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 id="2147483676" r:id="rId4"/>
  </p:sldMasterIdLst>
  <p:notesMasterIdLst>
    <p:notesMasterId r:id="rId7"/>
  </p:notesMasterIdLst>
  <p:handoutMasterIdLst>
    <p:handoutMasterId r:id="rId41"/>
  </p:handoutMasterIdLst>
  <p:sldIdLst>
    <p:sldId id="441" r:id="rId5"/>
    <p:sldId id="411" r:id="rId6"/>
    <p:sldId id="259" r:id="rId8"/>
    <p:sldId id="443" r:id="rId9"/>
    <p:sldId id="444" r:id="rId10"/>
    <p:sldId id="453" r:id="rId11"/>
    <p:sldId id="454" r:id="rId12"/>
    <p:sldId id="463" r:id="rId13"/>
    <p:sldId id="455" r:id="rId14"/>
    <p:sldId id="457" r:id="rId15"/>
    <p:sldId id="458" r:id="rId16"/>
    <p:sldId id="462" r:id="rId17"/>
    <p:sldId id="460" r:id="rId18"/>
    <p:sldId id="415" r:id="rId19"/>
    <p:sldId id="421" r:id="rId20"/>
    <p:sldId id="422" r:id="rId21"/>
    <p:sldId id="423" r:id="rId22"/>
    <p:sldId id="424" r:id="rId23"/>
    <p:sldId id="425" r:id="rId24"/>
    <p:sldId id="426" r:id="rId25"/>
    <p:sldId id="427" r:id="rId26"/>
    <p:sldId id="428" r:id="rId27"/>
    <p:sldId id="429" r:id="rId28"/>
    <p:sldId id="430" r:id="rId29"/>
    <p:sldId id="431" r:id="rId30"/>
    <p:sldId id="432" r:id="rId31"/>
    <p:sldId id="433" r:id="rId32"/>
    <p:sldId id="434" r:id="rId33"/>
    <p:sldId id="435" r:id="rId34"/>
    <p:sldId id="436" r:id="rId35"/>
    <p:sldId id="437" r:id="rId36"/>
    <p:sldId id="438" r:id="rId37"/>
    <p:sldId id="439" r:id="rId38"/>
    <p:sldId id="440" r:id="rId39"/>
    <p:sldId id="442" r:id="rId40"/>
  </p:sldIdLst>
  <p:sldSz cx="9144000" cy="5143500" type="screen16x9"/>
  <p:notesSz cx="6646545" cy="9777095"/>
  <p:custDataLst>
    <p:tags r:id="rId45"/>
  </p:custDataLst>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DAD3497A-8D0F-47DF-A21E-3F5D93091500}">
          <p14:sldIdLst>
            <p14:sldId id="441"/>
            <p14:sldId id="411"/>
            <p14:sldId id="259"/>
            <p14:sldId id="443"/>
            <p14:sldId id="444"/>
            <p14:sldId id="453"/>
            <p14:sldId id="454"/>
            <p14:sldId id="463"/>
            <p14:sldId id="455"/>
            <p14:sldId id="457"/>
            <p14:sldId id="458"/>
            <p14:sldId id="462"/>
            <p14:sldId id="460"/>
            <p14:sldId id="415"/>
            <p14:sldId id="421"/>
            <p14:sldId id="422"/>
            <p14:sldId id="423"/>
            <p14:sldId id="424"/>
            <p14:sldId id="425"/>
            <p14:sldId id="426"/>
            <p14:sldId id="427"/>
            <p14:sldId id="428"/>
            <p14:sldId id="429"/>
            <p14:sldId id="430"/>
            <p14:sldId id="431"/>
            <p14:sldId id="432"/>
            <p14:sldId id="433"/>
            <p14:sldId id="434"/>
            <p14:sldId id="435"/>
            <p14:sldId id="436"/>
            <p14:sldId id="437"/>
            <p14:sldId id="438"/>
            <p14:sldId id="439"/>
            <p14:sldId id="440"/>
            <p14:sldId id="44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D7D31"/>
    <a:srgbClr val="2EA5DF"/>
    <a:srgbClr val="2EA7E0"/>
    <a:srgbClr val="008DCA"/>
    <a:srgbClr val="82C1EA"/>
    <a:srgbClr val="3B4449"/>
    <a:srgbClr val="DFEEFA"/>
    <a:srgbClr val="BBDCF4"/>
    <a:srgbClr val="0073AB"/>
    <a:srgbClr val="5AA1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359" autoAdjust="0"/>
    <p:restoredTop sz="94660"/>
  </p:normalViewPr>
  <p:slideViewPr>
    <p:cSldViewPr snapToGrid="0" showGuides="1">
      <p:cViewPr>
        <p:scale>
          <a:sx n="60" d="100"/>
          <a:sy n="60" d="100"/>
        </p:scale>
        <p:origin x="-1788" y="-528"/>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66" d="100"/>
          <a:sy n="66" d="100"/>
        </p:scale>
        <p:origin x="-936" y="-114"/>
      </p:cViewPr>
      <p:guideLst>
        <p:guide orient="horz" pos="3080"/>
        <p:guide pos="2094"/>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notesMaster" Target="notesMasters/notesMaster1.xml"/><Relationship Id="rId6" Type="http://schemas.openxmlformats.org/officeDocument/2006/relationships/slide" Target="slides/slide2.xml"/><Relationship Id="rId5" Type="http://schemas.openxmlformats.org/officeDocument/2006/relationships/slide" Target="slides/slide1.xml"/><Relationship Id="rId45" Type="http://schemas.openxmlformats.org/officeDocument/2006/relationships/tags" Target="tags/tag6.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handoutMaster" Target="handoutMasters/handoutMaster1.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880307" cy="48887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765018" y="0"/>
            <a:ext cx="2880307" cy="488871"/>
          </a:xfrm>
          <a:prstGeom prst="rect">
            <a:avLst/>
          </a:prstGeom>
        </p:spPr>
        <p:txBody>
          <a:bodyPr vert="horz" lIns="91440" tIns="45720" rIns="91440" bIns="45720" rtlCol="0"/>
          <a:lstStyle>
            <a:lvl1pPr algn="r">
              <a:defRPr sz="1200"/>
            </a:lvl1pPr>
          </a:lstStyle>
          <a:p>
            <a:fld id="{B18CE95E-425F-4373-A365-1BEE58619D5C}" type="datetimeFigureOut">
              <a:rPr lang="zh-CN" altLang="en-US" smtClean="0"/>
            </a:fld>
            <a:endParaRPr lang="zh-CN" altLang="en-US"/>
          </a:p>
        </p:txBody>
      </p:sp>
      <p:sp>
        <p:nvSpPr>
          <p:cNvPr id="4" name="页脚占位符 3"/>
          <p:cNvSpPr>
            <a:spLocks noGrp="1"/>
          </p:cNvSpPr>
          <p:nvPr>
            <p:ph type="ftr" sz="quarter" idx="2"/>
          </p:nvPr>
        </p:nvSpPr>
        <p:spPr>
          <a:xfrm>
            <a:off x="0" y="9286845"/>
            <a:ext cx="2880307" cy="488871"/>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765018" y="9286845"/>
            <a:ext cx="2880307" cy="488871"/>
          </a:xfrm>
          <a:prstGeom prst="rect">
            <a:avLst/>
          </a:prstGeom>
        </p:spPr>
        <p:txBody>
          <a:bodyPr vert="horz" lIns="91440" tIns="45720" rIns="91440" bIns="45720" rtlCol="0" anchor="b"/>
          <a:lstStyle>
            <a:lvl1pPr algn="r">
              <a:defRPr sz="1200"/>
            </a:lvl1pPr>
          </a:lstStyle>
          <a:p>
            <a:fld id="{B1619EDC-99FE-4349-999B-9A1F6F177E7D}"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880307" cy="490569"/>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765018" y="0"/>
            <a:ext cx="2880307" cy="490569"/>
          </a:xfrm>
          <a:prstGeom prst="rect">
            <a:avLst/>
          </a:prstGeom>
        </p:spPr>
        <p:txBody>
          <a:bodyPr vert="horz" lIns="91440" tIns="45720" rIns="91440" bIns="45720" rtlCol="0"/>
          <a:lstStyle>
            <a:lvl1pPr algn="r">
              <a:defRPr sz="1200"/>
            </a:lvl1pPr>
          </a:lstStyle>
          <a:p>
            <a:fld id="{0513A228-F372-4F65-A7A2-F5607A3C50E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90525" y="1222375"/>
            <a:ext cx="5865813" cy="3300413"/>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64687" y="4705380"/>
            <a:ext cx="5317490" cy="3849856"/>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286846"/>
            <a:ext cx="2880307" cy="49056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765018" y="9286846"/>
            <a:ext cx="2880307" cy="490568"/>
          </a:xfrm>
          <a:prstGeom prst="rect">
            <a:avLst/>
          </a:prstGeom>
        </p:spPr>
        <p:txBody>
          <a:bodyPr vert="horz" lIns="91440" tIns="45720" rIns="91440" bIns="45720" rtlCol="0" anchor="b"/>
          <a:lstStyle>
            <a:lvl1pPr algn="r">
              <a:defRPr sz="1200"/>
            </a:lvl1pPr>
          </a:lstStyle>
          <a:p>
            <a:fld id="{BA37AAFA-26FE-4FFD-959A-17F2447D6A9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BA37AAFA-26FE-4FFD-959A-17F2447D6A9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90525" y="1222375"/>
            <a:ext cx="5865813" cy="3300413"/>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BA37AAFA-26FE-4FFD-959A-17F2447D6A9A}"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90525" y="1222375"/>
            <a:ext cx="5865813" cy="3300413"/>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BA37AAFA-26FE-4FFD-959A-17F2447D6A9A}"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90525" y="1222375"/>
            <a:ext cx="5865813" cy="3300413"/>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BA37AAFA-26FE-4FFD-959A-17F2447D6A9A}"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BA37AAFA-26FE-4FFD-959A-17F2447D6A9A}"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90525" y="1222375"/>
            <a:ext cx="5865813" cy="3300413"/>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BA37AAFA-26FE-4FFD-959A-17F2447D6A9A}"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90525" y="1222375"/>
            <a:ext cx="5865813" cy="330041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90525" y="1222375"/>
            <a:ext cx="5865813" cy="330041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90525" y="1222375"/>
            <a:ext cx="5865813" cy="330041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90525" y="1222375"/>
            <a:ext cx="5865813" cy="330041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90525" y="1222375"/>
            <a:ext cx="5865813" cy="330041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37AAFA-26FE-4FFD-959A-17F2447D6A9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90525" y="1222375"/>
            <a:ext cx="5865813" cy="3300413"/>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BA37AAFA-26FE-4FFD-959A-17F2447D6A9A}"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90525" y="1222375"/>
            <a:ext cx="5865813" cy="330041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37AAFA-26FE-4FFD-959A-17F2447D6A9A}"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90525" y="1222375"/>
            <a:ext cx="5865813" cy="330041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37AAFA-26FE-4FFD-959A-17F2447D6A9A}"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90525" y="1222375"/>
            <a:ext cx="5865813" cy="330041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37AAFA-26FE-4FFD-959A-17F2447D6A9A}"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90525" y="1222375"/>
            <a:ext cx="5865813" cy="330041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37AAFA-26FE-4FFD-959A-17F2447D6A9A}"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90525" y="1222375"/>
            <a:ext cx="5865813" cy="330041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37AAFA-26FE-4FFD-959A-17F2447D6A9A}"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90525" y="1222375"/>
            <a:ext cx="5865813" cy="330041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37AAFA-26FE-4FFD-959A-17F2447D6A9A}"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90525" y="1222375"/>
            <a:ext cx="5865813" cy="330041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37AAFA-26FE-4FFD-959A-17F2447D6A9A}"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90525" y="1222375"/>
            <a:ext cx="5865813" cy="3300413"/>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BA37AAFA-26FE-4FFD-959A-17F2447D6A9A}"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90525" y="1222375"/>
            <a:ext cx="5865813" cy="330041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7D3D76-8748-43E7-921F-3DC1B5B43AF7}"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90525" y="1222375"/>
            <a:ext cx="5865813" cy="330041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7D3D76-8748-43E7-921F-3DC1B5B43AF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90525" y="1222375"/>
            <a:ext cx="5865813" cy="3300413"/>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BA37AAFA-26FE-4FFD-959A-17F2447D6A9A}"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90525" y="1222375"/>
            <a:ext cx="5865813" cy="330041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37AAFA-26FE-4FFD-959A-17F2447D6A9A}"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90525" y="1222375"/>
            <a:ext cx="5865813" cy="330041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37AAFA-26FE-4FFD-959A-17F2447D6A9A}"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90525" y="1222375"/>
            <a:ext cx="5865813" cy="330041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37AAFA-26FE-4FFD-959A-17F2447D6A9A}"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90525" y="1222375"/>
            <a:ext cx="5865813" cy="330041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37AAFA-26FE-4FFD-959A-17F2447D6A9A}"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37AAFA-26FE-4FFD-959A-17F2447D6A9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90525" y="1222375"/>
            <a:ext cx="5865813" cy="3300413"/>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BA37AAFA-26FE-4FFD-959A-17F2447D6A9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90525" y="1222375"/>
            <a:ext cx="5865813" cy="3300413"/>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BA37AAFA-26FE-4FFD-959A-17F2447D6A9A}"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90525" y="1222375"/>
            <a:ext cx="5865813" cy="3300413"/>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BA37AAFA-26FE-4FFD-959A-17F2447D6A9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90525" y="1222375"/>
            <a:ext cx="5865813" cy="3300413"/>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BA37AAFA-26FE-4FFD-959A-17F2447D6A9A}"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90525" y="1222375"/>
            <a:ext cx="5865813" cy="3300413"/>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BA37AAFA-26FE-4FFD-959A-17F2447D6A9A}"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90525" y="1222375"/>
            <a:ext cx="5865813" cy="3300413"/>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BA37AAFA-26FE-4FFD-959A-17F2447D6A9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3" name="矩形 2"/>
          <p:cNvSpPr/>
          <p:nvPr userDrawn="1"/>
        </p:nvSpPr>
        <p:spPr>
          <a:xfrm>
            <a:off x="457200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rtlCol="0" anchor="ctr"/>
          <a:lstStyle/>
          <a:p>
            <a:pPr algn="ctr"/>
            <a:endParaRPr lang="zh-CN" altLang="en-US" sz="1100"/>
          </a:p>
        </p:txBody>
      </p:sp>
      <p:grpSp>
        <p:nvGrpSpPr>
          <p:cNvPr id="7" name="组合 6"/>
          <p:cNvGrpSpPr/>
          <p:nvPr userDrawn="1"/>
        </p:nvGrpSpPr>
        <p:grpSpPr>
          <a:xfrm>
            <a:off x="3350342" y="1579203"/>
            <a:ext cx="2443318" cy="2554839"/>
            <a:chOff x="4467186" y="1920556"/>
            <a:chExt cx="3257757" cy="3406452"/>
          </a:xfrm>
        </p:grpSpPr>
        <p:sp>
          <p:nvSpPr>
            <p:cNvPr id="8" name="等腰三角形 7"/>
            <p:cNvSpPr/>
            <p:nvPr/>
          </p:nvSpPr>
          <p:spPr>
            <a:xfrm rot="16200000">
              <a:off x="4337230" y="3572605"/>
              <a:ext cx="1884359" cy="162444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9" name="等腰三角形 8"/>
            <p:cNvSpPr/>
            <p:nvPr/>
          </p:nvSpPr>
          <p:spPr>
            <a:xfrm rot="5400000" flipH="1">
              <a:off x="4337230" y="2630422"/>
              <a:ext cx="1884359" cy="1624448"/>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0" name="等腰三角形 9"/>
            <p:cNvSpPr/>
            <p:nvPr/>
          </p:nvSpPr>
          <p:spPr>
            <a:xfrm rot="16200000">
              <a:off x="5970539" y="2630422"/>
              <a:ext cx="1884359" cy="1624448"/>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1" name="等腰三角形 10"/>
            <p:cNvSpPr/>
            <p:nvPr/>
          </p:nvSpPr>
          <p:spPr>
            <a:xfrm rot="12600000">
              <a:off x="5560700" y="1920556"/>
              <a:ext cx="1884359" cy="1624448"/>
            </a:xfrm>
            <a:prstGeom prs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2" name="等腰三角形 11"/>
            <p:cNvSpPr/>
            <p:nvPr/>
          </p:nvSpPr>
          <p:spPr>
            <a:xfrm rot="9000000" flipV="1">
              <a:off x="5560700" y="3340287"/>
              <a:ext cx="1884359" cy="1624448"/>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3" name="等腰三角形 12"/>
            <p:cNvSpPr/>
            <p:nvPr/>
          </p:nvSpPr>
          <p:spPr>
            <a:xfrm rot="9000000" flipH="1">
              <a:off x="4747069" y="1920557"/>
              <a:ext cx="1884359" cy="1624448"/>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grpSp>
      <p:grpSp>
        <p:nvGrpSpPr>
          <p:cNvPr id="15" name="组合 14"/>
          <p:cNvGrpSpPr/>
          <p:nvPr userDrawn="1"/>
        </p:nvGrpSpPr>
        <p:grpSpPr>
          <a:xfrm>
            <a:off x="255780" y="2381909"/>
            <a:ext cx="594343" cy="609738"/>
            <a:chOff x="7673976" y="2593975"/>
            <a:chExt cx="1716088" cy="1760538"/>
          </a:xfrm>
          <a:solidFill>
            <a:schemeClr val="accent2"/>
          </a:solidFill>
        </p:grpSpPr>
        <p:sp>
          <p:nvSpPr>
            <p:cNvPr id="16" name="Freeform 60"/>
            <p:cNvSpPr/>
            <p:nvPr/>
          </p:nvSpPr>
          <p:spPr bwMode="auto">
            <a:xfrm>
              <a:off x="7673976" y="2974975"/>
              <a:ext cx="1284288" cy="1379538"/>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17" name="Freeform 61"/>
            <p:cNvSpPr>
              <a:spLocks noEditPoints="1"/>
            </p:cNvSpPr>
            <p:nvPr/>
          </p:nvSpPr>
          <p:spPr bwMode="auto">
            <a:xfrm>
              <a:off x="8540751" y="2593975"/>
              <a:ext cx="849313" cy="739775"/>
            </a:xfrm>
            <a:custGeom>
              <a:avLst/>
              <a:gdLst>
                <a:gd name="T0" fmla="*/ 143 w 289"/>
                <a:gd name="T1" fmla="*/ 1 h 252"/>
                <a:gd name="T2" fmla="*/ 0 w 289"/>
                <a:gd name="T3" fmla="*/ 111 h 252"/>
                <a:gd name="T4" fmla="*/ 73 w 289"/>
                <a:gd name="T5" fmla="*/ 203 h 252"/>
                <a:gd name="T6" fmla="*/ 47 w 289"/>
                <a:gd name="T7" fmla="*/ 252 h 252"/>
                <a:gd name="T8" fmla="*/ 121 w 289"/>
                <a:gd name="T9" fmla="*/ 216 h 252"/>
                <a:gd name="T10" fmla="*/ 146 w 289"/>
                <a:gd name="T11" fmla="*/ 217 h 252"/>
                <a:gd name="T12" fmla="*/ 288 w 289"/>
                <a:gd name="T13" fmla="*/ 107 h 252"/>
                <a:gd name="T14" fmla="*/ 143 w 289"/>
                <a:gd name="T15" fmla="*/ 1 h 252"/>
                <a:gd name="T16" fmla="*/ 73 w 289"/>
                <a:gd name="T17" fmla="*/ 131 h 252"/>
                <a:gd name="T18" fmla="*/ 55 w 289"/>
                <a:gd name="T19" fmla="*/ 113 h 252"/>
                <a:gd name="T20" fmla="*/ 73 w 289"/>
                <a:gd name="T21" fmla="*/ 95 h 252"/>
                <a:gd name="T22" fmla="*/ 91 w 289"/>
                <a:gd name="T23" fmla="*/ 113 h 252"/>
                <a:gd name="T24" fmla="*/ 73 w 289"/>
                <a:gd name="T25" fmla="*/ 131 h 252"/>
                <a:gd name="T26" fmla="*/ 144 w 289"/>
                <a:gd name="T27" fmla="*/ 131 h 252"/>
                <a:gd name="T28" fmla="*/ 126 w 289"/>
                <a:gd name="T29" fmla="*/ 113 h 252"/>
                <a:gd name="T30" fmla="*/ 144 w 289"/>
                <a:gd name="T31" fmla="*/ 95 h 252"/>
                <a:gd name="T32" fmla="*/ 162 w 289"/>
                <a:gd name="T33" fmla="*/ 113 h 252"/>
                <a:gd name="T34" fmla="*/ 144 w 289"/>
                <a:gd name="T35" fmla="*/ 131 h 252"/>
                <a:gd name="T36" fmla="*/ 216 w 289"/>
                <a:gd name="T37" fmla="*/ 131 h 252"/>
                <a:gd name="T38" fmla="*/ 198 w 289"/>
                <a:gd name="T39" fmla="*/ 113 h 252"/>
                <a:gd name="T40" fmla="*/ 216 w 289"/>
                <a:gd name="T41" fmla="*/ 95 h 252"/>
                <a:gd name="T42" fmla="*/ 233 w 289"/>
                <a:gd name="T43" fmla="*/ 113 h 252"/>
                <a:gd name="T44" fmla="*/ 216 w 289"/>
                <a:gd name="T45" fmla="*/ 13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9" h="252">
                  <a:moveTo>
                    <a:pt x="143" y="1"/>
                  </a:moveTo>
                  <a:cubicBezTo>
                    <a:pt x="63" y="2"/>
                    <a:pt x="0" y="51"/>
                    <a:pt x="0" y="111"/>
                  </a:cubicBezTo>
                  <a:cubicBezTo>
                    <a:pt x="1" y="151"/>
                    <a:pt x="30" y="185"/>
                    <a:pt x="73" y="203"/>
                  </a:cubicBezTo>
                  <a:cubicBezTo>
                    <a:pt x="47" y="252"/>
                    <a:pt x="47" y="252"/>
                    <a:pt x="47" y="252"/>
                  </a:cubicBezTo>
                  <a:cubicBezTo>
                    <a:pt x="121" y="216"/>
                    <a:pt x="121" y="216"/>
                    <a:pt x="121" y="216"/>
                  </a:cubicBezTo>
                  <a:cubicBezTo>
                    <a:pt x="129" y="217"/>
                    <a:pt x="137" y="218"/>
                    <a:pt x="146" y="217"/>
                  </a:cubicBezTo>
                  <a:cubicBezTo>
                    <a:pt x="225" y="216"/>
                    <a:pt x="289" y="167"/>
                    <a:pt x="288" y="107"/>
                  </a:cubicBezTo>
                  <a:cubicBezTo>
                    <a:pt x="287" y="47"/>
                    <a:pt x="222" y="0"/>
                    <a:pt x="143" y="1"/>
                  </a:cubicBezTo>
                  <a:close/>
                  <a:moveTo>
                    <a:pt x="73" y="131"/>
                  </a:moveTo>
                  <a:cubicBezTo>
                    <a:pt x="63" y="131"/>
                    <a:pt x="55" y="123"/>
                    <a:pt x="55" y="113"/>
                  </a:cubicBezTo>
                  <a:cubicBezTo>
                    <a:pt x="55" y="103"/>
                    <a:pt x="63" y="95"/>
                    <a:pt x="73" y="95"/>
                  </a:cubicBezTo>
                  <a:cubicBezTo>
                    <a:pt x="83" y="95"/>
                    <a:pt x="91" y="103"/>
                    <a:pt x="91" y="113"/>
                  </a:cubicBezTo>
                  <a:cubicBezTo>
                    <a:pt x="91" y="123"/>
                    <a:pt x="83" y="131"/>
                    <a:pt x="73" y="131"/>
                  </a:cubicBezTo>
                  <a:close/>
                  <a:moveTo>
                    <a:pt x="144" y="131"/>
                  </a:moveTo>
                  <a:cubicBezTo>
                    <a:pt x="134" y="131"/>
                    <a:pt x="126" y="123"/>
                    <a:pt x="126" y="113"/>
                  </a:cubicBezTo>
                  <a:cubicBezTo>
                    <a:pt x="126" y="103"/>
                    <a:pt x="134" y="95"/>
                    <a:pt x="144" y="95"/>
                  </a:cubicBezTo>
                  <a:cubicBezTo>
                    <a:pt x="154" y="95"/>
                    <a:pt x="162" y="103"/>
                    <a:pt x="162" y="113"/>
                  </a:cubicBezTo>
                  <a:cubicBezTo>
                    <a:pt x="162" y="123"/>
                    <a:pt x="154" y="131"/>
                    <a:pt x="144" y="131"/>
                  </a:cubicBezTo>
                  <a:close/>
                  <a:moveTo>
                    <a:pt x="216" y="131"/>
                  </a:moveTo>
                  <a:cubicBezTo>
                    <a:pt x="206" y="131"/>
                    <a:pt x="198" y="123"/>
                    <a:pt x="198" y="113"/>
                  </a:cubicBezTo>
                  <a:cubicBezTo>
                    <a:pt x="198" y="103"/>
                    <a:pt x="206" y="95"/>
                    <a:pt x="216" y="95"/>
                  </a:cubicBezTo>
                  <a:cubicBezTo>
                    <a:pt x="225" y="95"/>
                    <a:pt x="233" y="103"/>
                    <a:pt x="233" y="113"/>
                  </a:cubicBezTo>
                  <a:cubicBezTo>
                    <a:pt x="233" y="123"/>
                    <a:pt x="225" y="131"/>
                    <a:pt x="216" y="1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grpSp>
      <p:grpSp>
        <p:nvGrpSpPr>
          <p:cNvPr id="18" name="组合 17"/>
          <p:cNvGrpSpPr/>
          <p:nvPr userDrawn="1"/>
        </p:nvGrpSpPr>
        <p:grpSpPr>
          <a:xfrm>
            <a:off x="5992162" y="2511639"/>
            <a:ext cx="489716" cy="476891"/>
            <a:chOff x="7704137" y="2810669"/>
            <a:chExt cx="1333500" cy="1298575"/>
          </a:xfrm>
          <a:solidFill>
            <a:schemeClr val="bg1"/>
          </a:solidFill>
        </p:grpSpPr>
        <p:sp>
          <p:nvSpPr>
            <p:cNvPr id="19" name="Freeform 44"/>
            <p:cNvSpPr/>
            <p:nvPr/>
          </p:nvSpPr>
          <p:spPr bwMode="auto">
            <a:xfrm>
              <a:off x="7908925" y="3207544"/>
              <a:ext cx="785813" cy="90488"/>
            </a:xfrm>
            <a:custGeom>
              <a:avLst/>
              <a:gdLst>
                <a:gd name="T0" fmla="*/ 293 w 293"/>
                <a:gd name="T1" fmla="*/ 17 h 34"/>
                <a:gd name="T2" fmla="*/ 276 w 293"/>
                <a:gd name="T3" fmla="*/ 34 h 34"/>
                <a:gd name="T4" fmla="*/ 17 w 293"/>
                <a:gd name="T5" fmla="*/ 34 h 34"/>
                <a:gd name="T6" fmla="*/ 0 w 293"/>
                <a:gd name="T7" fmla="*/ 17 h 34"/>
                <a:gd name="T8" fmla="*/ 0 w 293"/>
                <a:gd name="T9" fmla="*/ 17 h 34"/>
                <a:gd name="T10" fmla="*/ 17 w 293"/>
                <a:gd name="T11" fmla="*/ 0 h 34"/>
                <a:gd name="T12" fmla="*/ 276 w 293"/>
                <a:gd name="T13" fmla="*/ 0 h 34"/>
                <a:gd name="T14" fmla="*/ 293 w 293"/>
                <a:gd name="T15" fmla="*/ 17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3" h="34">
                  <a:moveTo>
                    <a:pt x="293" y="17"/>
                  </a:moveTo>
                  <a:cubicBezTo>
                    <a:pt x="293" y="26"/>
                    <a:pt x="286" y="34"/>
                    <a:pt x="276" y="34"/>
                  </a:cubicBezTo>
                  <a:cubicBezTo>
                    <a:pt x="17" y="34"/>
                    <a:pt x="17" y="34"/>
                    <a:pt x="17" y="34"/>
                  </a:cubicBezTo>
                  <a:cubicBezTo>
                    <a:pt x="7" y="34"/>
                    <a:pt x="0" y="26"/>
                    <a:pt x="0" y="17"/>
                  </a:cubicBezTo>
                  <a:cubicBezTo>
                    <a:pt x="0" y="17"/>
                    <a:pt x="0" y="17"/>
                    <a:pt x="0" y="17"/>
                  </a:cubicBezTo>
                  <a:cubicBezTo>
                    <a:pt x="0" y="7"/>
                    <a:pt x="7" y="0"/>
                    <a:pt x="17" y="0"/>
                  </a:cubicBezTo>
                  <a:cubicBezTo>
                    <a:pt x="276" y="0"/>
                    <a:pt x="276" y="0"/>
                    <a:pt x="276" y="0"/>
                  </a:cubicBezTo>
                  <a:cubicBezTo>
                    <a:pt x="286" y="0"/>
                    <a:pt x="293" y="7"/>
                    <a:pt x="29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b="1"/>
            </a:p>
          </p:txBody>
        </p:sp>
        <p:sp>
          <p:nvSpPr>
            <p:cNvPr id="20" name="Freeform 45"/>
            <p:cNvSpPr/>
            <p:nvPr/>
          </p:nvSpPr>
          <p:spPr bwMode="auto">
            <a:xfrm>
              <a:off x="7908925" y="3026569"/>
              <a:ext cx="638175" cy="92075"/>
            </a:xfrm>
            <a:custGeom>
              <a:avLst/>
              <a:gdLst>
                <a:gd name="T0" fmla="*/ 238 w 238"/>
                <a:gd name="T1" fmla="*/ 17 h 34"/>
                <a:gd name="T2" fmla="*/ 221 w 238"/>
                <a:gd name="T3" fmla="*/ 34 h 34"/>
                <a:gd name="T4" fmla="*/ 17 w 238"/>
                <a:gd name="T5" fmla="*/ 34 h 34"/>
                <a:gd name="T6" fmla="*/ 0 w 238"/>
                <a:gd name="T7" fmla="*/ 17 h 34"/>
                <a:gd name="T8" fmla="*/ 0 w 238"/>
                <a:gd name="T9" fmla="*/ 17 h 34"/>
                <a:gd name="T10" fmla="*/ 17 w 238"/>
                <a:gd name="T11" fmla="*/ 0 h 34"/>
                <a:gd name="T12" fmla="*/ 221 w 238"/>
                <a:gd name="T13" fmla="*/ 0 h 34"/>
                <a:gd name="T14" fmla="*/ 238 w 238"/>
                <a:gd name="T15" fmla="*/ 17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8" h="34">
                  <a:moveTo>
                    <a:pt x="238" y="17"/>
                  </a:moveTo>
                  <a:cubicBezTo>
                    <a:pt x="238" y="27"/>
                    <a:pt x="230" y="34"/>
                    <a:pt x="221" y="34"/>
                  </a:cubicBezTo>
                  <a:cubicBezTo>
                    <a:pt x="17" y="34"/>
                    <a:pt x="17" y="34"/>
                    <a:pt x="17" y="34"/>
                  </a:cubicBezTo>
                  <a:cubicBezTo>
                    <a:pt x="7" y="34"/>
                    <a:pt x="0" y="27"/>
                    <a:pt x="0" y="17"/>
                  </a:cubicBezTo>
                  <a:cubicBezTo>
                    <a:pt x="0" y="17"/>
                    <a:pt x="0" y="17"/>
                    <a:pt x="0" y="17"/>
                  </a:cubicBezTo>
                  <a:cubicBezTo>
                    <a:pt x="0" y="8"/>
                    <a:pt x="7" y="0"/>
                    <a:pt x="17" y="0"/>
                  </a:cubicBezTo>
                  <a:cubicBezTo>
                    <a:pt x="221" y="0"/>
                    <a:pt x="221" y="0"/>
                    <a:pt x="221" y="0"/>
                  </a:cubicBezTo>
                  <a:cubicBezTo>
                    <a:pt x="230" y="0"/>
                    <a:pt x="238" y="8"/>
                    <a:pt x="23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b="1"/>
            </a:p>
          </p:txBody>
        </p:sp>
        <p:sp>
          <p:nvSpPr>
            <p:cNvPr id="21" name="Freeform 46"/>
            <p:cNvSpPr/>
            <p:nvPr/>
          </p:nvSpPr>
          <p:spPr bwMode="auto">
            <a:xfrm>
              <a:off x="7908925" y="3383756"/>
              <a:ext cx="785813" cy="92075"/>
            </a:xfrm>
            <a:custGeom>
              <a:avLst/>
              <a:gdLst>
                <a:gd name="T0" fmla="*/ 293 w 293"/>
                <a:gd name="T1" fmla="*/ 17 h 34"/>
                <a:gd name="T2" fmla="*/ 276 w 293"/>
                <a:gd name="T3" fmla="*/ 34 h 34"/>
                <a:gd name="T4" fmla="*/ 17 w 293"/>
                <a:gd name="T5" fmla="*/ 34 h 34"/>
                <a:gd name="T6" fmla="*/ 0 w 293"/>
                <a:gd name="T7" fmla="*/ 17 h 34"/>
                <a:gd name="T8" fmla="*/ 0 w 293"/>
                <a:gd name="T9" fmla="*/ 17 h 34"/>
                <a:gd name="T10" fmla="*/ 17 w 293"/>
                <a:gd name="T11" fmla="*/ 0 h 34"/>
                <a:gd name="T12" fmla="*/ 276 w 293"/>
                <a:gd name="T13" fmla="*/ 0 h 34"/>
                <a:gd name="T14" fmla="*/ 293 w 293"/>
                <a:gd name="T15" fmla="*/ 17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3" h="34">
                  <a:moveTo>
                    <a:pt x="293" y="17"/>
                  </a:moveTo>
                  <a:cubicBezTo>
                    <a:pt x="293" y="27"/>
                    <a:pt x="286" y="34"/>
                    <a:pt x="276" y="34"/>
                  </a:cubicBezTo>
                  <a:cubicBezTo>
                    <a:pt x="17" y="34"/>
                    <a:pt x="17" y="34"/>
                    <a:pt x="17" y="34"/>
                  </a:cubicBezTo>
                  <a:cubicBezTo>
                    <a:pt x="7" y="34"/>
                    <a:pt x="0" y="27"/>
                    <a:pt x="0" y="17"/>
                  </a:cubicBezTo>
                  <a:cubicBezTo>
                    <a:pt x="0" y="17"/>
                    <a:pt x="0" y="17"/>
                    <a:pt x="0" y="17"/>
                  </a:cubicBezTo>
                  <a:cubicBezTo>
                    <a:pt x="0" y="8"/>
                    <a:pt x="7" y="0"/>
                    <a:pt x="17" y="0"/>
                  </a:cubicBezTo>
                  <a:cubicBezTo>
                    <a:pt x="276" y="0"/>
                    <a:pt x="276" y="0"/>
                    <a:pt x="276" y="0"/>
                  </a:cubicBezTo>
                  <a:cubicBezTo>
                    <a:pt x="286" y="0"/>
                    <a:pt x="293" y="8"/>
                    <a:pt x="29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b="1"/>
            </a:p>
          </p:txBody>
        </p:sp>
        <p:sp>
          <p:nvSpPr>
            <p:cNvPr id="22" name="Freeform 47"/>
            <p:cNvSpPr/>
            <p:nvPr/>
          </p:nvSpPr>
          <p:spPr bwMode="auto">
            <a:xfrm>
              <a:off x="7908925" y="3564731"/>
              <a:ext cx="592138" cy="90488"/>
            </a:xfrm>
            <a:custGeom>
              <a:avLst/>
              <a:gdLst>
                <a:gd name="T0" fmla="*/ 221 w 221"/>
                <a:gd name="T1" fmla="*/ 17 h 34"/>
                <a:gd name="T2" fmla="*/ 204 w 221"/>
                <a:gd name="T3" fmla="*/ 34 h 34"/>
                <a:gd name="T4" fmla="*/ 17 w 221"/>
                <a:gd name="T5" fmla="*/ 34 h 34"/>
                <a:gd name="T6" fmla="*/ 0 w 221"/>
                <a:gd name="T7" fmla="*/ 17 h 34"/>
                <a:gd name="T8" fmla="*/ 0 w 221"/>
                <a:gd name="T9" fmla="*/ 17 h 34"/>
                <a:gd name="T10" fmla="*/ 17 w 221"/>
                <a:gd name="T11" fmla="*/ 0 h 34"/>
                <a:gd name="T12" fmla="*/ 204 w 221"/>
                <a:gd name="T13" fmla="*/ 0 h 34"/>
                <a:gd name="T14" fmla="*/ 221 w 221"/>
                <a:gd name="T15" fmla="*/ 17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 h="34">
                  <a:moveTo>
                    <a:pt x="221" y="17"/>
                  </a:moveTo>
                  <a:cubicBezTo>
                    <a:pt x="221" y="26"/>
                    <a:pt x="213" y="34"/>
                    <a:pt x="204" y="34"/>
                  </a:cubicBezTo>
                  <a:cubicBezTo>
                    <a:pt x="17" y="34"/>
                    <a:pt x="17" y="34"/>
                    <a:pt x="17" y="34"/>
                  </a:cubicBezTo>
                  <a:cubicBezTo>
                    <a:pt x="7" y="34"/>
                    <a:pt x="0" y="26"/>
                    <a:pt x="0" y="17"/>
                  </a:cubicBezTo>
                  <a:cubicBezTo>
                    <a:pt x="0" y="17"/>
                    <a:pt x="0" y="17"/>
                    <a:pt x="0" y="17"/>
                  </a:cubicBezTo>
                  <a:cubicBezTo>
                    <a:pt x="0" y="7"/>
                    <a:pt x="7" y="0"/>
                    <a:pt x="17" y="0"/>
                  </a:cubicBezTo>
                  <a:cubicBezTo>
                    <a:pt x="204" y="0"/>
                    <a:pt x="204" y="0"/>
                    <a:pt x="204" y="0"/>
                  </a:cubicBezTo>
                  <a:cubicBezTo>
                    <a:pt x="213" y="0"/>
                    <a:pt x="221" y="7"/>
                    <a:pt x="22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b="1"/>
            </a:p>
          </p:txBody>
        </p:sp>
        <p:sp>
          <p:nvSpPr>
            <p:cNvPr id="23" name="Freeform 48"/>
            <p:cNvSpPr/>
            <p:nvPr/>
          </p:nvSpPr>
          <p:spPr bwMode="auto">
            <a:xfrm>
              <a:off x="7908925" y="3740944"/>
              <a:ext cx="592138" cy="92075"/>
            </a:xfrm>
            <a:custGeom>
              <a:avLst/>
              <a:gdLst>
                <a:gd name="T0" fmla="*/ 221 w 221"/>
                <a:gd name="T1" fmla="*/ 17 h 34"/>
                <a:gd name="T2" fmla="*/ 204 w 221"/>
                <a:gd name="T3" fmla="*/ 34 h 34"/>
                <a:gd name="T4" fmla="*/ 17 w 221"/>
                <a:gd name="T5" fmla="*/ 34 h 34"/>
                <a:gd name="T6" fmla="*/ 0 w 221"/>
                <a:gd name="T7" fmla="*/ 17 h 34"/>
                <a:gd name="T8" fmla="*/ 0 w 221"/>
                <a:gd name="T9" fmla="*/ 17 h 34"/>
                <a:gd name="T10" fmla="*/ 17 w 221"/>
                <a:gd name="T11" fmla="*/ 0 h 34"/>
                <a:gd name="T12" fmla="*/ 204 w 221"/>
                <a:gd name="T13" fmla="*/ 0 h 34"/>
                <a:gd name="T14" fmla="*/ 221 w 221"/>
                <a:gd name="T15" fmla="*/ 17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 h="34">
                  <a:moveTo>
                    <a:pt x="221" y="17"/>
                  </a:moveTo>
                  <a:cubicBezTo>
                    <a:pt x="221" y="27"/>
                    <a:pt x="213" y="34"/>
                    <a:pt x="204" y="34"/>
                  </a:cubicBezTo>
                  <a:cubicBezTo>
                    <a:pt x="17" y="34"/>
                    <a:pt x="17" y="34"/>
                    <a:pt x="17" y="34"/>
                  </a:cubicBezTo>
                  <a:cubicBezTo>
                    <a:pt x="7" y="34"/>
                    <a:pt x="0" y="27"/>
                    <a:pt x="0" y="17"/>
                  </a:cubicBezTo>
                  <a:cubicBezTo>
                    <a:pt x="0" y="17"/>
                    <a:pt x="0" y="17"/>
                    <a:pt x="0" y="17"/>
                  </a:cubicBezTo>
                  <a:cubicBezTo>
                    <a:pt x="0" y="8"/>
                    <a:pt x="7" y="0"/>
                    <a:pt x="17" y="0"/>
                  </a:cubicBezTo>
                  <a:cubicBezTo>
                    <a:pt x="204" y="0"/>
                    <a:pt x="204" y="0"/>
                    <a:pt x="204" y="0"/>
                  </a:cubicBezTo>
                  <a:cubicBezTo>
                    <a:pt x="213" y="0"/>
                    <a:pt x="221" y="8"/>
                    <a:pt x="22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b="1"/>
            </a:p>
          </p:txBody>
        </p:sp>
        <p:sp>
          <p:nvSpPr>
            <p:cNvPr id="24" name="Freeform 49"/>
            <p:cNvSpPr/>
            <p:nvPr/>
          </p:nvSpPr>
          <p:spPr bwMode="auto">
            <a:xfrm>
              <a:off x="8578850" y="3650456"/>
              <a:ext cx="446088" cy="444500"/>
            </a:xfrm>
            <a:custGeom>
              <a:avLst/>
              <a:gdLst>
                <a:gd name="T0" fmla="*/ 3 w 166"/>
                <a:gd name="T1" fmla="*/ 53 h 166"/>
                <a:gd name="T2" fmla="*/ 3 w 166"/>
                <a:gd name="T3" fmla="*/ 41 h 166"/>
                <a:gd name="T4" fmla="*/ 41 w 166"/>
                <a:gd name="T5" fmla="*/ 3 h 166"/>
                <a:gd name="T6" fmla="*/ 53 w 166"/>
                <a:gd name="T7" fmla="*/ 3 h 166"/>
                <a:gd name="T8" fmla="*/ 162 w 166"/>
                <a:gd name="T9" fmla="*/ 113 h 166"/>
                <a:gd name="T10" fmla="*/ 162 w 166"/>
                <a:gd name="T11" fmla="*/ 125 h 166"/>
                <a:gd name="T12" fmla="*/ 125 w 166"/>
                <a:gd name="T13" fmla="*/ 162 h 166"/>
                <a:gd name="T14" fmla="*/ 113 w 166"/>
                <a:gd name="T15" fmla="*/ 162 h 166"/>
                <a:gd name="T16" fmla="*/ 3 w 166"/>
                <a:gd name="T17" fmla="*/ 5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166">
                  <a:moveTo>
                    <a:pt x="3" y="53"/>
                  </a:moveTo>
                  <a:cubicBezTo>
                    <a:pt x="0" y="49"/>
                    <a:pt x="0" y="44"/>
                    <a:pt x="3" y="41"/>
                  </a:cubicBezTo>
                  <a:cubicBezTo>
                    <a:pt x="41" y="3"/>
                    <a:pt x="41" y="3"/>
                    <a:pt x="41" y="3"/>
                  </a:cubicBezTo>
                  <a:cubicBezTo>
                    <a:pt x="44" y="0"/>
                    <a:pt x="49" y="0"/>
                    <a:pt x="53" y="3"/>
                  </a:cubicBezTo>
                  <a:cubicBezTo>
                    <a:pt x="162" y="113"/>
                    <a:pt x="162" y="113"/>
                    <a:pt x="162" y="113"/>
                  </a:cubicBezTo>
                  <a:cubicBezTo>
                    <a:pt x="166" y="116"/>
                    <a:pt x="166" y="122"/>
                    <a:pt x="162" y="125"/>
                  </a:cubicBezTo>
                  <a:cubicBezTo>
                    <a:pt x="125" y="162"/>
                    <a:pt x="125" y="162"/>
                    <a:pt x="125" y="162"/>
                  </a:cubicBezTo>
                  <a:cubicBezTo>
                    <a:pt x="122" y="166"/>
                    <a:pt x="116" y="166"/>
                    <a:pt x="113" y="162"/>
                  </a:cubicBezTo>
                  <a:lnTo>
                    <a:pt x="3" y="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b="1"/>
            </a:p>
          </p:txBody>
        </p:sp>
        <p:sp>
          <p:nvSpPr>
            <p:cNvPr id="25" name="Freeform 50"/>
            <p:cNvSpPr/>
            <p:nvPr/>
          </p:nvSpPr>
          <p:spPr bwMode="auto">
            <a:xfrm>
              <a:off x="8920162" y="3991769"/>
              <a:ext cx="117475" cy="117475"/>
            </a:xfrm>
            <a:custGeom>
              <a:avLst/>
              <a:gdLst>
                <a:gd name="T0" fmla="*/ 0 w 44"/>
                <a:gd name="T1" fmla="*/ 39 h 44"/>
                <a:gd name="T2" fmla="*/ 19 w 44"/>
                <a:gd name="T3" fmla="*/ 39 h 44"/>
                <a:gd name="T4" fmla="*/ 39 w 44"/>
                <a:gd name="T5" fmla="*/ 19 h 44"/>
                <a:gd name="T6" fmla="*/ 39 w 44"/>
                <a:gd name="T7" fmla="*/ 0 h 44"/>
                <a:gd name="T8" fmla="*/ 0 w 44"/>
                <a:gd name="T9" fmla="*/ 39 h 44"/>
              </a:gdLst>
              <a:ahLst/>
              <a:cxnLst>
                <a:cxn ang="0">
                  <a:pos x="T0" y="T1"/>
                </a:cxn>
                <a:cxn ang="0">
                  <a:pos x="T2" y="T3"/>
                </a:cxn>
                <a:cxn ang="0">
                  <a:pos x="T4" y="T5"/>
                </a:cxn>
                <a:cxn ang="0">
                  <a:pos x="T6" y="T7"/>
                </a:cxn>
                <a:cxn ang="0">
                  <a:pos x="T8" y="T9"/>
                </a:cxn>
              </a:cxnLst>
              <a:rect l="0" t="0" r="r" b="b"/>
              <a:pathLst>
                <a:path w="44" h="44">
                  <a:moveTo>
                    <a:pt x="0" y="39"/>
                  </a:moveTo>
                  <a:cubicBezTo>
                    <a:pt x="6" y="44"/>
                    <a:pt x="14" y="44"/>
                    <a:pt x="19" y="39"/>
                  </a:cubicBezTo>
                  <a:cubicBezTo>
                    <a:pt x="39" y="19"/>
                    <a:pt x="39" y="19"/>
                    <a:pt x="39" y="19"/>
                  </a:cubicBezTo>
                  <a:cubicBezTo>
                    <a:pt x="44" y="14"/>
                    <a:pt x="44" y="6"/>
                    <a:pt x="39" y="0"/>
                  </a:cubicBez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b="1"/>
            </a:p>
          </p:txBody>
        </p:sp>
        <p:sp>
          <p:nvSpPr>
            <p:cNvPr id="26" name="Freeform 51"/>
            <p:cNvSpPr/>
            <p:nvPr/>
          </p:nvSpPr>
          <p:spPr bwMode="auto">
            <a:xfrm>
              <a:off x="8551862" y="3623469"/>
              <a:ext cx="139700" cy="139700"/>
            </a:xfrm>
            <a:custGeom>
              <a:avLst/>
              <a:gdLst>
                <a:gd name="T0" fmla="*/ 6 w 52"/>
                <a:gd name="T1" fmla="*/ 50 h 52"/>
                <a:gd name="T2" fmla="*/ 3 w 52"/>
                <a:gd name="T3" fmla="*/ 49 h 52"/>
                <a:gd name="T4" fmla="*/ 0 w 52"/>
                <a:gd name="T5" fmla="*/ 4 h 52"/>
                <a:gd name="T6" fmla="*/ 4 w 52"/>
                <a:gd name="T7" fmla="*/ 0 h 52"/>
                <a:gd name="T8" fmla="*/ 49 w 52"/>
                <a:gd name="T9" fmla="*/ 3 h 52"/>
                <a:gd name="T10" fmla="*/ 50 w 52"/>
                <a:gd name="T11" fmla="*/ 6 h 52"/>
                <a:gd name="T12" fmla="*/ 6 w 52"/>
                <a:gd name="T13" fmla="*/ 50 h 52"/>
              </a:gdLst>
              <a:ahLst/>
              <a:cxnLst>
                <a:cxn ang="0">
                  <a:pos x="T0" y="T1"/>
                </a:cxn>
                <a:cxn ang="0">
                  <a:pos x="T2" y="T3"/>
                </a:cxn>
                <a:cxn ang="0">
                  <a:pos x="T4" y="T5"/>
                </a:cxn>
                <a:cxn ang="0">
                  <a:pos x="T6" y="T7"/>
                </a:cxn>
                <a:cxn ang="0">
                  <a:pos x="T8" y="T9"/>
                </a:cxn>
                <a:cxn ang="0">
                  <a:pos x="T10" y="T11"/>
                </a:cxn>
                <a:cxn ang="0">
                  <a:pos x="T12" y="T13"/>
                </a:cxn>
              </a:cxnLst>
              <a:rect l="0" t="0" r="r" b="b"/>
              <a:pathLst>
                <a:path w="52" h="52">
                  <a:moveTo>
                    <a:pt x="6" y="50"/>
                  </a:moveTo>
                  <a:cubicBezTo>
                    <a:pt x="5" y="52"/>
                    <a:pt x="3" y="51"/>
                    <a:pt x="3" y="49"/>
                  </a:cubicBezTo>
                  <a:cubicBezTo>
                    <a:pt x="0" y="4"/>
                    <a:pt x="0" y="4"/>
                    <a:pt x="0" y="4"/>
                  </a:cubicBezTo>
                  <a:cubicBezTo>
                    <a:pt x="0" y="2"/>
                    <a:pt x="2" y="0"/>
                    <a:pt x="4" y="0"/>
                  </a:cubicBezTo>
                  <a:cubicBezTo>
                    <a:pt x="49" y="3"/>
                    <a:pt x="49" y="3"/>
                    <a:pt x="49" y="3"/>
                  </a:cubicBezTo>
                  <a:cubicBezTo>
                    <a:pt x="51" y="3"/>
                    <a:pt x="52" y="5"/>
                    <a:pt x="50" y="6"/>
                  </a:cubicBezTo>
                  <a:lnTo>
                    <a:pt x="6"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b="1"/>
            </a:p>
          </p:txBody>
        </p:sp>
        <p:sp>
          <p:nvSpPr>
            <p:cNvPr id="27" name="Freeform 52"/>
            <p:cNvSpPr/>
            <p:nvPr/>
          </p:nvSpPr>
          <p:spPr bwMode="auto">
            <a:xfrm>
              <a:off x="7704137" y="2810669"/>
              <a:ext cx="1193800" cy="1241425"/>
            </a:xfrm>
            <a:custGeom>
              <a:avLst/>
              <a:gdLst>
                <a:gd name="T0" fmla="*/ 441 w 445"/>
                <a:gd name="T1" fmla="*/ 72 h 463"/>
                <a:gd name="T2" fmla="*/ 373 w 445"/>
                <a:gd name="T3" fmla="*/ 4 h 463"/>
                <a:gd name="T4" fmla="*/ 364 w 445"/>
                <a:gd name="T5" fmla="*/ 0 h 463"/>
                <a:gd name="T6" fmla="*/ 81 w 445"/>
                <a:gd name="T7" fmla="*/ 0 h 463"/>
                <a:gd name="T8" fmla="*/ 0 w 445"/>
                <a:gd name="T9" fmla="*/ 81 h 463"/>
                <a:gd name="T10" fmla="*/ 0 w 445"/>
                <a:gd name="T11" fmla="*/ 381 h 463"/>
                <a:gd name="T12" fmla="*/ 81 w 445"/>
                <a:gd name="T13" fmla="*/ 463 h 463"/>
                <a:gd name="T14" fmla="*/ 364 w 445"/>
                <a:gd name="T15" fmla="*/ 463 h 463"/>
                <a:gd name="T16" fmla="*/ 399 w 445"/>
                <a:gd name="T17" fmla="*/ 454 h 463"/>
                <a:gd name="T18" fmla="*/ 379 w 445"/>
                <a:gd name="T19" fmla="*/ 433 h 463"/>
                <a:gd name="T20" fmla="*/ 364 w 445"/>
                <a:gd name="T21" fmla="*/ 436 h 463"/>
                <a:gd name="T22" fmla="*/ 81 w 445"/>
                <a:gd name="T23" fmla="*/ 436 h 463"/>
                <a:gd name="T24" fmla="*/ 27 w 445"/>
                <a:gd name="T25" fmla="*/ 381 h 463"/>
                <a:gd name="T26" fmla="*/ 27 w 445"/>
                <a:gd name="T27" fmla="*/ 81 h 463"/>
                <a:gd name="T28" fmla="*/ 81 w 445"/>
                <a:gd name="T29" fmla="*/ 27 h 463"/>
                <a:gd name="T30" fmla="*/ 358 w 445"/>
                <a:gd name="T31" fmla="*/ 27 h 463"/>
                <a:gd name="T32" fmla="*/ 418 w 445"/>
                <a:gd name="T33" fmla="*/ 87 h 463"/>
                <a:gd name="T34" fmla="*/ 418 w 445"/>
                <a:gd name="T35" fmla="*/ 337 h 463"/>
                <a:gd name="T36" fmla="*/ 445 w 445"/>
                <a:gd name="T37" fmla="*/ 364 h 463"/>
                <a:gd name="T38" fmla="*/ 445 w 445"/>
                <a:gd name="T39" fmla="*/ 81 h 463"/>
                <a:gd name="T40" fmla="*/ 441 w 445"/>
                <a:gd name="T41" fmla="*/ 72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5" h="463">
                  <a:moveTo>
                    <a:pt x="441" y="72"/>
                  </a:moveTo>
                  <a:cubicBezTo>
                    <a:pt x="373" y="4"/>
                    <a:pt x="373" y="4"/>
                    <a:pt x="373" y="4"/>
                  </a:cubicBezTo>
                  <a:cubicBezTo>
                    <a:pt x="371" y="1"/>
                    <a:pt x="367" y="0"/>
                    <a:pt x="364" y="0"/>
                  </a:cubicBezTo>
                  <a:cubicBezTo>
                    <a:pt x="81" y="0"/>
                    <a:pt x="81" y="0"/>
                    <a:pt x="81" y="0"/>
                  </a:cubicBezTo>
                  <a:cubicBezTo>
                    <a:pt x="36" y="0"/>
                    <a:pt x="0" y="36"/>
                    <a:pt x="0" y="81"/>
                  </a:cubicBezTo>
                  <a:cubicBezTo>
                    <a:pt x="0" y="381"/>
                    <a:pt x="0" y="381"/>
                    <a:pt x="0" y="381"/>
                  </a:cubicBezTo>
                  <a:cubicBezTo>
                    <a:pt x="0" y="426"/>
                    <a:pt x="36" y="463"/>
                    <a:pt x="81" y="463"/>
                  </a:cubicBezTo>
                  <a:cubicBezTo>
                    <a:pt x="364" y="463"/>
                    <a:pt x="364" y="463"/>
                    <a:pt x="364" y="463"/>
                  </a:cubicBezTo>
                  <a:cubicBezTo>
                    <a:pt x="377" y="463"/>
                    <a:pt x="389" y="459"/>
                    <a:pt x="399" y="454"/>
                  </a:cubicBezTo>
                  <a:cubicBezTo>
                    <a:pt x="379" y="433"/>
                    <a:pt x="379" y="433"/>
                    <a:pt x="379" y="433"/>
                  </a:cubicBezTo>
                  <a:cubicBezTo>
                    <a:pt x="374" y="435"/>
                    <a:pt x="369" y="435"/>
                    <a:pt x="364" y="436"/>
                  </a:cubicBezTo>
                  <a:cubicBezTo>
                    <a:pt x="81" y="436"/>
                    <a:pt x="81" y="436"/>
                    <a:pt x="81" y="436"/>
                  </a:cubicBezTo>
                  <a:cubicBezTo>
                    <a:pt x="52" y="435"/>
                    <a:pt x="27" y="411"/>
                    <a:pt x="27" y="381"/>
                  </a:cubicBezTo>
                  <a:cubicBezTo>
                    <a:pt x="27" y="81"/>
                    <a:pt x="27" y="81"/>
                    <a:pt x="27" y="81"/>
                  </a:cubicBezTo>
                  <a:cubicBezTo>
                    <a:pt x="27" y="51"/>
                    <a:pt x="52" y="27"/>
                    <a:pt x="81" y="27"/>
                  </a:cubicBezTo>
                  <a:cubicBezTo>
                    <a:pt x="358" y="27"/>
                    <a:pt x="358" y="27"/>
                    <a:pt x="358" y="27"/>
                  </a:cubicBezTo>
                  <a:cubicBezTo>
                    <a:pt x="418" y="87"/>
                    <a:pt x="418" y="87"/>
                    <a:pt x="418" y="87"/>
                  </a:cubicBezTo>
                  <a:cubicBezTo>
                    <a:pt x="418" y="337"/>
                    <a:pt x="418" y="337"/>
                    <a:pt x="418" y="337"/>
                  </a:cubicBezTo>
                  <a:cubicBezTo>
                    <a:pt x="445" y="364"/>
                    <a:pt x="445" y="364"/>
                    <a:pt x="445" y="364"/>
                  </a:cubicBezTo>
                  <a:cubicBezTo>
                    <a:pt x="445" y="81"/>
                    <a:pt x="445" y="81"/>
                    <a:pt x="445" y="81"/>
                  </a:cubicBezTo>
                  <a:cubicBezTo>
                    <a:pt x="445" y="78"/>
                    <a:pt x="444" y="74"/>
                    <a:pt x="441"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b="1"/>
            </a:p>
          </p:txBody>
        </p:sp>
      </p:grpSp>
      <p:grpSp>
        <p:nvGrpSpPr>
          <p:cNvPr id="28" name="组合 27"/>
          <p:cNvGrpSpPr/>
          <p:nvPr userDrawn="1"/>
        </p:nvGrpSpPr>
        <p:grpSpPr>
          <a:xfrm>
            <a:off x="621322" y="3846348"/>
            <a:ext cx="641644" cy="490053"/>
            <a:chOff x="7756526" y="649288"/>
            <a:chExt cx="1847850" cy="1411287"/>
          </a:xfrm>
          <a:solidFill>
            <a:schemeClr val="accent2"/>
          </a:solidFill>
        </p:grpSpPr>
        <p:sp>
          <p:nvSpPr>
            <p:cNvPr id="29" name="Freeform 24"/>
            <p:cNvSpPr>
              <a:spLocks noEditPoints="1"/>
            </p:cNvSpPr>
            <p:nvPr/>
          </p:nvSpPr>
          <p:spPr bwMode="auto">
            <a:xfrm>
              <a:off x="7756526" y="819150"/>
              <a:ext cx="1160463" cy="1241425"/>
            </a:xfrm>
            <a:custGeom>
              <a:avLst/>
              <a:gdLst>
                <a:gd name="T0" fmla="*/ 198 w 397"/>
                <a:gd name="T1" fmla="*/ 0 h 425"/>
                <a:gd name="T2" fmla="*/ 0 w 397"/>
                <a:gd name="T3" fmla="*/ 173 h 425"/>
                <a:gd name="T4" fmla="*/ 198 w 397"/>
                <a:gd name="T5" fmla="*/ 346 h 425"/>
                <a:gd name="T6" fmla="*/ 217 w 397"/>
                <a:gd name="T7" fmla="*/ 345 h 425"/>
                <a:gd name="T8" fmla="*/ 165 w 397"/>
                <a:gd name="T9" fmla="*/ 425 h 425"/>
                <a:gd name="T10" fmla="*/ 365 w 397"/>
                <a:gd name="T11" fmla="*/ 268 h 425"/>
                <a:gd name="T12" fmla="*/ 397 w 397"/>
                <a:gd name="T13" fmla="*/ 173 h 425"/>
                <a:gd name="T14" fmla="*/ 198 w 397"/>
                <a:gd name="T15" fmla="*/ 0 h 425"/>
                <a:gd name="T16" fmla="*/ 91 w 397"/>
                <a:gd name="T17" fmla="*/ 198 h 425"/>
                <a:gd name="T18" fmla="*/ 66 w 397"/>
                <a:gd name="T19" fmla="*/ 173 h 425"/>
                <a:gd name="T20" fmla="*/ 91 w 397"/>
                <a:gd name="T21" fmla="*/ 148 h 425"/>
                <a:gd name="T22" fmla="*/ 116 w 397"/>
                <a:gd name="T23" fmla="*/ 173 h 425"/>
                <a:gd name="T24" fmla="*/ 91 w 397"/>
                <a:gd name="T25" fmla="*/ 198 h 425"/>
                <a:gd name="T26" fmla="*/ 198 w 397"/>
                <a:gd name="T27" fmla="*/ 198 h 425"/>
                <a:gd name="T28" fmla="*/ 173 w 397"/>
                <a:gd name="T29" fmla="*/ 173 h 425"/>
                <a:gd name="T30" fmla="*/ 198 w 397"/>
                <a:gd name="T31" fmla="*/ 148 h 425"/>
                <a:gd name="T32" fmla="*/ 224 w 397"/>
                <a:gd name="T33" fmla="*/ 173 h 425"/>
                <a:gd name="T34" fmla="*/ 198 w 397"/>
                <a:gd name="T35" fmla="*/ 198 h 425"/>
                <a:gd name="T36" fmla="*/ 306 w 397"/>
                <a:gd name="T37" fmla="*/ 198 h 425"/>
                <a:gd name="T38" fmla="*/ 280 w 397"/>
                <a:gd name="T39" fmla="*/ 173 h 425"/>
                <a:gd name="T40" fmla="*/ 306 w 397"/>
                <a:gd name="T41" fmla="*/ 148 h 425"/>
                <a:gd name="T42" fmla="*/ 331 w 397"/>
                <a:gd name="T43" fmla="*/ 173 h 425"/>
                <a:gd name="T44" fmla="*/ 306 w 397"/>
                <a:gd name="T45" fmla="*/ 198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7" h="425">
                  <a:moveTo>
                    <a:pt x="198" y="0"/>
                  </a:moveTo>
                  <a:cubicBezTo>
                    <a:pt x="89" y="0"/>
                    <a:pt x="0" y="77"/>
                    <a:pt x="0" y="173"/>
                  </a:cubicBezTo>
                  <a:cubicBezTo>
                    <a:pt x="0" y="268"/>
                    <a:pt x="89" y="346"/>
                    <a:pt x="198" y="346"/>
                  </a:cubicBezTo>
                  <a:cubicBezTo>
                    <a:pt x="205" y="346"/>
                    <a:pt x="211" y="346"/>
                    <a:pt x="217" y="345"/>
                  </a:cubicBezTo>
                  <a:cubicBezTo>
                    <a:pt x="217" y="390"/>
                    <a:pt x="165" y="425"/>
                    <a:pt x="165" y="425"/>
                  </a:cubicBezTo>
                  <a:cubicBezTo>
                    <a:pt x="295" y="382"/>
                    <a:pt x="347" y="304"/>
                    <a:pt x="365" y="268"/>
                  </a:cubicBezTo>
                  <a:cubicBezTo>
                    <a:pt x="385" y="240"/>
                    <a:pt x="397" y="208"/>
                    <a:pt x="397" y="173"/>
                  </a:cubicBezTo>
                  <a:cubicBezTo>
                    <a:pt x="397" y="77"/>
                    <a:pt x="308" y="0"/>
                    <a:pt x="198" y="0"/>
                  </a:cubicBezTo>
                  <a:close/>
                  <a:moveTo>
                    <a:pt x="91" y="198"/>
                  </a:moveTo>
                  <a:cubicBezTo>
                    <a:pt x="77" y="198"/>
                    <a:pt x="66" y="187"/>
                    <a:pt x="66" y="173"/>
                  </a:cubicBezTo>
                  <a:cubicBezTo>
                    <a:pt x="66" y="159"/>
                    <a:pt x="77" y="148"/>
                    <a:pt x="91" y="148"/>
                  </a:cubicBezTo>
                  <a:cubicBezTo>
                    <a:pt x="105" y="148"/>
                    <a:pt x="116" y="159"/>
                    <a:pt x="116" y="173"/>
                  </a:cubicBezTo>
                  <a:cubicBezTo>
                    <a:pt x="116" y="187"/>
                    <a:pt x="105" y="198"/>
                    <a:pt x="91" y="198"/>
                  </a:cubicBezTo>
                  <a:close/>
                  <a:moveTo>
                    <a:pt x="198" y="198"/>
                  </a:moveTo>
                  <a:cubicBezTo>
                    <a:pt x="184" y="198"/>
                    <a:pt x="173" y="187"/>
                    <a:pt x="173" y="173"/>
                  </a:cubicBezTo>
                  <a:cubicBezTo>
                    <a:pt x="173" y="159"/>
                    <a:pt x="184" y="148"/>
                    <a:pt x="198" y="148"/>
                  </a:cubicBezTo>
                  <a:cubicBezTo>
                    <a:pt x="212" y="148"/>
                    <a:pt x="224" y="159"/>
                    <a:pt x="224" y="173"/>
                  </a:cubicBezTo>
                  <a:cubicBezTo>
                    <a:pt x="224" y="187"/>
                    <a:pt x="212" y="198"/>
                    <a:pt x="198" y="198"/>
                  </a:cubicBezTo>
                  <a:close/>
                  <a:moveTo>
                    <a:pt x="306" y="198"/>
                  </a:moveTo>
                  <a:cubicBezTo>
                    <a:pt x="292" y="198"/>
                    <a:pt x="280" y="187"/>
                    <a:pt x="280" y="173"/>
                  </a:cubicBezTo>
                  <a:cubicBezTo>
                    <a:pt x="280" y="159"/>
                    <a:pt x="292" y="148"/>
                    <a:pt x="306" y="148"/>
                  </a:cubicBezTo>
                  <a:cubicBezTo>
                    <a:pt x="320" y="148"/>
                    <a:pt x="331" y="159"/>
                    <a:pt x="331" y="173"/>
                  </a:cubicBezTo>
                  <a:cubicBezTo>
                    <a:pt x="331" y="187"/>
                    <a:pt x="320" y="198"/>
                    <a:pt x="306" y="1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30" name="Freeform 25"/>
            <p:cNvSpPr/>
            <p:nvPr/>
          </p:nvSpPr>
          <p:spPr bwMode="auto">
            <a:xfrm>
              <a:off x="8572501" y="649288"/>
              <a:ext cx="1031875" cy="1181100"/>
            </a:xfrm>
            <a:custGeom>
              <a:avLst/>
              <a:gdLst>
                <a:gd name="T0" fmla="*/ 258 w 353"/>
                <a:gd name="T1" fmla="*/ 0 h 404"/>
                <a:gd name="T2" fmla="*/ 88 w 353"/>
                <a:gd name="T3" fmla="*/ 0 h 404"/>
                <a:gd name="T4" fmla="*/ 0 w 353"/>
                <a:gd name="T5" fmla="*/ 57 h 404"/>
                <a:gd name="T6" fmla="*/ 70 w 353"/>
                <a:gd name="T7" fmla="*/ 97 h 404"/>
                <a:gd name="T8" fmla="*/ 133 w 353"/>
                <a:gd name="T9" fmla="*/ 231 h 404"/>
                <a:gd name="T10" fmla="*/ 133 w 353"/>
                <a:gd name="T11" fmla="*/ 231 h 404"/>
                <a:gd name="T12" fmla="*/ 99 w 353"/>
                <a:gd name="T13" fmla="*/ 334 h 404"/>
                <a:gd name="T14" fmla="*/ 97 w 353"/>
                <a:gd name="T15" fmla="*/ 337 h 404"/>
                <a:gd name="T16" fmla="*/ 226 w 353"/>
                <a:gd name="T17" fmla="*/ 404 h 404"/>
                <a:gd name="T18" fmla="*/ 170 w 353"/>
                <a:gd name="T19" fmla="*/ 304 h 404"/>
                <a:gd name="T20" fmla="*/ 258 w 353"/>
                <a:gd name="T21" fmla="*/ 304 h 404"/>
                <a:gd name="T22" fmla="*/ 353 w 353"/>
                <a:gd name="T23" fmla="*/ 208 h 404"/>
                <a:gd name="T24" fmla="*/ 353 w 353"/>
                <a:gd name="T25" fmla="*/ 95 h 404"/>
                <a:gd name="T26" fmla="*/ 258 w 353"/>
                <a:gd name="T27"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3" h="404">
                  <a:moveTo>
                    <a:pt x="258" y="0"/>
                  </a:moveTo>
                  <a:cubicBezTo>
                    <a:pt x="88" y="0"/>
                    <a:pt x="88" y="0"/>
                    <a:pt x="88" y="0"/>
                  </a:cubicBezTo>
                  <a:cubicBezTo>
                    <a:pt x="49" y="0"/>
                    <a:pt x="15" y="23"/>
                    <a:pt x="0" y="57"/>
                  </a:cubicBezTo>
                  <a:cubicBezTo>
                    <a:pt x="26" y="66"/>
                    <a:pt x="50" y="80"/>
                    <a:pt x="70" y="97"/>
                  </a:cubicBezTo>
                  <a:cubicBezTo>
                    <a:pt x="109" y="131"/>
                    <a:pt x="133" y="178"/>
                    <a:pt x="133" y="231"/>
                  </a:cubicBezTo>
                  <a:cubicBezTo>
                    <a:pt x="133" y="231"/>
                    <a:pt x="133" y="231"/>
                    <a:pt x="133" y="231"/>
                  </a:cubicBezTo>
                  <a:cubicBezTo>
                    <a:pt x="133" y="269"/>
                    <a:pt x="120" y="304"/>
                    <a:pt x="99" y="334"/>
                  </a:cubicBezTo>
                  <a:cubicBezTo>
                    <a:pt x="98" y="335"/>
                    <a:pt x="98" y="336"/>
                    <a:pt x="97" y="337"/>
                  </a:cubicBezTo>
                  <a:cubicBezTo>
                    <a:pt x="129" y="362"/>
                    <a:pt x="172" y="385"/>
                    <a:pt x="226" y="404"/>
                  </a:cubicBezTo>
                  <a:cubicBezTo>
                    <a:pt x="226" y="404"/>
                    <a:pt x="160" y="359"/>
                    <a:pt x="170" y="304"/>
                  </a:cubicBezTo>
                  <a:cubicBezTo>
                    <a:pt x="258" y="304"/>
                    <a:pt x="258" y="304"/>
                    <a:pt x="258" y="304"/>
                  </a:cubicBezTo>
                  <a:cubicBezTo>
                    <a:pt x="310" y="304"/>
                    <a:pt x="353" y="260"/>
                    <a:pt x="353" y="208"/>
                  </a:cubicBezTo>
                  <a:cubicBezTo>
                    <a:pt x="353" y="95"/>
                    <a:pt x="353" y="95"/>
                    <a:pt x="353" y="95"/>
                  </a:cubicBezTo>
                  <a:cubicBezTo>
                    <a:pt x="353" y="43"/>
                    <a:pt x="310" y="0"/>
                    <a:pt x="25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31" name="Oval 26"/>
            <p:cNvSpPr>
              <a:spLocks noChangeArrowheads="1"/>
            </p:cNvSpPr>
            <p:nvPr/>
          </p:nvSpPr>
          <p:spPr bwMode="auto">
            <a:xfrm>
              <a:off x="7948613" y="1250950"/>
              <a:ext cx="146050" cy="1460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32" name="Oval 27"/>
            <p:cNvSpPr>
              <a:spLocks noChangeArrowheads="1"/>
            </p:cNvSpPr>
            <p:nvPr/>
          </p:nvSpPr>
          <p:spPr bwMode="auto">
            <a:xfrm>
              <a:off x="8261351" y="1250950"/>
              <a:ext cx="149225" cy="1460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33" name="Oval 28"/>
            <p:cNvSpPr>
              <a:spLocks noChangeArrowheads="1"/>
            </p:cNvSpPr>
            <p:nvPr/>
          </p:nvSpPr>
          <p:spPr bwMode="auto">
            <a:xfrm>
              <a:off x="8574088" y="1250950"/>
              <a:ext cx="149225" cy="1460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grpSp>
      <p:grpSp>
        <p:nvGrpSpPr>
          <p:cNvPr id="34" name="组合 33"/>
          <p:cNvGrpSpPr/>
          <p:nvPr userDrawn="1"/>
        </p:nvGrpSpPr>
        <p:grpSpPr>
          <a:xfrm>
            <a:off x="5222338" y="3861699"/>
            <a:ext cx="467633" cy="459350"/>
            <a:chOff x="234950" y="2943226"/>
            <a:chExt cx="1344613" cy="1320800"/>
          </a:xfrm>
          <a:solidFill>
            <a:schemeClr val="bg1"/>
          </a:solidFill>
        </p:grpSpPr>
        <p:sp>
          <p:nvSpPr>
            <p:cNvPr id="35" name="Freeform 41"/>
            <p:cNvSpPr/>
            <p:nvPr/>
          </p:nvSpPr>
          <p:spPr bwMode="auto">
            <a:xfrm>
              <a:off x="479425" y="2943226"/>
              <a:ext cx="560388" cy="1320800"/>
            </a:xfrm>
            <a:custGeom>
              <a:avLst/>
              <a:gdLst>
                <a:gd name="T0" fmla="*/ 174 w 196"/>
                <a:gd name="T1" fmla="*/ 0 h 462"/>
                <a:gd name="T2" fmla="*/ 139 w 196"/>
                <a:gd name="T3" fmla="*/ 0 h 462"/>
                <a:gd name="T4" fmla="*/ 139 w 196"/>
                <a:gd name="T5" fmla="*/ 0 h 462"/>
                <a:gd name="T6" fmla="*/ 0 w 196"/>
                <a:gd name="T7" fmla="*/ 135 h 462"/>
                <a:gd name="T8" fmla="*/ 0 w 196"/>
                <a:gd name="T9" fmla="*/ 327 h 462"/>
                <a:gd name="T10" fmla="*/ 139 w 196"/>
                <a:gd name="T11" fmla="*/ 462 h 462"/>
                <a:gd name="T12" fmla="*/ 139 w 196"/>
                <a:gd name="T13" fmla="*/ 462 h 462"/>
                <a:gd name="T14" fmla="*/ 139 w 196"/>
                <a:gd name="T15" fmla="*/ 462 h 462"/>
                <a:gd name="T16" fmla="*/ 139 w 196"/>
                <a:gd name="T17" fmla="*/ 462 h 462"/>
                <a:gd name="T18" fmla="*/ 139 w 196"/>
                <a:gd name="T19" fmla="*/ 462 h 462"/>
                <a:gd name="T20" fmla="*/ 174 w 196"/>
                <a:gd name="T21" fmla="*/ 462 h 462"/>
                <a:gd name="T22" fmla="*/ 196 w 196"/>
                <a:gd name="T23" fmla="*/ 441 h 462"/>
                <a:gd name="T24" fmla="*/ 196 w 196"/>
                <a:gd name="T25" fmla="*/ 21 h 462"/>
                <a:gd name="T26" fmla="*/ 174 w 196"/>
                <a:gd name="T27"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6" h="462">
                  <a:moveTo>
                    <a:pt x="174" y="0"/>
                  </a:moveTo>
                  <a:cubicBezTo>
                    <a:pt x="139" y="0"/>
                    <a:pt x="139" y="0"/>
                    <a:pt x="139" y="0"/>
                  </a:cubicBezTo>
                  <a:cubicBezTo>
                    <a:pt x="139" y="0"/>
                    <a:pt x="139" y="0"/>
                    <a:pt x="139" y="0"/>
                  </a:cubicBezTo>
                  <a:cubicBezTo>
                    <a:pt x="0" y="135"/>
                    <a:pt x="0" y="135"/>
                    <a:pt x="0" y="135"/>
                  </a:cubicBezTo>
                  <a:cubicBezTo>
                    <a:pt x="0" y="327"/>
                    <a:pt x="0" y="327"/>
                    <a:pt x="0" y="327"/>
                  </a:cubicBezTo>
                  <a:cubicBezTo>
                    <a:pt x="139" y="462"/>
                    <a:pt x="139" y="462"/>
                    <a:pt x="139" y="462"/>
                  </a:cubicBezTo>
                  <a:cubicBezTo>
                    <a:pt x="139" y="462"/>
                    <a:pt x="139" y="462"/>
                    <a:pt x="139" y="462"/>
                  </a:cubicBezTo>
                  <a:cubicBezTo>
                    <a:pt x="139" y="462"/>
                    <a:pt x="139" y="462"/>
                    <a:pt x="139" y="462"/>
                  </a:cubicBezTo>
                  <a:cubicBezTo>
                    <a:pt x="139" y="462"/>
                    <a:pt x="139" y="462"/>
                    <a:pt x="139" y="462"/>
                  </a:cubicBezTo>
                  <a:cubicBezTo>
                    <a:pt x="139" y="462"/>
                    <a:pt x="139" y="462"/>
                    <a:pt x="139" y="462"/>
                  </a:cubicBezTo>
                  <a:cubicBezTo>
                    <a:pt x="174" y="462"/>
                    <a:pt x="174" y="462"/>
                    <a:pt x="174" y="462"/>
                  </a:cubicBezTo>
                  <a:cubicBezTo>
                    <a:pt x="186" y="462"/>
                    <a:pt x="196" y="452"/>
                    <a:pt x="196" y="441"/>
                  </a:cubicBezTo>
                  <a:cubicBezTo>
                    <a:pt x="196" y="21"/>
                    <a:pt x="196" y="21"/>
                    <a:pt x="196" y="21"/>
                  </a:cubicBezTo>
                  <a:cubicBezTo>
                    <a:pt x="196" y="9"/>
                    <a:pt x="186" y="0"/>
                    <a:pt x="17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36" name="Freeform 42"/>
            <p:cNvSpPr/>
            <p:nvPr/>
          </p:nvSpPr>
          <p:spPr bwMode="auto">
            <a:xfrm>
              <a:off x="234950" y="3322638"/>
              <a:ext cx="204788" cy="557213"/>
            </a:xfrm>
            <a:custGeom>
              <a:avLst/>
              <a:gdLst>
                <a:gd name="T0" fmla="*/ 72 w 72"/>
                <a:gd name="T1" fmla="*/ 0 h 195"/>
                <a:gd name="T2" fmla="*/ 22 w 72"/>
                <a:gd name="T3" fmla="*/ 0 h 195"/>
                <a:gd name="T4" fmla="*/ 0 w 72"/>
                <a:gd name="T5" fmla="*/ 21 h 195"/>
                <a:gd name="T6" fmla="*/ 0 w 72"/>
                <a:gd name="T7" fmla="*/ 174 h 195"/>
                <a:gd name="T8" fmla="*/ 22 w 72"/>
                <a:gd name="T9" fmla="*/ 195 h 195"/>
                <a:gd name="T10" fmla="*/ 72 w 72"/>
                <a:gd name="T11" fmla="*/ 195 h 195"/>
                <a:gd name="T12" fmla="*/ 72 w 72"/>
                <a:gd name="T13" fmla="*/ 0 h 195"/>
              </a:gdLst>
              <a:ahLst/>
              <a:cxnLst>
                <a:cxn ang="0">
                  <a:pos x="T0" y="T1"/>
                </a:cxn>
                <a:cxn ang="0">
                  <a:pos x="T2" y="T3"/>
                </a:cxn>
                <a:cxn ang="0">
                  <a:pos x="T4" y="T5"/>
                </a:cxn>
                <a:cxn ang="0">
                  <a:pos x="T6" y="T7"/>
                </a:cxn>
                <a:cxn ang="0">
                  <a:pos x="T8" y="T9"/>
                </a:cxn>
                <a:cxn ang="0">
                  <a:pos x="T10" y="T11"/>
                </a:cxn>
                <a:cxn ang="0">
                  <a:pos x="T12" y="T13"/>
                </a:cxn>
              </a:cxnLst>
              <a:rect l="0" t="0" r="r" b="b"/>
              <a:pathLst>
                <a:path w="72" h="195">
                  <a:moveTo>
                    <a:pt x="72" y="0"/>
                  </a:moveTo>
                  <a:cubicBezTo>
                    <a:pt x="22" y="0"/>
                    <a:pt x="22" y="0"/>
                    <a:pt x="22" y="0"/>
                  </a:cubicBezTo>
                  <a:cubicBezTo>
                    <a:pt x="10" y="0"/>
                    <a:pt x="0" y="10"/>
                    <a:pt x="0" y="21"/>
                  </a:cubicBezTo>
                  <a:cubicBezTo>
                    <a:pt x="0" y="174"/>
                    <a:pt x="0" y="174"/>
                    <a:pt x="0" y="174"/>
                  </a:cubicBezTo>
                  <a:cubicBezTo>
                    <a:pt x="0" y="186"/>
                    <a:pt x="10" y="195"/>
                    <a:pt x="22" y="195"/>
                  </a:cubicBezTo>
                  <a:cubicBezTo>
                    <a:pt x="72" y="195"/>
                    <a:pt x="72" y="195"/>
                    <a:pt x="72" y="195"/>
                  </a:cubicBezTo>
                  <a:lnTo>
                    <a:pt x="7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37" name="Freeform 43"/>
            <p:cNvSpPr/>
            <p:nvPr/>
          </p:nvSpPr>
          <p:spPr bwMode="auto">
            <a:xfrm>
              <a:off x="1103313" y="3429001"/>
              <a:ext cx="168275" cy="346075"/>
            </a:xfrm>
            <a:custGeom>
              <a:avLst/>
              <a:gdLst>
                <a:gd name="T0" fmla="*/ 0 w 59"/>
                <a:gd name="T1" fmla="*/ 0 h 121"/>
                <a:gd name="T2" fmla="*/ 0 w 59"/>
                <a:gd name="T3" fmla="*/ 121 h 121"/>
                <a:gd name="T4" fmla="*/ 59 w 59"/>
                <a:gd name="T5" fmla="*/ 61 h 121"/>
                <a:gd name="T6" fmla="*/ 0 w 59"/>
                <a:gd name="T7" fmla="*/ 0 h 121"/>
              </a:gdLst>
              <a:ahLst/>
              <a:cxnLst>
                <a:cxn ang="0">
                  <a:pos x="T0" y="T1"/>
                </a:cxn>
                <a:cxn ang="0">
                  <a:pos x="T2" y="T3"/>
                </a:cxn>
                <a:cxn ang="0">
                  <a:pos x="T4" y="T5"/>
                </a:cxn>
                <a:cxn ang="0">
                  <a:pos x="T6" y="T7"/>
                </a:cxn>
              </a:cxnLst>
              <a:rect l="0" t="0" r="r" b="b"/>
              <a:pathLst>
                <a:path w="59" h="121">
                  <a:moveTo>
                    <a:pt x="0" y="0"/>
                  </a:moveTo>
                  <a:cubicBezTo>
                    <a:pt x="0" y="121"/>
                    <a:pt x="0" y="121"/>
                    <a:pt x="0" y="121"/>
                  </a:cubicBezTo>
                  <a:cubicBezTo>
                    <a:pt x="33" y="120"/>
                    <a:pt x="59" y="94"/>
                    <a:pt x="59" y="61"/>
                  </a:cubicBezTo>
                  <a:cubicBezTo>
                    <a:pt x="59" y="28"/>
                    <a:pt x="33"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38" name="Freeform 44"/>
            <p:cNvSpPr/>
            <p:nvPr/>
          </p:nvSpPr>
          <p:spPr bwMode="auto">
            <a:xfrm>
              <a:off x="1104900" y="3243263"/>
              <a:ext cx="298450" cy="719138"/>
            </a:xfrm>
            <a:custGeom>
              <a:avLst/>
              <a:gdLst>
                <a:gd name="T0" fmla="*/ 0 w 104"/>
                <a:gd name="T1" fmla="*/ 0 h 252"/>
                <a:gd name="T2" fmla="*/ 0 w 104"/>
                <a:gd name="T3" fmla="*/ 28 h 252"/>
                <a:gd name="T4" fmla="*/ 77 w 104"/>
                <a:gd name="T5" fmla="*/ 126 h 252"/>
                <a:gd name="T6" fmla="*/ 0 w 104"/>
                <a:gd name="T7" fmla="*/ 223 h 252"/>
                <a:gd name="T8" fmla="*/ 0 w 104"/>
                <a:gd name="T9" fmla="*/ 252 h 252"/>
                <a:gd name="T10" fmla="*/ 104 w 104"/>
                <a:gd name="T11" fmla="*/ 126 h 252"/>
                <a:gd name="T12" fmla="*/ 0 w 104"/>
                <a:gd name="T13" fmla="*/ 0 h 252"/>
              </a:gdLst>
              <a:ahLst/>
              <a:cxnLst>
                <a:cxn ang="0">
                  <a:pos x="T0" y="T1"/>
                </a:cxn>
                <a:cxn ang="0">
                  <a:pos x="T2" y="T3"/>
                </a:cxn>
                <a:cxn ang="0">
                  <a:pos x="T4" y="T5"/>
                </a:cxn>
                <a:cxn ang="0">
                  <a:pos x="T6" y="T7"/>
                </a:cxn>
                <a:cxn ang="0">
                  <a:pos x="T8" y="T9"/>
                </a:cxn>
                <a:cxn ang="0">
                  <a:pos x="T10" y="T11"/>
                </a:cxn>
                <a:cxn ang="0">
                  <a:pos x="T12" y="T13"/>
                </a:cxn>
              </a:cxnLst>
              <a:rect l="0" t="0" r="r" b="b"/>
              <a:pathLst>
                <a:path w="104" h="252">
                  <a:moveTo>
                    <a:pt x="0" y="0"/>
                  </a:moveTo>
                  <a:cubicBezTo>
                    <a:pt x="0" y="28"/>
                    <a:pt x="0" y="28"/>
                    <a:pt x="0" y="28"/>
                  </a:cubicBezTo>
                  <a:cubicBezTo>
                    <a:pt x="44" y="39"/>
                    <a:pt x="77" y="78"/>
                    <a:pt x="77" y="126"/>
                  </a:cubicBezTo>
                  <a:cubicBezTo>
                    <a:pt x="77" y="173"/>
                    <a:pt x="44" y="213"/>
                    <a:pt x="0" y="223"/>
                  </a:cubicBezTo>
                  <a:cubicBezTo>
                    <a:pt x="0" y="252"/>
                    <a:pt x="0" y="252"/>
                    <a:pt x="0" y="252"/>
                  </a:cubicBezTo>
                  <a:cubicBezTo>
                    <a:pt x="59" y="240"/>
                    <a:pt x="104" y="188"/>
                    <a:pt x="104" y="126"/>
                  </a:cubicBezTo>
                  <a:cubicBezTo>
                    <a:pt x="104" y="63"/>
                    <a:pt x="59" y="1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39" name="Freeform 45"/>
            <p:cNvSpPr/>
            <p:nvPr/>
          </p:nvSpPr>
          <p:spPr bwMode="auto">
            <a:xfrm>
              <a:off x="1104900" y="3090863"/>
              <a:ext cx="474663" cy="1020763"/>
            </a:xfrm>
            <a:custGeom>
              <a:avLst/>
              <a:gdLst>
                <a:gd name="T0" fmla="*/ 0 w 166"/>
                <a:gd name="T1" fmla="*/ 0 h 357"/>
                <a:gd name="T2" fmla="*/ 0 w 166"/>
                <a:gd name="T3" fmla="*/ 32 h 357"/>
                <a:gd name="T4" fmla="*/ 92 w 166"/>
                <a:gd name="T5" fmla="*/ 74 h 357"/>
                <a:gd name="T6" fmla="*/ 135 w 166"/>
                <a:gd name="T7" fmla="*/ 179 h 357"/>
                <a:gd name="T8" fmla="*/ 92 w 166"/>
                <a:gd name="T9" fmla="*/ 283 h 357"/>
                <a:gd name="T10" fmla="*/ 0 w 166"/>
                <a:gd name="T11" fmla="*/ 326 h 357"/>
                <a:gd name="T12" fmla="*/ 0 w 166"/>
                <a:gd name="T13" fmla="*/ 357 h 357"/>
                <a:gd name="T14" fmla="*/ 166 w 166"/>
                <a:gd name="T15" fmla="*/ 179 h 357"/>
                <a:gd name="T16" fmla="*/ 0 w 166"/>
                <a:gd name="T17"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357">
                  <a:moveTo>
                    <a:pt x="0" y="0"/>
                  </a:moveTo>
                  <a:cubicBezTo>
                    <a:pt x="0" y="32"/>
                    <a:pt x="0" y="32"/>
                    <a:pt x="0" y="32"/>
                  </a:cubicBezTo>
                  <a:cubicBezTo>
                    <a:pt x="36" y="35"/>
                    <a:pt x="68" y="50"/>
                    <a:pt x="92" y="74"/>
                  </a:cubicBezTo>
                  <a:cubicBezTo>
                    <a:pt x="119" y="101"/>
                    <a:pt x="135" y="138"/>
                    <a:pt x="135" y="179"/>
                  </a:cubicBezTo>
                  <a:cubicBezTo>
                    <a:pt x="135" y="220"/>
                    <a:pt x="119" y="256"/>
                    <a:pt x="92" y="283"/>
                  </a:cubicBezTo>
                  <a:cubicBezTo>
                    <a:pt x="68" y="307"/>
                    <a:pt x="36" y="323"/>
                    <a:pt x="0" y="326"/>
                  </a:cubicBezTo>
                  <a:cubicBezTo>
                    <a:pt x="0" y="357"/>
                    <a:pt x="0" y="357"/>
                    <a:pt x="0" y="357"/>
                  </a:cubicBezTo>
                  <a:cubicBezTo>
                    <a:pt x="93" y="351"/>
                    <a:pt x="166" y="273"/>
                    <a:pt x="166" y="179"/>
                  </a:cubicBezTo>
                  <a:cubicBezTo>
                    <a:pt x="166" y="84"/>
                    <a:pt x="93" y="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grpSp>
      <p:grpSp>
        <p:nvGrpSpPr>
          <p:cNvPr id="40" name="组合 39"/>
          <p:cNvGrpSpPr/>
          <p:nvPr userDrawn="1"/>
        </p:nvGrpSpPr>
        <p:grpSpPr>
          <a:xfrm>
            <a:off x="5222338" y="1195353"/>
            <a:ext cx="467633" cy="433954"/>
            <a:chOff x="5278438" y="2973388"/>
            <a:chExt cx="1344613" cy="1247775"/>
          </a:xfrm>
          <a:solidFill>
            <a:schemeClr val="bg1"/>
          </a:solidFill>
        </p:grpSpPr>
        <p:sp>
          <p:nvSpPr>
            <p:cNvPr id="41" name="Freeform 67"/>
            <p:cNvSpPr>
              <a:spLocks noEditPoints="1"/>
            </p:cNvSpPr>
            <p:nvPr/>
          </p:nvSpPr>
          <p:spPr bwMode="auto">
            <a:xfrm>
              <a:off x="5821363" y="2973388"/>
              <a:ext cx="801688" cy="806450"/>
            </a:xfrm>
            <a:custGeom>
              <a:avLst/>
              <a:gdLst>
                <a:gd name="T0" fmla="*/ 256 w 281"/>
                <a:gd name="T1" fmla="*/ 26 h 282"/>
                <a:gd name="T2" fmla="*/ 163 w 281"/>
                <a:gd name="T3" fmla="*/ 26 h 282"/>
                <a:gd name="T4" fmla="*/ 0 w 281"/>
                <a:gd name="T5" fmla="*/ 190 h 282"/>
                <a:gd name="T6" fmla="*/ 92 w 281"/>
                <a:gd name="T7" fmla="*/ 282 h 282"/>
                <a:gd name="T8" fmla="*/ 256 w 281"/>
                <a:gd name="T9" fmla="*/ 119 h 282"/>
                <a:gd name="T10" fmla="*/ 256 w 281"/>
                <a:gd name="T11" fmla="*/ 26 h 282"/>
                <a:gd name="T12" fmla="*/ 55 w 281"/>
                <a:gd name="T13" fmla="*/ 192 h 282"/>
                <a:gd name="T14" fmla="*/ 44 w 281"/>
                <a:gd name="T15" fmla="*/ 181 h 282"/>
                <a:gd name="T16" fmla="*/ 183 w 281"/>
                <a:gd name="T17" fmla="*/ 42 h 282"/>
                <a:gd name="T18" fmla="*/ 194 w 281"/>
                <a:gd name="T19" fmla="*/ 42 h 282"/>
                <a:gd name="T20" fmla="*/ 194 w 281"/>
                <a:gd name="T21" fmla="*/ 53 h 282"/>
                <a:gd name="T22" fmla="*/ 55 w 281"/>
                <a:gd name="T23" fmla="*/ 192 h 282"/>
                <a:gd name="T24" fmla="*/ 78 w 281"/>
                <a:gd name="T25" fmla="*/ 215 h 282"/>
                <a:gd name="T26" fmla="*/ 67 w 281"/>
                <a:gd name="T27" fmla="*/ 204 h 282"/>
                <a:gd name="T28" fmla="*/ 217 w 281"/>
                <a:gd name="T29" fmla="*/ 54 h 282"/>
                <a:gd name="T30" fmla="*/ 228 w 281"/>
                <a:gd name="T31" fmla="*/ 54 h 282"/>
                <a:gd name="T32" fmla="*/ 228 w 281"/>
                <a:gd name="T33" fmla="*/ 65 h 282"/>
                <a:gd name="T34" fmla="*/ 78 w 281"/>
                <a:gd name="T35" fmla="*/ 215 h 282"/>
                <a:gd name="T36" fmla="*/ 101 w 281"/>
                <a:gd name="T37" fmla="*/ 238 h 282"/>
                <a:gd name="T38" fmla="*/ 90 w 281"/>
                <a:gd name="T39" fmla="*/ 227 h 282"/>
                <a:gd name="T40" fmla="*/ 229 w 281"/>
                <a:gd name="T41" fmla="*/ 88 h 282"/>
                <a:gd name="T42" fmla="*/ 240 w 281"/>
                <a:gd name="T43" fmla="*/ 88 h 282"/>
                <a:gd name="T44" fmla="*/ 240 w 281"/>
                <a:gd name="T45" fmla="*/ 99 h 282"/>
                <a:gd name="T46" fmla="*/ 101 w 281"/>
                <a:gd name="T47" fmla="*/ 23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1" h="282">
                  <a:moveTo>
                    <a:pt x="256" y="26"/>
                  </a:moveTo>
                  <a:cubicBezTo>
                    <a:pt x="230" y="0"/>
                    <a:pt x="189" y="0"/>
                    <a:pt x="163" y="26"/>
                  </a:cubicBezTo>
                  <a:cubicBezTo>
                    <a:pt x="0" y="190"/>
                    <a:pt x="0" y="190"/>
                    <a:pt x="0" y="190"/>
                  </a:cubicBezTo>
                  <a:cubicBezTo>
                    <a:pt x="92" y="282"/>
                    <a:pt x="92" y="282"/>
                    <a:pt x="92" y="282"/>
                  </a:cubicBezTo>
                  <a:cubicBezTo>
                    <a:pt x="256" y="119"/>
                    <a:pt x="256" y="119"/>
                    <a:pt x="256" y="119"/>
                  </a:cubicBezTo>
                  <a:cubicBezTo>
                    <a:pt x="281" y="93"/>
                    <a:pt x="281"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42" name="Freeform 68"/>
            <p:cNvSpPr/>
            <p:nvPr/>
          </p:nvSpPr>
          <p:spPr bwMode="auto">
            <a:xfrm>
              <a:off x="5375275" y="3662363"/>
              <a:ext cx="554038" cy="558800"/>
            </a:xfrm>
            <a:custGeom>
              <a:avLst/>
              <a:gdLst>
                <a:gd name="T0" fmla="*/ 227 w 349"/>
                <a:gd name="T1" fmla="*/ 209 h 352"/>
                <a:gd name="T2" fmla="*/ 210 w 349"/>
                <a:gd name="T3" fmla="*/ 193 h 352"/>
                <a:gd name="T4" fmla="*/ 349 w 349"/>
                <a:gd name="T5" fmla="*/ 54 h 352"/>
                <a:gd name="T6" fmla="*/ 295 w 349"/>
                <a:gd name="T7" fmla="*/ 0 h 352"/>
                <a:gd name="T8" fmla="*/ 156 w 349"/>
                <a:gd name="T9" fmla="*/ 139 h 352"/>
                <a:gd name="T10" fmla="*/ 142 w 349"/>
                <a:gd name="T11" fmla="*/ 125 h 352"/>
                <a:gd name="T12" fmla="*/ 110 w 349"/>
                <a:gd name="T13" fmla="*/ 141 h 352"/>
                <a:gd name="T14" fmla="*/ 0 w 349"/>
                <a:gd name="T15" fmla="*/ 317 h 352"/>
                <a:gd name="T16" fmla="*/ 32 w 349"/>
                <a:gd name="T17" fmla="*/ 352 h 352"/>
                <a:gd name="T18" fmla="*/ 207 w 349"/>
                <a:gd name="T19" fmla="*/ 242 h 352"/>
                <a:gd name="T20" fmla="*/ 227 w 349"/>
                <a:gd name="T21" fmla="*/ 20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52">
                  <a:moveTo>
                    <a:pt x="227" y="209"/>
                  </a:moveTo>
                  <a:lnTo>
                    <a:pt x="210" y="193"/>
                  </a:lnTo>
                  <a:lnTo>
                    <a:pt x="349" y="54"/>
                  </a:lnTo>
                  <a:lnTo>
                    <a:pt x="295" y="0"/>
                  </a:lnTo>
                  <a:lnTo>
                    <a:pt x="156" y="139"/>
                  </a:lnTo>
                  <a:lnTo>
                    <a:pt x="142" y="125"/>
                  </a:lnTo>
                  <a:lnTo>
                    <a:pt x="110" y="141"/>
                  </a:lnTo>
                  <a:lnTo>
                    <a:pt x="0" y="317"/>
                  </a:lnTo>
                  <a:lnTo>
                    <a:pt x="32" y="352"/>
                  </a:lnTo>
                  <a:lnTo>
                    <a:pt x="207" y="242"/>
                  </a:lnTo>
                  <a:lnTo>
                    <a:pt x="227" y="2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43" name="Freeform 69"/>
            <p:cNvSpPr/>
            <p:nvPr/>
          </p:nvSpPr>
          <p:spPr bwMode="auto">
            <a:xfrm>
              <a:off x="5278438" y="2986088"/>
              <a:ext cx="590550" cy="590550"/>
            </a:xfrm>
            <a:custGeom>
              <a:avLst/>
              <a:gdLst>
                <a:gd name="T0" fmla="*/ 104 w 207"/>
                <a:gd name="T1" fmla="*/ 0 h 207"/>
                <a:gd name="T2" fmla="*/ 78 w 207"/>
                <a:gd name="T3" fmla="*/ 3 h 207"/>
                <a:gd name="T4" fmla="*/ 81 w 207"/>
                <a:gd name="T5" fmla="*/ 5 h 207"/>
                <a:gd name="T6" fmla="*/ 118 w 207"/>
                <a:gd name="T7" fmla="*/ 43 h 207"/>
                <a:gd name="T8" fmla="*/ 118 w 207"/>
                <a:gd name="T9" fmla="*/ 112 h 207"/>
                <a:gd name="T10" fmla="*/ 49 w 207"/>
                <a:gd name="T11" fmla="*/ 112 h 207"/>
                <a:gd name="T12" fmla="*/ 12 w 207"/>
                <a:gd name="T13" fmla="*/ 74 h 207"/>
                <a:gd name="T14" fmla="*/ 7 w 207"/>
                <a:gd name="T15" fmla="*/ 68 h 207"/>
                <a:gd name="T16" fmla="*/ 0 w 207"/>
                <a:gd name="T17" fmla="*/ 103 h 207"/>
                <a:gd name="T18" fmla="*/ 104 w 207"/>
                <a:gd name="T19" fmla="*/ 207 h 207"/>
                <a:gd name="T20" fmla="*/ 207 w 207"/>
                <a:gd name="T21" fmla="*/ 103 h 207"/>
                <a:gd name="T22" fmla="*/ 104 w 207"/>
                <a:gd name="T2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207">
                  <a:moveTo>
                    <a:pt x="104" y="0"/>
                  </a:moveTo>
                  <a:cubicBezTo>
                    <a:pt x="95" y="0"/>
                    <a:pt x="86" y="1"/>
                    <a:pt x="78" y="3"/>
                  </a:cubicBezTo>
                  <a:cubicBezTo>
                    <a:pt x="79" y="4"/>
                    <a:pt x="80" y="5"/>
                    <a:pt x="81" y="5"/>
                  </a:cubicBezTo>
                  <a:cubicBezTo>
                    <a:pt x="118" y="43"/>
                    <a:pt x="118" y="43"/>
                    <a:pt x="118" y="43"/>
                  </a:cubicBezTo>
                  <a:cubicBezTo>
                    <a:pt x="137" y="62"/>
                    <a:pt x="137" y="93"/>
                    <a:pt x="118" y="112"/>
                  </a:cubicBezTo>
                  <a:cubicBezTo>
                    <a:pt x="99" y="131"/>
                    <a:pt x="68" y="131"/>
                    <a:pt x="49" y="112"/>
                  </a:cubicBezTo>
                  <a:cubicBezTo>
                    <a:pt x="12" y="74"/>
                    <a:pt x="12" y="74"/>
                    <a:pt x="12" y="74"/>
                  </a:cubicBezTo>
                  <a:cubicBezTo>
                    <a:pt x="10" y="72"/>
                    <a:pt x="8" y="70"/>
                    <a:pt x="7" y="68"/>
                  </a:cubicBezTo>
                  <a:cubicBezTo>
                    <a:pt x="3" y="79"/>
                    <a:pt x="0" y="91"/>
                    <a:pt x="0" y="103"/>
                  </a:cubicBezTo>
                  <a:cubicBezTo>
                    <a:pt x="0" y="161"/>
                    <a:pt x="47" y="207"/>
                    <a:pt x="104" y="207"/>
                  </a:cubicBezTo>
                  <a:cubicBezTo>
                    <a:pt x="161" y="207"/>
                    <a:pt x="207" y="161"/>
                    <a:pt x="207" y="103"/>
                  </a:cubicBezTo>
                  <a:cubicBezTo>
                    <a:pt x="207" y="46"/>
                    <a:pt x="161" y="0"/>
                    <a:pt x="10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44" name="Freeform 70"/>
            <p:cNvSpPr>
              <a:spLocks noEditPoints="1"/>
            </p:cNvSpPr>
            <p:nvPr/>
          </p:nvSpPr>
          <p:spPr bwMode="auto">
            <a:xfrm>
              <a:off x="6008688" y="3686176"/>
              <a:ext cx="531813" cy="531813"/>
            </a:xfrm>
            <a:custGeom>
              <a:avLst/>
              <a:gdLst>
                <a:gd name="T0" fmla="*/ 164 w 186"/>
                <a:gd name="T1" fmla="*/ 164 h 186"/>
                <a:gd name="T2" fmla="*/ 164 w 186"/>
                <a:gd name="T3" fmla="*/ 83 h 186"/>
                <a:gd name="T4" fmla="*/ 81 w 186"/>
                <a:gd name="T5" fmla="*/ 0 h 186"/>
                <a:gd name="T6" fmla="*/ 0 w 186"/>
                <a:gd name="T7" fmla="*/ 81 h 186"/>
                <a:gd name="T8" fmla="*/ 82 w 186"/>
                <a:gd name="T9" fmla="*/ 164 h 186"/>
                <a:gd name="T10" fmla="*/ 164 w 186"/>
                <a:gd name="T11" fmla="*/ 164 h 186"/>
                <a:gd name="T12" fmla="*/ 109 w 186"/>
                <a:gd name="T13" fmla="*/ 109 h 186"/>
                <a:gd name="T14" fmla="*/ 142 w 186"/>
                <a:gd name="T15" fmla="*/ 109 h 186"/>
                <a:gd name="T16" fmla="*/ 142 w 186"/>
                <a:gd name="T17" fmla="*/ 143 h 186"/>
                <a:gd name="T18" fmla="*/ 109 w 186"/>
                <a:gd name="T19" fmla="*/ 143 h 186"/>
                <a:gd name="T20" fmla="*/ 109 w 186"/>
                <a:gd name="T21" fmla="*/ 10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186">
                  <a:moveTo>
                    <a:pt x="164" y="164"/>
                  </a:moveTo>
                  <a:cubicBezTo>
                    <a:pt x="186" y="142"/>
                    <a:pt x="186" y="105"/>
                    <a:pt x="164" y="83"/>
                  </a:cubicBezTo>
                  <a:cubicBezTo>
                    <a:pt x="81" y="0"/>
                    <a:pt x="81" y="0"/>
                    <a:pt x="81" y="0"/>
                  </a:cubicBezTo>
                  <a:cubicBezTo>
                    <a:pt x="0" y="81"/>
                    <a:pt x="0" y="81"/>
                    <a:pt x="0" y="81"/>
                  </a:cubicBezTo>
                  <a:cubicBezTo>
                    <a:pt x="82" y="164"/>
                    <a:pt x="82" y="164"/>
                    <a:pt x="82" y="164"/>
                  </a:cubicBezTo>
                  <a:cubicBezTo>
                    <a:pt x="105" y="186"/>
                    <a:pt x="141" y="186"/>
                    <a:pt x="164" y="164"/>
                  </a:cubicBezTo>
                  <a:close/>
                  <a:moveTo>
                    <a:pt x="109" y="109"/>
                  </a:moveTo>
                  <a:cubicBezTo>
                    <a:pt x="118" y="100"/>
                    <a:pt x="133" y="100"/>
                    <a:pt x="142" y="109"/>
                  </a:cubicBezTo>
                  <a:cubicBezTo>
                    <a:pt x="152" y="118"/>
                    <a:pt x="152" y="133"/>
                    <a:pt x="142" y="143"/>
                  </a:cubicBezTo>
                  <a:cubicBezTo>
                    <a:pt x="133" y="152"/>
                    <a:pt x="118" y="152"/>
                    <a:pt x="109" y="143"/>
                  </a:cubicBezTo>
                  <a:cubicBezTo>
                    <a:pt x="99" y="133"/>
                    <a:pt x="99" y="118"/>
                    <a:pt x="109"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grpSp>
      <p:grpSp>
        <p:nvGrpSpPr>
          <p:cNvPr id="45" name="组合 44"/>
          <p:cNvGrpSpPr/>
          <p:nvPr userDrawn="1"/>
        </p:nvGrpSpPr>
        <p:grpSpPr>
          <a:xfrm>
            <a:off x="682728" y="1171162"/>
            <a:ext cx="498322" cy="482336"/>
            <a:chOff x="3030538" y="663575"/>
            <a:chExt cx="1435101" cy="1389063"/>
          </a:xfrm>
        </p:grpSpPr>
        <p:sp>
          <p:nvSpPr>
            <p:cNvPr id="46" name="Freeform 11"/>
            <p:cNvSpPr>
              <a:spLocks noEditPoints="1"/>
            </p:cNvSpPr>
            <p:nvPr/>
          </p:nvSpPr>
          <p:spPr bwMode="auto">
            <a:xfrm>
              <a:off x="3030538" y="671513"/>
              <a:ext cx="1098550" cy="1103313"/>
            </a:xfrm>
            <a:custGeom>
              <a:avLst/>
              <a:gdLst>
                <a:gd name="T0" fmla="*/ 188 w 376"/>
                <a:gd name="T1" fmla="*/ 0 h 377"/>
                <a:gd name="T2" fmla="*/ 0 w 376"/>
                <a:gd name="T3" fmla="*/ 189 h 377"/>
                <a:gd name="T4" fmla="*/ 188 w 376"/>
                <a:gd name="T5" fmla="*/ 377 h 377"/>
                <a:gd name="T6" fmla="*/ 376 w 376"/>
                <a:gd name="T7" fmla="*/ 189 h 377"/>
                <a:gd name="T8" fmla="*/ 188 w 376"/>
                <a:gd name="T9" fmla="*/ 0 h 377"/>
                <a:gd name="T10" fmla="*/ 188 w 376"/>
                <a:gd name="T11" fmla="*/ 329 h 377"/>
                <a:gd name="T12" fmla="*/ 48 w 376"/>
                <a:gd name="T13" fmla="*/ 189 h 377"/>
                <a:gd name="T14" fmla="*/ 188 w 376"/>
                <a:gd name="T15" fmla="*/ 48 h 377"/>
                <a:gd name="T16" fmla="*/ 328 w 376"/>
                <a:gd name="T17" fmla="*/ 189 h 377"/>
                <a:gd name="T18" fmla="*/ 188 w 376"/>
                <a:gd name="T19" fmla="*/ 329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6" h="377">
                  <a:moveTo>
                    <a:pt x="188" y="0"/>
                  </a:moveTo>
                  <a:cubicBezTo>
                    <a:pt x="84" y="0"/>
                    <a:pt x="0" y="85"/>
                    <a:pt x="0" y="189"/>
                  </a:cubicBezTo>
                  <a:cubicBezTo>
                    <a:pt x="0" y="292"/>
                    <a:pt x="84" y="377"/>
                    <a:pt x="188" y="377"/>
                  </a:cubicBezTo>
                  <a:cubicBezTo>
                    <a:pt x="292" y="377"/>
                    <a:pt x="376" y="292"/>
                    <a:pt x="376" y="189"/>
                  </a:cubicBezTo>
                  <a:cubicBezTo>
                    <a:pt x="376" y="85"/>
                    <a:pt x="292" y="0"/>
                    <a:pt x="188" y="0"/>
                  </a:cubicBezTo>
                  <a:close/>
                  <a:moveTo>
                    <a:pt x="188" y="329"/>
                  </a:moveTo>
                  <a:cubicBezTo>
                    <a:pt x="111" y="329"/>
                    <a:pt x="48" y="266"/>
                    <a:pt x="48" y="189"/>
                  </a:cubicBezTo>
                  <a:cubicBezTo>
                    <a:pt x="48" y="111"/>
                    <a:pt x="111" y="48"/>
                    <a:pt x="188" y="48"/>
                  </a:cubicBezTo>
                  <a:cubicBezTo>
                    <a:pt x="265" y="48"/>
                    <a:pt x="328" y="111"/>
                    <a:pt x="328" y="189"/>
                  </a:cubicBezTo>
                  <a:cubicBezTo>
                    <a:pt x="328" y="266"/>
                    <a:pt x="265" y="329"/>
                    <a:pt x="188" y="329"/>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47" name="Freeform 12"/>
            <p:cNvSpPr/>
            <p:nvPr/>
          </p:nvSpPr>
          <p:spPr bwMode="auto">
            <a:xfrm>
              <a:off x="3933826" y="1538288"/>
              <a:ext cx="111125" cy="115888"/>
            </a:xfrm>
            <a:custGeom>
              <a:avLst/>
              <a:gdLst>
                <a:gd name="T0" fmla="*/ 34 w 38"/>
                <a:gd name="T1" fmla="*/ 4 h 40"/>
                <a:gd name="T2" fmla="*/ 34 w 38"/>
                <a:gd name="T3" fmla="*/ 19 h 40"/>
                <a:gd name="T4" fmla="*/ 19 w 38"/>
                <a:gd name="T5" fmla="*/ 35 h 40"/>
                <a:gd name="T6" fmla="*/ 4 w 38"/>
                <a:gd name="T7" fmla="*/ 36 h 40"/>
                <a:gd name="T8" fmla="*/ 4 w 38"/>
                <a:gd name="T9" fmla="*/ 36 h 40"/>
                <a:gd name="T10" fmla="*/ 5 w 38"/>
                <a:gd name="T11" fmla="*/ 21 h 40"/>
                <a:gd name="T12" fmla="*/ 19 w 38"/>
                <a:gd name="T13" fmla="*/ 6 h 40"/>
                <a:gd name="T14" fmla="*/ 34 w 38"/>
                <a:gd name="T15" fmla="*/ 4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0">
                  <a:moveTo>
                    <a:pt x="34" y="4"/>
                  </a:moveTo>
                  <a:cubicBezTo>
                    <a:pt x="38" y="8"/>
                    <a:pt x="38" y="15"/>
                    <a:pt x="34" y="19"/>
                  </a:cubicBezTo>
                  <a:cubicBezTo>
                    <a:pt x="19" y="35"/>
                    <a:pt x="19" y="35"/>
                    <a:pt x="19" y="35"/>
                  </a:cubicBezTo>
                  <a:cubicBezTo>
                    <a:pt x="15" y="39"/>
                    <a:pt x="8" y="40"/>
                    <a:pt x="4" y="36"/>
                  </a:cubicBezTo>
                  <a:cubicBezTo>
                    <a:pt x="4" y="36"/>
                    <a:pt x="4" y="36"/>
                    <a:pt x="4" y="36"/>
                  </a:cubicBezTo>
                  <a:cubicBezTo>
                    <a:pt x="0" y="32"/>
                    <a:pt x="1" y="26"/>
                    <a:pt x="5" y="21"/>
                  </a:cubicBezTo>
                  <a:cubicBezTo>
                    <a:pt x="19" y="6"/>
                    <a:pt x="19" y="6"/>
                    <a:pt x="19" y="6"/>
                  </a:cubicBezTo>
                  <a:cubicBezTo>
                    <a:pt x="24" y="1"/>
                    <a:pt x="30" y="0"/>
                    <a:pt x="34" y="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48" name="Freeform 13"/>
            <p:cNvSpPr/>
            <p:nvPr/>
          </p:nvSpPr>
          <p:spPr bwMode="auto">
            <a:xfrm>
              <a:off x="3971926" y="1573213"/>
              <a:ext cx="493713" cy="479425"/>
            </a:xfrm>
            <a:custGeom>
              <a:avLst/>
              <a:gdLst>
                <a:gd name="T0" fmla="*/ 163 w 169"/>
                <a:gd name="T1" fmla="*/ 104 h 164"/>
                <a:gd name="T2" fmla="*/ 162 w 169"/>
                <a:gd name="T3" fmla="*/ 129 h 164"/>
                <a:gd name="T4" fmla="*/ 137 w 169"/>
                <a:gd name="T5" fmla="*/ 155 h 164"/>
                <a:gd name="T6" fmla="*/ 112 w 169"/>
                <a:gd name="T7" fmla="*/ 158 h 164"/>
                <a:gd name="T8" fmla="*/ 112 w 169"/>
                <a:gd name="T9" fmla="*/ 158 h 164"/>
                <a:gd name="T10" fmla="*/ 7 w 169"/>
                <a:gd name="T11" fmla="*/ 33 h 164"/>
                <a:gd name="T12" fmla="*/ 32 w 169"/>
                <a:gd name="T13" fmla="*/ 7 h 164"/>
                <a:gd name="T14" fmla="*/ 163 w 169"/>
                <a:gd name="T15" fmla="*/ 104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64">
                  <a:moveTo>
                    <a:pt x="163" y="104"/>
                  </a:moveTo>
                  <a:cubicBezTo>
                    <a:pt x="169" y="110"/>
                    <a:pt x="169" y="121"/>
                    <a:pt x="162" y="129"/>
                  </a:cubicBezTo>
                  <a:cubicBezTo>
                    <a:pt x="137" y="155"/>
                    <a:pt x="137" y="155"/>
                    <a:pt x="137" y="155"/>
                  </a:cubicBezTo>
                  <a:cubicBezTo>
                    <a:pt x="130" y="163"/>
                    <a:pt x="119" y="164"/>
                    <a:pt x="112" y="158"/>
                  </a:cubicBezTo>
                  <a:cubicBezTo>
                    <a:pt x="112" y="158"/>
                    <a:pt x="112" y="158"/>
                    <a:pt x="112" y="158"/>
                  </a:cubicBezTo>
                  <a:cubicBezTo>
                    <a:pt x="105" y="151"/>
                    <a:pt x="0" y="41"/>
                    <a:pt x="7" y="33"/>
                  </a:cubicBezTo>
                  <a:cubicBezTo>
                    <a:pt x="32" y="7"/>
                    <a:pt x="32" y="7"/>
                    <a:pt x="32" y="7"/>
                  </a:cubicBezTo>
                  <a:cubicBezTo>
                    <a:pt x="39" y="0"/>
                    <a:pt x="156" y="97"/>
                    <a:pt x="163" y="10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49" name="Freeform 14"/>
            <p:cNvSpPr/>
            <p:nvPr/>
          </p:nvSpPr>
          <p:spPr bwMode="auto">
            <a:xfrm>
              <a:off x="4000501" y="771525"/>
              <a:ext cx="271463" cy="58738"/>
            </a:xfrm>
            <a:custGeom>
              <a:avLst/>
              <a:gdLst>
                <a:gd name="T0" fmla="*/ 93 w 93"/>
                <a:gd name="T1" fmla="*/ 10 h 20"/>
                <a:gd name="T2" fmla="*/ 83 w 93"/>
                <a:gd name="T3" fmla="*/ 20 h 20"/>
                <a:gd name="T4" fmla="*/ 9 w 93"/>
                <a:gd name="T5" fmla="*/ 20 h 20"/>
                <a:gd name="T6" fmla="*/ 0 w 93"/>
                <a:gd name="T7" fmla="*/ 10 h 20"/>
                <a:gd name="T8" fmla="*/ 0 w 93"/>
                <a:gd name="T9" fmla="*/ 10 h 20"/>
                <a:gd name="T10" fmla="*/ 9 w 93"/>
                <a:gd name="T11" fmla="*/ 0 h 20"/>
                <a:gd name="T12" fmla="*/ 83 w 93"/>
                <a:gd name="T13" fmla="*/ 0 h 20"/>
                <a:gd name="T14" fmla="*/ 93 w 93"/>
                <a:gd name="T15" fmla="*/ 1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20">
                  <a:moveTo>
                    <a:pt x="93" y="10"/>
                  </a:moveTo>
                  <a:cubicBezTo>
                    <a:pt x="93" y="15"/>
                    <a:pt x="89" y="20"/>
                    <a:pt x="83" y="20"/>
                  </a:cubicBezTo>
                  <a:cubicBezTo>
                    <a:pt x="9" y="20"/>
                    <a:pt x="9" y="20"/>
                    <a:pt x="9" y="20"/>
                  </a:cubicBezTo>
                  <a:cubicBezTo>
                    <a:pt x="4" y="20"/>
                    <a:pt x="0" y="15"/>
                    <a:pt x="0" y="10"/>
                  </a:cubicBezTo>
                  <a:cubicBezTo>
                    <a:pt x="0" y="10"/>
                    <a:pt x="0" y="10"/>
                    <a:pt x="0" y="10"/>
                  </a:cubicBezTo>
                  <a:cubicBezTo>
                    <a:pt x="0" y="4"/>
                    <a:pt x="4" y="0"/>
                    <a:pt x="9" y="0"/>
                  </a:cubicBezTo>
                  <a:cubicBezTo>
                    <a:pt x="83" y="0"/>
                    <a:pt x="83" y="0"/>
                    <a:pt x="83" y="0"/>
                  </a:cubicBezTo>
                  <a:cubicBezTo>
                    <a:pt x="89" y="0"/>
                    <a:pt x="93" y="4"/>
                    <a:pt x="93" y="1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50" name="Freeform 15"/>
            <p:cNvSpPr/>
            <p:nvPr/>
          </p:nvSpPr>
          <p:spPr bwMode="auto">
            <a:xfrm>
              <a:off x="4108451" y="663575"/>
              <a:ext cx="55563" cy="271463"/>
            </a:xfrm>
            <a:custGeom>
              <a:avLst/>
              <a:gdLst>
                <a:gd name="T0" fmla="*/ 9 w 19"/>
                <a:gd name="T1" fmla="*/ 0 h 93"/>
                <a:gd name="T2" fmla="*/ 19 w 19"/>
                <a:gd name="T3" fmla="*/ 10 h 93"/>
                <a:gd name="T4" fmla="*/ 19 w 19"/>
                <a:gd name="T5" fmla="*/ 84 h 93"/>
                <a:gd name="T6" fmla="*/ 9 w 19"/>
                <a:gd name="T7" fmla="*/ 93 h 93"/>
                <a:gd name="T8" fmla="*/ 9 w 19"/>
                <a:gd name="T9" fmla="*/ 93 h 93"/>
                <a:gd name="T10" fmla="*/ 0 w 19"/>
                <a:gd name="T11" fmla="*/ 84 h 93"/>
                <a:gd name="T12" fmla="*/ 0 w 19"/>
                <a:gd name="T13" fmla="*/ 10 h 93"/>
                <a:gd name="T14" fmla="*/ 9 w 19"/>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93">
                  <a:moveTo>
                    <a:pt x="9" y="0"/>
                  </a:moveTo>
                  <a:cubicBezTo>
                    <a:pt x="15" y="0"/>
                    <a:pt x="19" y="4"/>
                    <a:pt x="19" y="10"/>
                  </a:cubicBezTo>
                  <a:cubicBezTo>
                    <a:pt x="19" y="84"/>
                    <a:pt x="19" y="84"/>
                    <a:pt x="19" y="84"/>
                  </a:cubicBezTo>
                  <a:cubicBezTo>
                    <a:pt x="19" y="89"/>
                    <a:pt x="15" y="93"/>
                    <a:pt x="9" y="93"/>
                  </a:cubicBezTo>
                  <a:cubicBezTo>
                    <a:pt x="9" y="93"/>
                    <a:pt x="9" y="93"/>
                    <a:pt x="9" y="93"/>
                  </a:cubicBezTo>
                  <a:cubicBezTo>
                    <a:pt x="4" y="93"/>
                    <a:pt x="0" y="89"/>
                    <a:pt x="0" y="84"/>
                  </a:cubicBezTo>
                  <a:cubicBezTo>
                    <a:pt x="0" y="10"/>
                    <a:pt x="0" y="10"/>
                    <a:pt x="0" y="10"/>
                  </a:cubicBezTo>
                  <a:cubicBezTo>
                    <a:pt x="0" y="4"/>
                    <a:pt x="4" y="0"/>
                    <a:pt x="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51" name="Freeform 16"/>
            <p:cNvSpPr/>
            <p:nvPr/>
          </p:nvSpPr>
          <p:spPr bwMode="auto">
            <a:xfrm>
              <a:off x="3590926" y="844550"/>
              <a:ext cx="354013" cy="287338"/>
            </a:xfrm>
            <a:custGeom>
              <a:avLst/>
              <a:gdLst>
                <a:gd name="T0" fmla="*/ 105 w 121"/>
                <a:gd name="T1" fmla="*/ 93 h 98"/>
                <a:gd name="T2" fmla="*/ 7 w 121"/>
                <a:gd name="T3" fmla="*/ 15 h 98"/>
                <a:gd name="T4" fmla="*/ 7 w 121"/>
                <a:gd name="T5" fmla="*/ 15 h 98"/>
                <a:gd name="T6" fmla="*/ 1 w 121"/>
                <a:gd name="T7" fmla="*/ 7 h 98"/>
                <a:gd name="T8" fmla="*/ 1 w 121"/>
                <a:gd name="T9" fmla="*/ 7 h 98"/>
                <a:gd name="T10" fmla="*/ 9 w 121"/>
                <a:gd name="T11" fmla="*/ 0 h 98"/>
                <a:gd name="T12" fmla="*/ 9 w 121"/>
                <a:gd name="T13" fmla="*/ 0 h 98"/>
                <a:gd name="T14" fmla="*/ 119 w 121"/>
                <a:gd name="T15" fmla="*/ 88 h 98"/>
                <a:gd name="T16" fmla="*/ 119 w 121"/>
                <a:gd name="T17" fmla="*/ 88 h 98"/>
                <a:gd name="T18" fmla="*/ 115 w 121"/>
                <a:gd name="T19" fmla="*/ 98 h 98"/>
                <a:gd name="T20" fmla="*/ 115 w 121"/>
                <a:gd name="T21" fmla="*/ 98 h 98"/>
                <a:gd name="T22" fmla="*/ 112 w 121"/>
                <a:gd name="T23" fmla="*/ 98 h 98"/>
                <a:gd name="T24" fmla="*/ 112 w 121"/>
                <a:gd name="T25" fmla="*/ 98 h 98"/>
                <a:gd name="T26" fmla="*/ 105 w 121"/>
                <a:gd name="T27" fmla="*/ 9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 h="98">
                  <a:moveTo>
                    <a:pt x="105" y="93"/>
                  </a:moveTo>
                  <a:cubicBezTo>
                    <a:pt x="91" y="51"/>
                    <a:pt x="53" y="19"/>
                    <a:pt x="7" y="15"/>
                  </a:cubicBezTo>
                  <a:cubicBezTo>
                    <a:pt x="7" y="15"/>
                    <a:pt x="7" y="15"/>
                    <a:pt x="7" y="15"/>
                  </a:cubicBezTo>
                  <a:cubicBezTo>
                    <a:pt x="3" y="14"/>
                    <a:pt x="0" y="11"/>
                    <a:pt x="1" y="7"/>
                  </a:cubicBezTo>
                  <a:cubicBezTo>
                    <a:pt x="1" y="7"/>
                    <a:pt x="1" y="7"/>
                    <a:pt x="1" y="7"/>
                  </a:cubicBezTo>
                  <a:cubicBezTo>
                    <a:pt x="1" y="3"/>
                    <a:pt x="5" y="0"/>
                    <a:pt x="9" y="0"/>
                  </a:cubicBezTo>
                  <a:cubicBezTo>
                    <a:pt x="9" y="0"/>
                    <a:pt x="9" y="0"/>
                    <a:pt x="9" y="0"/>
                  </a:cubicBezTo>
                  <a:cubicBezTo>
                    <a:pt x="61" y="5"/>
                    <a:pt x="103" y="41"/>
                    <a:pt x="119" y="88"/>
                  </a:cubicBezTo>
                  <a:cubicBezTo>
                    <a:pt x="119" y="88"/>
                    <a:pt x="119" y="88"/>
                    <a:pt x="119" y="88"/>
                  </a:cubicBezTo>
                  <a:cubicBezTo>
                    <a:pt x="121" y="92"/>
                    <a:pt x="118" y="96"/>
                    <a:pt x="115" y="98"/>
                  </a:cubicBezTo>
                  <a:cubicBezTo>
                    <a:pt x="115" y="98"/>
                    <a:pt x="115" y="98"/>
                    <a:pt x="115" y="98"/>
                  </a:cubicBezTo>
                  <a:cubicBezTo>
                    <a:pt x="114" y="98"/>
                    <a:pt x="113" y="98"/>
                    <a:pt x="112" y="98"/>
                  </a:cubicBezTo>
                  <a:cubicBezTo>
                    <a:pt x="112" y="98"/>
                    <a:pt x="112" y="98"/>
                    <a:pt x="112" y="98"/>
                  </a:cubicBezTo>
                  <a:cubicBezTo>
                    <a:pt x="109" y="98"/>
                    <a:pt x="106" y="96"/>
                    <a:pt x="105" y="9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52" name="Oval 17"/>
            <p:cNvSpPr>
              <a:spLocks noChangeArrowheads="1"/>
            </p:cNvSpPr>
            <p:nvPr/>
          </p:nvSpPr>
          <p:spPr bwMode="auto">
            <a:xfrm>
              <a:off x="3906838" y="1149350"/>
              <a:ext cx="52388" cy="52388"/>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grpSp>
      <p:sp>
        <p:nvSpPr>
          <p:cNvPr id="53" name="文本框 52"/>
          <p:cNvSpPr txBox="1"/>
          <p:nvPr userDrawn="1"/>
        </p:nvSpPr>
        <p:spPr>
          <a:xfrm>
            <a:off x="1194280" y="1124320"/>
            <a:ext cx="1338800" cy="572448"/>
          </a:xfrm>
          <a:prstGeom prst="rect">
            <a:avLst/>
          </a:prstGeom>
          <a:noFill/>
        </p:spPr>
        <p:txBody>
          <a:bodyPr wrap="none" lIns="91426" tIns="45712" rIns="91426" bIns="45712" rtlCol="0">
            <a:spAutoFit/>
          </a:bodyPr>
          <a:lstStyle/>
          <a:p>
            <a:pPr>
              <a:lnSpc>
                <a:spcPct val="120000"/>
              </a:lnSpc>
            </a:pPr>
            <a:r>
              <a:rPr lang="zh-CN" altLang="en-US" sz="1100" dirty="0" smtClean="0">
                <a:solidFill>
                  <a:schemeClr val="tx1">
                    <a:lumMod val="65000"/>
                    <a:lumOff val="35000"/>
                  </a:schemeClr>
                </a:solidFill>
              </a:rPr>
              <a:t>第一章</a:t>
            </a:r>
            <a:endParaRPr lang="en-US" altLang="zh-CN" sz="1100" dirty="0" smtClean="0">
              <a:solidFill>
                <a:schemeClr val="tx1">
                  <a:lumMod val="65000"/>
                  <a:lumOff val="35000"/>
                </a:schemeClr>
              </a:solidFill>
            </a:endParaRPr>
          </a:p>
          <a:p>
            <a:pPr>
              <a:lnSpc>
                <a:spcPct val="120000"/>
              </a:lnSpc>
            </a:pPr>
            <a:r>
              <a:rPr lang="zh-CN" altLang="en-US" sz="1500" b="1" dirty="0" smtClean="0">
                <a:solidFill>
                  <a:schemeClr val="tx1">
                    <a:lumMod val="65000"/>
                    <a:lumOff val="35000"/>
                  </a:schemeClr>
                </a:solidFill>
              </a:rPr>
              <a:t>安全是什么？</a:t>
            </a:r>
            <a:endParaRPr lang="zh-CN" altLang="en-US" sz="1500" b="1" dirty="0">
              <a:solidFill>
                <a:schemeClr val="tx1">
                  <a:lumMod val="65000"/>
                  <a:lumOff val="35000"/>
                </a:schemeClr>
              </a:solidFill>
            </a:endParaRPr>
          </a:p>
        </p:txBody>
      </p:sp>
      <p:sp>
        <p:nvSpPr>
          <p:cNvPr id="54" name="文本框 53"/>
          <p:cNvSpPr txBox="1"/>
          <p:nvPr userDrawn="1"/>
        </p:nvSpPr>
        <p:spPr>
          <a:xfrm>
            <a:off x="845429" y="2451522"/>
            <a:ext cx="1338800" cy="572448"/>
          </a:xfrm>
          <a:prstGeom prst="rect">
            <a:avLst/>
          </a:prstGeom>
          <a:noFill/>
        </p:spPr>
        <p:txBody>
          <a:bodyPr wrap="none" lIns="91426" tIns="45712" rIns="91426" bIns="45712" rtlCol="0">
            <a:spAutoFit/>
          </a:bodyPr>
          <a:lstStyle/>
          <a:p>
            <a:pPr>
              <a:lnSpc>
                <a:spcPct val="120000"/>
              </a:lnSpc>
            </a:pPr>
            <a:r>
              <a:rPr lang="zh-CN" altLang="en-US" sz="1100" dirty="0" smtClean="0">
                <a:solidFill>
                  <a:schemeClr val="tx1">
                    <a:lumMod val="65000"/>
                    <a:lumOff val="35000"/>
                  </a:schemeClr>
                </a:solidFill>
              </a:rPr>
              <a:t>第</a:t>
            </a:r>
            <a:r>
              <a:rPr lang="zh-CN" altLang="en-US" sz="1100" dirty="0">
                <a:solidFill>
                  <a:schemeClr val="tx1">
                    <a:lumMod val="65000"/>
                    <a:lumOff val="35000"/>
                  </a:schemeClr>
                </a:solidFill>
              </a:rPr>
              <a:t>二</a:t>
            </a:r>
            <a:r>
              <a:rPr lang="zh-CN" altLang="en-US" sz="1100" dirty="0" smtClean="0">
                <a:solidFill>
                  <a:schemeClr val="tx1">
                    <a:lumMod val="65000"/>
                    <a:lumOff val="35000"/>
                  </a:schemeClr>
                </a:solidFill>
              </a:rPr>
              <a:t>章</a:t>
            </a:r>
            <a:endParaRPr lang="en-US" altLang="zh-CN" sz="1100" dirty="0" smtClean="0">
              <a:solidFill>
                <a:schemeClr val="tx1">
                  <a:lumMod val="65000"/>
                  <a:lumOff val="35000"/>
                </a:schemeClr>
              </a:solidFill>
            </a:endParaRPr>
          </a:p>
          <a:p>
            <a:pPr>
              <a:lnSpc>
                <a:spcPct val="120000"/>
              </a:lnSpc>
            </a:pPr>
            <a:r>
              <a:rPr lang="zh-CN" altLang="en-US" sz="1500" b="1" dirty="0" smtClean="0">
                <a:solidFill>
                  <a:schemeClr val="tx1">
                    <a:lumMod val="65000"/>
                    <a:lumOff val="35000"/>
                  </a:schemeClr>
                </a:solidFill>
              </a:rPr>
              <a:t>安全为了谁？</a:t>
            </a:r>
            <a:endParaRPr lang="zh-CN" altLang="en-US" sz="1500" b="1" dirty="0">
              <a:solidFill>
                <a:schemeClr val="tx1">
                  <a:lumMod val="65000"/>
                  <a:lumOff val="35000"/>
                </a:schemeClr>
              </a:solidFill>
            </a:endParaRPr>
          </a:p>
        </p:txBody>
      </p:sp>
      <p:grpSp>
        <p:nvGrpSpPr>
          <p:cNvPr id="2" name="组合 1"/>
          <p:cNvGrpSpPr/>
          <p:nvPr userDrawn="1"/>
        </p:nvGrpSpPr>
        <p:grpSpPr>
          <a:xfrm>
            <a:off x="3935920" y="2183553"/>
            <a:ext cx="1241492" cy="1080000"/>
            <a:chOff x="5247894" y="3088828"/>
            <a:chExt cx="1655322" cy="1440000"/>
          </a:xfrm>
        </p:grpSpPr>
        <p:sp>
          <p:nvSpPr>
            <p:cNvPr id="14" name="椭圆 13"/>
            <p:cNvSpPr/>
            <p:nvPr userDrawn="1"/>
          </p:nvSpPr>
          <p:spPr>
            <a:xfrm>
              <a:off x="5376000" y="3088828"/>
              <a:ext cx="1440000" cy="14400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55" name="TextBox 15"/>
            <p:cNvSpPr txBox="1"/>
            <p:nvPr userDrawn="1"/>
          </p:nvSpPr>
          <p:spPr>
            <a:xfrm>
              <a:off x="5247894" y="3857044"/>
              <a:ext cx="1655322" cy="369332"/>
            </a:xfrm>
            <a:prstGeom prst="rect">
              <a:avLst/>
            </a:prstGeom>
            <a:noFill/>
          </p:spPr>
          <p:txBody>
            <a:bodyPr wrap="square" rtlCol="0">
              <a:spAutoFit/>
            </a:bodyPr>
            <a:lstStyle/>
            <a:p>
              <a:pPr algn="ctr"/>
              <a:r>
                <a:rPr lang="en-US" altLang="zh-CN" sz="1200" dirty="0" smtClean="0">
                  <a:solidFill>
                    <a:schemeClr val="tx1">
                      <a:lumMod val="65000"/>
                      <a:lumOff val="35000"/>
                    </a:schemeClr>
                  </a:solidFill>
                  <a:latin typeface="Agency FB" panose="020B0503020202020204" pitchFamily="34" charset="0"/>
                  <a:ea typeface="Adobe 宋体 Std L" pitchFamily="18" charset="-122"/>
                </a:rPr>
                <a:t>Contents Page</a:t>
              </a:r>
              <a:endParaRPr lang="zh-CN" altLang="en-US" sz="1200" dirty="0">
                <a:solidFill>
                  <a:schemeClr val="tx1">
                    <a:lumMod val="65000"/>
                    <a:lumOff val="35000"/>
                  </a:schemeClr>
                </a:solidFill>
                <a:latin typeface="Agency FB" panose="020B0503020202020204" pitchFamily="34" charset="0"/>
                <a:ea typeface="Adobe 宋体 Std L" pitchFamily="18" charset="-122"/>
              </a:endParaRPr>
            </a:p>
          </p:txBody>
        </p:sp>
        <p:sp>
          <p:nvSpPr>
            <p:cNvPr id="56" name="文本框 13"/>
            <p:cNvSpPr txBox="1"/>
            <p:nvPr userDrawn="1"/>
          </p:nvSpPr>
          <p:spPr>
            <a:xfrm>
              <a:off x="5247894" y="3416515"/>
              <a:ext cx="1655322" cy="492443"/>
            </a:xfrm>
            <a:prstGeom prst="rect">
              <a:avLst/>
            </a:prstGeom>
            <a:noFill/>
          </p:spPr>
          <p:txBody>
            <a:bodyPr wrap="square" rtlCol="0">
              <a:spAutoFit/>
            </a:bodyPr>
            <a:lstStyle/>
            <a:p>
              <a:pPr algn="ctr"/>
              <a:r>
                <a:rPr lang="zh-CN" altLang="en-US" sz="1800" b="1" dirty="0" smtClean="0">
                  <a:solidFill>
                    <a:schemeClr val="tx1">
                      <a:lumMod val="65000"/>
                      <a:lumOff val="35000"/>
                    </a:schemeClr>
                  </a:solidFill>
                  <a:ea typeface="微软雅黑" panose="020B0503020204020204" pitchFamily="34" charset="-122"/>
                </a:rPr>
                <a:t>目录页</a:t>
              </a:r>
              <a:endParaRPr lang="zh-CN" altLang="en-US" sz="1800" b="1" dirty="0">
                <a:solidFill>
                  <a:schemeClr val="tx1">
                    <a:lumMod val="65000"/>
                    <a:lumOff val="35000"/>
                  </a:schemeClr>
                </a:solidFill>
                <a:ea typeface="微软雅黑" panose="020B0503020204020204" pitchFamily="34" charset="-122"/>
              </a:endParaRPr>
            </a:p>
          </p:txBody>
        </p:sp>
      </p:grpSp>
      <p:sp>
        <p:nvSpPr>
          <p:cNvPr id="57" name="文本框 56"/>
          <p:cNvSpPr txBox="1"/>
          <p:nvPr userDrawn="1"/>
        </p:nvSpPr>
        <p:spPr>
          <a:xfrm>
            <a:off x="1347092" y="3793600"/>
            <a:ext cx="2300602" cy="572448"/>
          </a:xfrm>
          <a:prstGeom prst="rect">
            <a:avLst/>
          </a:prstGeom>
          <a:noFill/>
        </p:spPr>
        <p:txBody>
          <a:bodyPr wrap="none" lIns="91426" tIns="45712" rIns="91426" bIns="45712" rtlCol="0">
            <a:spAutoFit/>
          </a:bodyPr>
          <a:lstStyle/>
          <a:p>
            <a:pPr>
              <a:lnSpc>
                <a:spcPct val="120000"/>
              </a:lnSpc>
            </a:pPr>
            <a:r>
              <a:rPr lang="zh-CN" altLang="en-US" sz="1100" dirty="0" smtClean="0">
                <a:solidFill>
                  <a:schemeClr val="tx1">
                    <a:lumMod val="65000"/>
                    <a:lumOff val="35000"/>
                  </a:schemeClr>
                </a:solidFill>
              </a:rPr>
              <a:t>第三章</a:t>
            </a:r>
            <a:endParaRPr lang="en-US" altLang="zh-CN" sz="1100" dirty="0" smtClean="0">
              <a:solidFill>
                <a:schemeClr val="tx1">
                  <a:lumMod val="65000"/>
                  <a:lumOff val="35000"/>
                </a:schemeClr>
              </a:solidFill>
            </a:endParaRPr>
          </a:p>
          <a:p>
            <a:pPr>
              <a:lnSpc>
                <a:spcPct val="120000"/>
              </a:lnSpc>
            </a:pPr>
            <a:r>
              <a:rPr lang="zh-CN" altLang="en-US" sz="1500" b="1" dirty="0" smtClean="0">
                <a:solidFill>
                  <a:schemeClr val="tx1">
                    <a:lumMod val="65000"/>
                    <a:lumOff val="35000"/>
                  </a:schemeClr>
                </a:solidFill>
              </a:rPr>
              <a:t>为什么要进行安全培训？</a:t>
            </a:r>
            <a:endParaRPr lang="zh-CN" altLang="en-US" sz="1500" b="1" dirty="0">
              <a:solidFill>
                <a:schemeClr val="tx1">
                  <a:lumMod val="65000"/>
                  <a:lumOff val="35000"/>
                </a:schemeClr>
              </a:solidFill>
            </a:endParaRPr>
          </a:p>
        </p:txBody>
      </p:sp>
      <p:sp>
        <p:nvSpPr>
          <p:cNvPr id="58" name="文本框 57"/>
          <p:cNvSpPr txBox="1"/>
          <p:nvPr userDrawn="1"/>
        </p:nvSpPr>
        <p:spPr>
          <a:xfrm>
            <a:off x="5809443" y="1124320"/>
            <a:ext cx="1915881" cy="572448"/>
          </a:xfrm>
          <a:prstGeom prst="rect">
            <a:avLst/>
          </a:prstGeom>
          <a:noFill/>
        </p:spPr>
        <p:txBody>
          <a:bodyPr wrap="none" lIns="91426" tIns="45712" rIns="91426" bIns="45712" rtlCol="0">
            <a:spAutoFit/>
          </a:bodyPr>
          <a:lstStyle/>
          <a:p>
            <a:pPr>
              <a:lnSpc>
                <a:spcPct val="120000"/>
              </a:lnSpc>
            </a:pPr>
            <a:r>
              <a:rPr lang="zh-CN" altLang="en-US" sz="1100" dirty="0" smtClean="0">
                <a:solidFill>
                  <a:schemeClr val="bg1"/>
                </a:solidFill>
              </a:rPr>
              <a:t>第四章</a:t>
            </a:r>
            <a:endParaRPr lang="en-US" altLang="zh-CN" sz="1100" dirty="0" smtClean="0">
              <a:solidFill>
                <a:schemeClr val="bg1"/>
              </a:solidFill>
            </a:endParaRPr>
          </a:p>
          <a:p>
            <a:pPr>
              <a:lnSpc>
                <a:spcPct val="120000"/>
              </a:lnSpc>
            </a:pPr>
            <a:r>
              <a:rPr lang="zh-CN" altLang="en-US" sz="1500" b="1" dirty="0" smtClean="0">
                <a:solidFill>
                  <a:schemeClr val="bg1"/>
                </a:solidFill>
              </a:rPr>
              <a:t>安全管理的基本概念</a:t>
            </a:r>
            <a:endParaRPr lang="zh-CN" altLang="en-US" sz="1500" b="1" dirty="0">
              <a:solidFill>
                <a:schemeClr val="bg1"/>
              </a:solidFill>
            </a:endParaRPr>
          </a:p>
        </p:txBody>
      </p:sp>
      <p:sp>
        <p:nvSpPr>
          <p:cNvPr id="59" name="文本框 58"/>
          <p:cNvSpPr txBox="1"/>
          <p:nvPr userDrawn="1"/>
        </p:nvSpPr>
        <p:spPr>
          <a:xfrm>
            <a:off x="6571927" y="2440972"/>
            <a:ext cx="1915881" cy="572448"/>
          </a:xfrm>
          <a:prstGeom prst="rect">
            <a:avLst/>
          </a:prstGeom>
          <a:noFill/>
        </p:spPr>
        <p:txBody>
          <a:bodyPr wrap="none" lIns="91426" tIns="45712" rIns="91426" bIns="45712" rtlCol="0">
            <a:spAutoFit/>
          </a:bodyPr>
          <a:lstStyle/>
          <a:p>
            <a:pPr>
              <a:lnSpc>
                <a:spcPct val="120000"/>
              </a:lnSpc>
            </a:pPr>
            <a:r>
              <a:rPr lang="zh-CN" altLang="en-US" sz="1100" dirty="0" smtClean="0">
                <a:solidFill>
                  <a:schemeClr val="bg1"/>
                </a:solidFill>
              </a:rPr>
              <a:t>第五章</a:t>
            </a:r>
            <a:endParaRPr lang="en-US" altLang="zh-CN" sz="1100" dirty="0" smtClean="0">
              <a:solidFill>
                <a:schemeClr val="bg1"/>
              </a:solidFill>
            </a:endParaRPr>
          </a:p>
          <a:p>
            <a:pPr>
              <a:lnSpc>
                <a:spcPct val="120000"/>
              </a:lnSpc>
            </a:pPr>
            <a:r>
              <a:rPr lang="zh-CN" altLang="en-US" sz="1500" b="1" dirty="0" smtClean="0">
                <a:solidFill>
                  <a:schemeClr val="bg1"/>
                </a:solidFill>
              </a:rPr>
              <a:t>事故发生的主要原因</a:t>
            </a:r>
            <a:endParaRPr lang="zh-CN" altLang="en-US" sz="1500" b="1" dirty="0">
              <a:solidFill>
                <a:schemeClr val="bg1"/>
              </a:solidFill>
            </a:endParaRPr>
          </a:p>
        </p:txBody>
      </p:sp>
      <p:sp>
        <p:nvSpPr>
          <p:cNvPr id="60" name="文本框 59"/>
          <p:cNvSpPr txBox="1"/>
          <p:nvPr userDrawn="1"/>
        </p:nvSpPr>
        <p:spPr>
          <a:xfrm>
            <a:off x="5809442" y="3782850"/>
            <a:ext cx="2492962" cy="572448"/>
          </a:xfrm>
          <a:prstGeom prst="rect">
            <a:avLst/>
          </a:prstGeom>
          <a:noFill/>
        </p:spPr>
        <p:txBody>
          <a:bodyPr wrap="none" lIns="91426" tIns="45712" rIns="91426" bIns="45712" rtlCol="0">
            <a:spAutoFit/>
          </a:bodyPr>
          <a:lstStyle/>
          <a:p>
            <a:pPr>
              <a:lnSpc>
                <a:spcPct val="120000"/>
              </a:lnSpc>
            </a:pPr>
            <a:r>
              <a:rPr lang="zh-CN" altLang="en-US" sz="1100" dirty="0" smtClean="0">
                <a:solidFill>
                  <a:schemeClr val="bg1"/>
                </a:solidFill>
              </a:rPr>
              <a:t>第六章</a:t>
            </a:r>
            <a:endParaRPr lang="en-US" altLang="zh-CN" sz="1100" dirty="0" smtClean="0">
              <a:solidFill>
                <a:schemeClr val="bg1"/>
              </a:solidFill>
            </a:endParaRPr>
          </a:p>
          <a:p>
            <a:pPr>
              <a:lnSpc>
                <a:spcPct val="120000"/>
              </a:lnSpc>
            </a:pPr>
            <a:r>
              <a:rPr lang="zh-CN" altLang="en-US" sz="1500" b="1" dirty="0" smtClean="0">
                <a:solidFill>
                  <a:schemeClr val="bg1"/>
                </a:solidFill>
              </a:rPr>
              <a:t>以人为本切实做好安全工作</a:t>
            </a:r>
            <a:endParaRPr lang="zh-CN" altLang="en-US" sz="1500" b="1" dirty="0" smtClean="0">
              <a:solidFill>
                <a:schemeClr val="bg1"/>
              </a:solidFill>
            </a:endParaRPr>
          </a:p>
        </p:txBody>
      </p:sp>
    </p:spTree>
  </p:cSld>
  <p:clrMapOvr>
    <a:masterClrMapping/>
  </p:clrMapOvr>
  <p:transition advClick="0">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比较">
    <p:spTree>
      <p:nvGrpSpPr>
        <p:cNvPr id="1" name=""/>
        <p:cNvGrpSpPr/>
        <p:nvPr/>
      </p:nvGrpSpPr>
      <p:grpSpPr>
        <a:xfrm>
          <a:off x="0" y="0"/>
          <a:ext cx="0" cy="0"/>
          <a:chOff x="0" y="0"/>
          <a:chExt cx="0" cy="0"/>
        </a:xfrm>
      </p:grpSpPr>
    </p:spTree>
  </p:cSld>
  <p:clrMapOvr>
    <a:masterClrMapping/>
  </p:clrMapOvr>
  <p:transition advClick="0">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比较">
    <p:spTree>
      <p:nvGrpSpPr>
        <p:cNvPr id="1" name=""/>
        <p:cNvGrpSpPr/>
        <p:nvPr/>
      </p:nvGrpSpPr>
      <p:grpSpPr>
        <a:xfrm>
          <a:off x="0" y="0"/>
          <a:ext cx="0" cy="0"/>
          <a:chOff x="0" y="0"/>
          <a:chExt cx="0" cy="0"/>
        </a:xfrm>
      </p:grpSpPr>
    </p:spTree>
  </p:cSld>
  <p:clrMapOvr>
    <a:masterClrMapping/>
  </p:clrMapOvr>
  <p:transition advClick="0">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C764DE79-268F-4C1A-8933-263129D2AF90}" type="datetimeFigureOut">
              <a:rPr lang="en-US" smtClean="0"/>
            </a:fld>
            <a:endParaRPr lang="en-US" dirty="0"/>
          </a:p>
        </p:txBody>
      </p:sp>
      <p:sp>
        <p:nvSpPr>
          <p:cNvPr id="4" name="页脚占位符 3"/>
          <p:cNvSpPr>
            <a:spLocks noGrp="1"/>
          </p:cNvSpPr>
          <p:nvPr>
            <p:ph type="ftr" sz="quarter" idx="11"/>
          </p:nvPr>
        </p:nvSpPr>
        <p:spPr/>
        <p:txBody>
          <a:bodyPr/>
          <a:lstStyle/>
          <a:p>
            <a:endParaRPr lang="en-US" dirty="0"/>
          </a:p>
        </p:txBody>
      </p:sp>
      <p:sp>
        <p:nvSpPr>
          <p:cNvPr id="5" name="灯片编号占位符 4"/>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
        <p:nvSpPr>
          <p:cNvPr id="3" name="矩形 2"/>
          <p:cNvSpPr/>
          <p:nvPr userDrawn="1"/>
        </p:nvSpPr>
        <p:spPr>
          <a:xfrm>
            <a:off x="457200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rtlCol="0" anchor="ctr"/>
          <a:lstStyle/>
          <a:p>
            <a:pPr algn="ctr"/>
            <a:endParaRPr lang="zh-CN" altLang="en-US" sz="1100"/>
          </a:p>
        </p:txBody>
      </p:sp>
      <p:grpSp>
        <p:nvGrpSpPr>
          <p:cNvPr id="2" name="组合 6"/>
          <p:cNvGrpSpPr/>
          <p:nvPr userDrawn="1"/>
        </p:nvGrpSpPr>
        <p:grpSpPr>
          <a:xfrm>
            <a:off x="3350342" y="1579203"/>
            <a:ext cx="2443318" cy="2554839"/>
            <a:chOff x="4467186" y="1920556"/>
            <a:chExt cx="3257757" cy="3406452"/>
          </a:xfrm>
        </p:grpSpPr>
        <p:sp>
          <p:nvSpPr>
            <p:cNvPr id="8" name="等腰三角形 7"/>
            <p:cNvSpPr/>
            <p:nvPr/>
          </p:nvSpPr>
          <p:spPr>
            <a:xfrm rot="16200000">
              <a:off x="4337230" y="3572605"/>
              <a:ext cx="1884359" cy="162444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9" name="等腰三角形 8"/>
            <p:cNvSpPr/>
            <p:nvPr/>
          </p:nvSpPr>
          <p:spPr>
            <a:xfrm rot="5400000" flipH="1">
              <a:off x="4337230" y="2630422"/>
              <a:ext cx="1884359" cy="1624448"/>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0" name="等腰三角形 9"/>
            <p:cNvSpPr/>
            <p:nvPr/>
          </p:nvSpPr>
          <p:spPr>
            <a:xfrm rot="16200000">
              <a:off x="5970539" y="2630422"/>
              <a:ext cx="1884359" cy="1624448"/>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1" name="等腰三角形 10"/>
            <p:cNvSpPr/>
            <p:nvPr/>
          </p:nvSpPr>
          <p:spPr>
            <a:xfrm rot="12600000">
              <a:off x="5560700" y="1920556"/>
              <a:ext cx="1884359" cy="1624448"/>
            </a:xfrm>
            <a:prstGeom prs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2" name="等腰三角形 11"/>
            <p:cNvSpPr/>
            <p:nvPr/>
          </p:nvSpPr>
          <p:spPr>
            <a:xfrm rot="9000000" flipV="1">
              <a:off x="5560700" y="3340287"/>
              <a:ext cx="1884359" cy="1624448"/>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3" name="等腰三角形 12"/>
            <p:cNvSpPr/>
            <p:nvPr/>
          </p:nvSpPr>
          <p:spPr>
            <a:xfrm rot="9000000" flipH="1">
              <a:off x="4747069" y="1920557"/>
              <a:ext cx="1884359" cy="1624448"/>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grpSp>
      <p:grpSp>
        <p:nvGrpSpPr>
          <p:cNvPr id="4" name="组合 14"/>
          <p:cNvGrpSpPr/>
          <p:nvPr userDrawn="1"/>
        </p:nvGrpSpPr>
        <p:grpSpPr>
          <a:xfrm>
            <a:off x="255780" y="2381909"/>
            <a:ext cx="594343" cy="609738"/>
            <a:chOff x="7673976" y="2593975"/>
            <a:chExt cx="1716088" cy="1760538"/>
          </a:xfrm>
          <a:solidFill>
            <a:schemeClr val="accent2"/>
          </a:solidFill>
        </p:grpSpPr>
        <p:sp>
          <p:nvSpPr>
            <p:cNvPr id="16" name="Freeform 60"/>
            <p:cNvSpPr/>
            <p:nvPr/>
          </p:nvSpPr>
          <p:spPr bwMode="auto">
            <a:xfrm>
              <a:off x="7673976" y="2974975"/>
              <a:ext cx="1284288" cy="1379538"/>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17" name="Freeform 61"/>
            <p:cNvSpPr>
              <a:spLocks noEditPoints="1"/>
            </p:cNvSpPr>
            <p:nvPr/>
          </p:nvSpPr>
          <p:spPr bwMode="auto">
            <a:xfrm>
              <a:off x="8540751" y="2593975"/>
              <a:ext cx="849313" cy="739775"/>
            </a:xfrm>
            <a:custGeom>
              <a:avLst/>
              <a:gdLst>
                <a:gd name="T0" fmla="*/ 143 w 289"/>
                <a:gd name="T1" fmla="*/ 1 h 252"/>
                <a:gd name="T2" fmla="*/ 0 w 289"/>
                <a:gd name="T3" fmla="*/ 111 h 252"/>
                <a:gd name="T4" fmla="*/ 73 w 289"/>
                <a:gd name="T5" fmla="*/ 203 h 252"/>
                <a:gd name="T6" fmla="*/ 47 w 289"/>
                <a:gd name="T7" fmla="*/ 252 h 252"/>
                <a:gd name="T8" fmla="*/ 121 w 289"/>
                <a:gd name="T9" fmla="*/ 216 h 252"/>
                <a:gd name="T10" fmla="*/ 146 w 289"/>
                <a:gd name="T11" fmla="*/ 217 h 252"/>
                <a:gd name="T12" fmla="*/ 288 w 289"/>
                <a:gd name="T13" fmla="*/ 107 h 252"/>
                <a:gd name="T14" fmla="*/ 143 w 289"/>
                <a:gd name="T15" fmla="*/ 1 h 252"/>
                <a:gd name="T16" fmla="*/ 73 w 289"/>
                <a:gd name="T17" fmla="*/ 131 h 252"/>
                <a:gd name="T18" fmla="*/ 55 w 289"/>
                <a:gd name="T19" fmla="*/ 113 h 252"/>
                <a:gd name="T20" fmla="*/ 73 w 289"/>
                <a:gd name="T21" fmla="*/ 95 h 252"/>
                <a:gd name="T22" fmla="*/ 91 w 289"/>
                <a:gd name="T23" fmla="*/ 113 h 252"/>
                <a:gd name="T24" fmla="*/ 73 w 289"/>
                <a:gd name="T25" fmla="*/ 131 h 252"/>
                <a:gd name="T26" fmla="*/ 144 w 289"/>
                <a:gd name="T27" fmla="*/ 131 h 252"/>
                <a:gd name="T28" fmla="*/ 126 w 289"/>
                <a:gd name="T29" fmla="*/ 113 h 252"/>
                <a:gd name="T30" fmla="*/ 144 w 289"/>
                <a:gd name="T31" fmla="*/ 95 h 252"/>
                <a:gd name="T32" fmla="*/ 162 w 289"/>
                <a:gd name="T33" fmla="*/ 113 h 252"/>
                <a:gd name="T34" fmla="*/ 144 w 289"/>
                <a:gd name="T35" fmla="*/ 131 h 252"/>
                <a:gd name="T36" fmla="*/ 216 w 289"/>
                <a:gd name="T37" fmla="*/ 131 h 252"/>
                <a:gd name="T38" fmla="*/ 198 w 289"/>
                <a:gd name="T39" fmla="*/ 113 h 252"/>
                <a:gd name="T40" fmla="*/ 216 w 289"/>
                <a:gd name="T41" fmla="*/ 95 h 252"/>
                <a:gd name="T42" fmla="*/ 233 w 289"/>
                <a:gd name="T43" fmla="*/ 113 h 252"/>
                <a:gd name="T44" fmla="*/ 216 w 289"/>
                <a:gd name="T45" fmla="*/ 13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9" h="252">
                  <a:moveTo>
                    <a:pt x="143" y="1"/>
                  </a:moveTo>
                  <a:cubicBezTo>
                    <a:pt x="63" y="2"/>
                    <a:pt x="0" y="51"/>
                    <a:pt x="0" y="111"/>
                  </a:cubicBezTo>
                  <a:cubicBezTo>
                    <a:pt x="1" y="151"/>
                    <a:pt x="30" y="185"/>
                    <a:pt x="73" y="203"/>
                  </a:cubicBezTo>
                  <a:cubicBezTo>
                    <a:pt x="47" y="252"/>
                    <a:pt x="47" y="252"/>
                    <a:pt x="47" y="252"/>
                  </a:cubicBezTo>
                  <a:cubicBezTo>
                    <a:pt x="121" y="216"/>
                    <a:pt x="121" y="216"/>
                    <a:pt x="121" y="216"/>
                  </a:cubicBezTo>
                  <a:cubicBezTo>
                    <a:pt x="129" y="217"/>
                    <a:pt x="137" y="218"/>
                    <a:pt x="146" y="217"/>
                  </a:cubicBezTo>
                  <a:cubicBezTo>
                    <a:pt x="225" y="216"/>
                    <a:pt x="289" y="167"/>
                    <a:pt x="288" y="107"/>
                  </a:cubicBezTo>
                  <a:cubicBezTo>
                    <a:pt x="287" y="47"/>
                    <a:pt x="222" y="0"/>
                    <a:pt x="143" y="1"/>
                  </a:cubicBezTo>
                  <a:close/>
                  <a:moveTo>
                    <a:pt x="73" y="131"/>
                  </a:moveTo>
                  <a:cubicBezTo>
                    <a:pt x="63" y="131"/>
                    <a:pt x="55" y="123"/>
                    <a:pt x="55" y="113"/>
                  </a:cubicBezTo>
                  <a:cubicBezTo>
                    <a:pt x="55" y="103"/>
                    <a:pt x="63" y="95"/>
                    <a:pt x="73" y="95"/>
                  </a:cubicBezTo>
                  <a:cubicBezTo>
                    <a:pt x="83" y="95"/>
                    <a:pt x="91" y="103"/>
                    <a:pt x="91" y="113"/>
                  </a:cubicBezTo>
                  <a:cubicBezTo>
                    <a:pt x="91" y="123"/>
                    <a:pt x="83" y="131"/>
                    <a:pt x="73" y="131"/>
                  </a:cubicBezTo>
                  <a:close/>
                  <a:moveTo>
                    <a:pt x="144" y="131"/>
                  </a:moveTo>
                  <a:cubicBezTo>
                    <a:pt x="134" y="131"/>
                    <a:pt x="126" y="123"/>
                    <a:pt x="126" y="113"/>
                  </a:cubicBezTo>
                  <a:cubicBezTo>
                    <a:pt x="126" y="103"/>
                    <a:pt x="134" y="95"/>
                    <a:pt x="144" y="95"/>
                  </a:cubicBezTo>
                  <a:cubicBezTo>
                    <a:pt x="154" y="95"/>
                    <a:pt x="162" y="103"/>
                    <a:pt x="162" y="113"/>
                  </a:cubicBezTo>
                  <a:cubicBezTo>
                    <a:pt x="162" y="123"/>
                    <a:pt x="154" y="131"/>
                    <a:pt x="144" y="131"/>
                  </a:cubicBezTo>
                  <a:close/>
                  <a:moveTo>
                    <a:pt x="216" y="131"/>
                  </a:moveTo>
                  <a:cubicBezTo>
                    <a:pt x="206" y="131"/>
                    <a:pt x="198" y="123"/>
                    <a:pt x="198" y="113"/>
                  </a:cubicBezTo>
                  <a:cubicBezTo>
                    <a:pt x="198" y="103"/>
                    <a:pt x="206" y="95"/>
                    <a:pt x="216" y="95"/>
                  </a:cubicBezTo>
                  <a:cubicBezTo>
                    <a:pt x="225" y="95"/>
                    <a:pt x="233" y="103"/>
                    <a:pt x="233" y="113"/>
                  </a:cubicBezTo>
                  <a:cubicBezTo>
                    <a:pt x="233" y="123"/>
                    <a:pt x="225" y="131"/>
                    <a:pt x="216" y="1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grpSp>
      <p:grpSp>
        <p:nvGrpSpPr>
          <p:cNvPr id="5" name="组合 17"/>
          <p:cNvGrpSpPr/>
          <p:nvPr userDrawn="1"/>
        </p:nvGrpSpPr>
        <p:grpSpPr>
          <a:xfrm>
            <a:off x="5992162" y="2511639"/>
            <a:ext cx="489716" cy="476891"/>
            <a:chOff x="7704137" y="2810669"/>
            <a:chExt cx="1333500" cy="1298575"/>
          </a:xfrm>
          <a:solidFill>
            <a:schemeClr val="bg1"/>
          </a:solidFill>
        </p:grpSpPr>
        <p:sp>
          <p:nvSpPr>
            <p:cNvPr id="19" name="Freeform 44"/>
            <p:cNvSpPr/>
            <p:nvPr/>
          </p:nvSpPr>
          <p:spPr bwMode="auto">
            <a:xfrm>
              <a:off x="7908925" y="3207544"/>
              <a:ext cx="785813" cy="90488"/>
            </a:xfrm>
            <a:custGeom>
              <a:avLst/>
              <a:gdLst>
                <a:gd name="T0" fmla="*/ 293 w 293"/>
                <a:gd name="T1" fmla="*/ 17 h 34"/>
                <a:gd name="T2" fmla="*/ 276 w 293"/>
                <a:gd name="T3" fmla="*/ 34 h 34"/>
                <a:gd name="T4" fmla="*/ 17 w 293"/>
                <a:gd name="T5" fmla="*/ 34 h 34"/>
                <a:gd name="T6" fmla="*/ 0 w 293"/>
                <a:gd name="T7" fmla="*/ 17 h 34"/>
                <a:gd name="T8" fmla="*/ 0 w 293"/>
                <a:gd name="T9" fmla="*/ 17 h 34"/>
                <a:gd name="T10" fmla="*/ 17 w 293"/>
                <a:gd name="T11" fmla="*/ 0 h 34"/>
                <a:gd name="T12" fmla="*/ 276 w 293"/>
                <a:gd name="T13" fmla="*/ 0 h 34"/>
                <a:gd name="T14" fmla="*/ 293 w 293"/>
                <a:gd name="T15" fmla="*/ 17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3" h="34">
                  <a:moveTo>
                    <a:pt x="293" y="17"/>
                  </a:moveTo>
                  <a:cubicBezTo>
                    <a:pt x="293" y="26"/>
                    <a:pt x="286" y="34"/>
                    <a:pt x="276" y="34"/>
                  </a:cubicBezTo>
                  <a:cubicBezTo>
                    <a:pt x="17" y="34"/>
                    <a:pt x="17" y="34"/>
                    <a:pt x="17" y="34"/>
                  </a:cubicBezTo>
                  <a:cubicBezTo>
                    <a:pt x="7" y="34"/>
                    <a:pt x="0" y="26"/>
                    <a:pt x="0" y="17"/>
                  </a:cubicBezTo>
                  <a:cubicBezTo>
                    <a:pt x="0" y="17"/>
                    <a:pt x="0" y="17"/>
                    <a:pt x="0" y="17"/>
                  </a:cubicBezTo>
                  <a:cubicBezTo>
                    <a:pt x="0" y="7"/>
                    <a:pt x="7" y="0"/>
                    <a:pt x="17" y="0"/>
                  </a:cubicBezTo>
                  <a:cubicBezTo>
                    <a:pt x="276" y="0"/>
                    <a:pt x="276" y="0"/>
                    <a:pt x="276" y="0"/>
                  </a:cubicBezTo>
                  <a:cubicBezTo>
                    <a:pt x="286" y="0"/>
                    <a:pt x="293" y="7"/>
                    <a:pt x="29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b="1"/>
            </a:p>
          </p:txBody>
        </p:sp>
        <p:sp>
          <p:nvSpPr>
            <p:cNvPr id="20" name="Freeform 45"/>
            <p:cNvSpPr/>
            <p:nvPr/>
          </p:nvSpPr>
          <p:spPr bwMode="auto">
            <a:xfrm>
              <a:off x="7908925" y="3026569"/>
              <a:ext cx="638175" cy="92075"/>
            </a:xfrm>
            <a:custGeom>
              <a:avLst/>
              <a:gdLst>
                <a:gd name="T0" fmla="*/ 238 w 238"/>
                <a:gd name="T1" fmla="*/ 17 h 34"/>
                <a:gd name="T2" fmla="*/ 221 w 238"/>
                <a:gd name="T3" fmla="*/ 34 h 34"/>
                <a:gd name="T4" fmla="*/ 17 w 238"/>
                <a:gd name="T5" fmla="*/ 34 h 34"/>
                <a:gd name="T6" fmla="*/ 0 w 238"/>
                <a:gd name="T7" fmla="*/ 17 h 34"/>
                <a:gd name="T8" fmla="*/ 0 w 238"/>
                <a:gd name="T9" fmla="*/ 17 h 34"/>
                <a:gd name="T10" fmla="*/ 17 w 238"/>
                <a:gd name="T11" fmla="*/ 0 h 34"/>
                <a:gd name="T12" fmla="*/ 221 w 238"/>
                <a:gd name="T13" fmla="*/ 0 h 34"/>
                <a:gd name="T14" fmla="*/ 238 w 238"/>
                <a:gd name="T15" fmla="*/ 17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8" h="34">
                  <a:moveTo>
                    <a:pt x="238" y="17"/>
                  </a:moveTo>
                  <a:cubicBezTo>
                    <a:pt x="238" y="27"/>
                    <a:pt x="230" y="34"/>
                    <a:pt x="221" y="34"/>
                  </a:cubicBezTo>
                  <a:cubicBezTo>
                    <a:pt x="17" y="34"/>
                    <a:pt x="17" y="34"/>
                    <a:pt x="17" y="34"/>
                  </a:cubicBezTo>
                  <a:cubicBezTo>
                    <a:pt x="7" y="34"/>
                    <a:pt x="0" y="27"/>
                    <a:pt x="0" y="17"/>
                  </a:cubicBezTo>
                  <a:cubicBezTo>
                    <a:pt x="0" y="17"/>
                    <a:pt x="0" y="17"/>
                    <a:pt x="0" y="17"/>
                  </a:cubicBezTo>
                  <a:cubicBezTo>
                    <a:pt x="0" y="8"/>
                    <a:pt x="7" y="0"/>
                    <a:pt x="17" y="0"/>
                  </a:cubicBezTo>
                  <a:cubicBezTo>
                    <a:pt x="221" y="0"/>
                    <a:pt x="221" y="0"/>
                    <a:pt x="221" y="0"/>
                  </a:cubicBezTo>
                  <a:cubicBezTo>
                    <a:pt x="230" y="0"/>
                    <a:pt x="238" y="8"/>
                    <a:pt x="23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b="1"/>
            </a:p>
          </p:txBody>
        </p:sp>
        <p:sp>
          <p:nvSpPr>
            <p:cNvPr id="21" name="Freeform 46"/>
            <p:cNvSpPr/>
            <p:nvPr/>
          </p:nvSpPr>
          <p:spPr bwMode="auto">
            <a:xfrm>
              <a:off x="7908925" y="3383756"/>
              <a:ext cx="785813" cy="92075"/>
            </a:xfrm>
            <a:custGeom>
              <a:avLst/>
              <a:gdLst>
                <a:gd name="T0" fmla="*/ 293 w 293"/>
                <a:gd name="T1" fmla="*/ 17 h 34"/>
                <a:gd name="T2" fmla="*/ 276 w 293"/>
                <a:gd name="T3" fmla="*/ 34 h 34"/>
                <a:gd name="T4" fmla="*/ 17 w 293"/>
                <a:gd name="T5" fmla="*/ 34 h 34"/>
                <a:gd name="T6" fmla="*/ 0 w 293"/>
                <a:gd name="T7" fmla="*/ 17 h 34"/>
                <a:gd name="T8" fmla="*/ 0 w 293"/>
                <a:gd name="T9" fmla="*/ 17 h 34"/>
                <a:gd name="T10" fmla="*/ 17 w 293"/>
                <a:gd name="T11" fmla="*/ 0 h 34"/>
                <a:gd name="T12" fmla="*/ 276 w 293"/>
                <a:gd name="T13" fmla="*/ 0 h 34"/>
                <a:gd name="T14" fmla="*/ 293 w 293"/>
                <a:gd name="T15" fmla="*/ 17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3" h="34">
                  <a:moveTo>
                    <a:pt x="293" y="17"/>
                  </a:moveTo>
                  <a:cubicBezTo>
                    <a:pt x="293" y="27"/>
                    <a:pt x="286" y="34"/>
                    <a:pt x="276" y="34"/>
                  </a:cubicBezTo>
                  <a:cubicBezTo>
                    <a:pt x="17" y="34"/>
                    <a:pt x="17" y="34"/>
                    <a:pt x="17" y="34"/>
                  </a:cubicBezTo>
                  <a:cubicBezTo>
                    <a:pt x="7" y="34"/>
                    <a:pt x="0" y="27"/>
                    <a:pt x="0" y="17"/>
                  </a:cubicBezTo>
                  <a:cubicBezTo>
                    <a:pt x="0" y="17"/>
                    <a:pt x="0" y="17"/>
                    <a:pt x="0" y="17"/>
                  </a:cubicBezTo>
                  <a:cubicBezTo>
                    <a:pt x="0" y="8"/>
                    <a:pt x="7" y="0"/>
                    <a:pt x="17" y="0"/>
                  </a:cubicBezTo>
                  <a:cubicBezTo>
                    <a:pt x="276" y="0"/>
                    <a:pt x="276" y="0"/>
                    <a:pt x="276" y="0"/>
                  </a:cubicBezTo>
                  <a:cubicBezTo>
                    <a:pt x="286" y="0"/>
                    <a:pt x="293" y="8"/>
                    <a:pt x="29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b="1"/>
            </a:p>
          </p:txBody>
        </p:sp>
        <p:sp>
          <p:nvSpPr>
            <p:cNvPr id="22" name="Freeform 47"/>
            <p:cNvSpPr/>
            <p:nvPr/>
          </p:nvSpPr>
          <p:spPr bwMode="auto">
            <a:xfrm>
              <a:off x="7908925" y="3564731"/>
              <a:ext cx="592138" cy="90488"/>
            </a:xfrm>
            <a:custGeom>
              <a:avLst/>
              <a:gdLst>
                <a:gd name="T0" fmla="*/ 221 w 221"/>
                <a:gd name="T1" fmla="*/ 17 h 34"/>
                <a:gd name="T2" fmla="*/ 204 w 221"/>
                <a:gd name="T3" fmla="*/ 34 h 34"/>
                <a:gd name="T4" fmla="*/ 17 w 221"/>
                <a:gd name="T5" fmla="*/ 34 h 34"/>
                <a:gd name="T6" fmla="*/ 0 w 221"/>
                <a:gd name="T7" fmla="*/ 17 h 34"/>
                <a:gd name="T8" fmla="*/ 0 w 221"/>
                <a:gd name="T9" fmla="*/ 17 h 34"/>
                <a:gd name="T10" fmla="*/ 17 w 221"/>
                <a:gd name="T11" fmla="*/ 0 h 34"/>
                <a:gd name="T12" fmla="*/ 204 w 221"/>
                <a:gd name="T13" fmla="*/ 0 h 34"/>
                <a:gd name="T14" fmla="*/ 221 w 221"/>
                <a:gd name="T15" fmla="*/ 17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 h="34">
                  <a:moveTo>
                    <a:pt x="221" y="17"/>
                  </a:moveTo>
                  <a:cubicBezTo>
                    <a:pt x="221" y="26"/>
                    <a:pt x="213" y="34"/>
                    <a:pt x="204" y="34"/>
                  </a:cubicBezTo>
                  <a:cubicBezTo>
                    <a:pt x="17" y="34"/>
                    <a:pt x="17" y="34"/>
                    <a:pt x="17" y="34"/>
                  </a:cubicBezTo>
                  <a:cubicBezTo>
                    <a:pt x="7" y="34"/>
                    <a:pt x="0" y="26"/>
                    <a:pt x="0" y="17"/>
                  </a:cubicBezTo>
                  <a:cubicBezTo>
                    <a:pt x="0" y="17"/>
                    <a:pt x="0" y="17"/>
                    <a:pt x="0" y="17"/>
                  </a:cubicBezTo>
                  <a:cubicBezTo>
                    <a:pt x="0" y="7"/>
                    <a:pt x="7" y="0"/>
                    <a:pt x="17" y="0"/>
                  </a:cubicBezTo>
                  <a:cubicBezTo>
                    <a:pt x="204" y="0"/>
                    <a:pt x="204" y="0"/>
                    <a:pt x="204" y="0"/>
                  </a:cubicBezTo>
                  <a:cubicBezTo>
                    <a:pt x="213" y="0"/>
                    <a:pt x="221" y="7"/>
                    <a:pt x="22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b="1"/>
            </a:p>
          </p:txBody>
        </p:sp>
        <p:sp>
          <p:nvSpPr>
            <p:cNvPr id="23" name="Freeform 48"/>
            <p:cNvSpPr/>
            <p:nvPr/>
          </p:nvSpPr>
          <p:spPr bwMode="auto">
            <a:xfrm>
              <a:off x="7908925" y="3740944"/>
              <a:ext cx="592138" cy="92075"/>
            </a:xfrm>
            <a:custGeom>
              <a:avLst/>
              <a:gdLst>
                <a:gd name="T0" fmla="*/ 221 w 221"/>
                <a:gd name="T1" fmla="*/ 17 h 34"/>
                <a:gd name="T2" fmla="*/ 204 w 221"/>
                <a:gd name="T3" fmla="*/ 34 h 34"/>
                <a:gd name="T4" fmla="*/ 17 w 221"/>
                <a:gd name="T5" fmla="*/ 34 h 34"/>
                <a:gd name="T6" fmla="*/ 0 w 221"/>
                <a:gd name="T7" fmla="*/ 17 h 34"/>
                <a:gd name="T8" fmla="*/ 0 w 221"/>
                <a:gd name="T9" fmla="*/ 17 h 34"/>
                <a:gd name="T10" fmla="*/ 17 w 221"/>
                <a:gd name="T11" fmla="*/ 0 h 34"/>
                <a:gd name="T12" fmla="*/ 204 w 221"/>
                <a:gd name="T13" fmla="*/ 0 h 34"/>
                <a:gd name="T14" fmla="*/ 221 w 221"/>
                <a:gd name="T15" fmla="*/ 17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 h="34">
                  <a:moveTo>
                    <a:pt x="221" y="17"/>
                  </a:moveTo>
                  <a:cubicBezTo>
                    <a:pt x="221" y="27"/>
                    <a:pt x="213" y="34"/>
                    <a:pt x="204" y="34"/>
                  </a:cubicBezTo>
                  <a:cubicBezTo>
                    <a:pt x="17" y="34"/>
                    <a:pt x="17" y="34"/>
                    <a:pt x="17" y="34"/>
                  </a:cubicBezTo>
                  <a:cubicBezTo>
                    <a:pt x="7" y="34"/>
                    <a:pt x="0" y="27"/>
                    <a:pt x="0" y="17"/>
                  </a:cubicBezTo>
                  <a:cubicBezTo>
                    <a:pt x="0" y="17"/>
                    <a:pt x="0" y="17"/>
                    <a:pt x="0" y="17"/>
                  </a:cubicBezTo>
                  <a:cubicBezTo>
                    <a:pt x="0" y="8"/>
                    <a:pt x="7" y="0"/>
                    <a:pt x="17" y="0"/>
                  </a:cubicBezTo>
                  <a:cubicBezTo>
                    <a:pt x="204" y="0"/>
                    <a:pt x="204" y="0"/>
                    <a:pt x="204" y="0"/>
                  </a:cubicBezTo>
                  <a:cubicBezTo>
                    <a:pt x="213" y="0"/>
                    <a:pt x="221" y="8"/>
                    <a:pt x="22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b="1"/>
            </a:p>
          </p:txBody>
        </p:sp>
        <p:sp>
          <p:nvSpPr>
            <p:cNvPr id="24" name="Freeform 49"/>
            <p:cNvSpPr/>
            <p:nvPr/>
          </p:nvSpPr>
          <p:spPr bwMode="auto">
            <a:xfrm>
              <a:off x="8578850" y="3650456"/>
              <a:ext cx="446088" cy="444500"/>
            </a:xfrm>
            <a:custGeom>
              <a:avLst/>
              <a:gdLst>
                <a:gd name="T0" fmla="*/ 3 w 166"/>
                <a:gd name="T1" fmla="*/ 53 h 166"/>
                <a:gd name="T2" fmla="*/ 3 w 166"/>
                <a:gd name="T3" fmla="*/ 41 h 166"/>
                <a:gd name="T4" fmla="*/ 41 w 166"/>
                <a:gd name="T5" fmla="*/ 3 h 166"/>
                <a:gd name="T6" fmla="*/ 53 w 166"/>
                <a:gd name="T7" fmla="*/ 3 h 166"/>
                <a:gd name="T8" fmla="*/ 162 w 166"/>
                <a:gd name="T9" fmla="*/ 113 h 166"/>
                <a:gd name="T10" fmla="*/ 162 w 166"/>
                <a:gd name="T11" fmla="*/ 125 h 166"/>
                <a:gd name="T12" fmla="*/ 125 w 166"/>
                <a:gd name="T13" fmla="*/ 162 h 166"/>
                <a:gd name="T14" fmla="*/ 113 w 166"/>
                <a:gd name="T15" fmla="*/ 162 h 166"/>
                <a:gd name="T16" fmla="*/ 3 w 166"/>
                <a:gd name="T17" fmla="*/ 5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166">
                  <a:moveTo>
                    <a:pt x="3" y="53"/>
                  </a:moveTo>
                  <a:cubicBezTo>
                    <a:pt x="0" y="49"/>
                    <a:pt x="0" y="44"/>
                    <a:pt x="3" y="41"/>
                  </a:cubicBezTo>
                  <a:cubicBezTo>
                    <a:pt x="41" y="3"/>
                    <a:pt x="41" y="3"/>
                    <a:pt x="41" y="3"/>
                  </a:cubicBezTo>
                  <a:cubicBezTo>
                    <a:pt x="44" y="0"/>
                    <a:pt x="49" y="0"/>
                    <a:pt x="53" y="3"/>
                  </a:cubicBezTo>
                  <a:cubicBezTo>
                    <a:pt x="162" y="113"/>
                    <a:pt x="162" y="113"/>
                    <a:pt x="162" y="113"/>
                  </a:cubicBezTo>
                  <a:cubicBezTo>
                    <a:pt x="166" y="116"/>
                    <a:pt x="166" y="122"/>
                    <a:pt x="162" y="125"/>
                  </a:cubicBezTo>
                  <a:cubicBezTo>
                    <a:pt x="125" y="162"/>
                    <a:pt x="125" y="162"/>
                    <a:pt x="125" y="162"/>
                  </a:cubicBezTo>
                  <a:cubicBezTo>
                    <a:pt x="122" y="166"/>
                    <a:pt x="116" y="166"/>
                    <a:pt x="113" y="162"/>
                  </a:cubicBezTo>
                  <a:lnTo>
                    <a:pt x="3" y="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b="1"/>
            </a:p>
          </p:txBody>
        </p:sp>
        <p:sp>
          <p:nvSpPr>
            <p:cNvPr id="25" name="Freeform 50"/>
            <p:cNvSpPr/>
            <p:nvPr/>
          </p:nvSpPr>
          <p:spPr bwMode="auto">
            <a:xfrm>
              <a:off x="8920162" y="3991769"/>
              <a:ext cx="117475" cy="117475"/>
            </a:xfrm>
            <a:custGeom>
              <a:avLst/>
              <a:gdLst>
                <a:gd name="T0" fmla="*/ 0 w 44"/>
                <a:gd name="T1" fmla="*/ 39 h 44"/>
                <a:gd name="T2" fmla="*/ 19 w 44"/>
                <a:gd name="T3" fmla="*/ 39 h 44"/>
                <a:gd name="T4" fmla="*/ 39 w 44"/>
                <a:gd name="T5" fmla="*/ 19 h 44"/>
                <a:gd name="T6" fmla="*/ 39 w 44"/>
                <a:gd name="T7" fmla="*/ 0 h 44"/>
                <a:gd name="T8" fmla="*/ 0 w 44"/>
                <a:gd name="T9" fmla="*/ 39 h 44"/>
              </a:gdLst>
              <a:ahLst/>
              <a:cxnLst>
                <a:cxn ang="0">
                  <a:pos x="T0" y="T1"/>
                </a:cxn>
                <a:cxn ang="0">
                  <a:pos x="T2" y="T3"/>
                </a:cxn>
                <a:cxn ang="0">
                  <a:pos x="T4" y="T5"/>
                </a:cxn>
                <a:cxn ang="0">
                  <a:pos x="T6" y="T7"/>
                </a:cxn>
                <a:cxn ang="0">
                  <a:pos x="T8" y="T9"/>
                </a:cxn>
              </a:cxnLst>
              <a:rect l="0" t="0" r="r" b="b"/>
              <a:pathLst>
                <a:path w="44" h="44">
                  <a:moveTo>
                    <a:pt x="0" y="39"/>
                  </a:moveTo>
                  <a:cubicBezTo>
                    <a:pt x="6" y="44"/>
                    <a:pt x="14" y="44"/>
                    <a:pt x="19" y="39"/>
                  </a:cubicBezTo>
                  <a:cubicBezTo>
                    <a:pt x="39" y="19"/>
                    <a:pt x="39" y="19"/>
                    <a:pt x="39" y="19"/>
                  </a:cubicBezTo>
                  <a:cubicBezTo>
                    <a:pt x="44" y="14"/>
                    <a:pt x="44" y="6"/>
                    <a:pt x="39" y="0"/>
                  </a:cubicBez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b="1"/>
            </a:p>
          </p:txBody>
        </p:sp>
        <p:sp>
          <p:nvSpPr>
            <p:cNvPr id="26" name="Freeform 51"/>
            <p:cNvSpPr/>
            <p:nvPr/>
          </p:nvSpPr>
          <p:spPr bwMode="auto">
            <a:xfrm>
              <a:off x="8551862" y="3623469"/>
              <a:ext cx="139700" cy="139700"/>
            </a:xfrm>
            <a:custGeom>
              <a:avLst/>
              <a:gdLst>
                <a:gd name="T0" fmla="*/ 6 w 52"/>
                <a:gd name="T1" fmla="*/ 50 h 52"/>
                <a:gd name="T2" fmla="*/ 3 w 52"/>
                <a:gd name="T3" fmla="*/ 49 h 52"/>
                <a:gd name="T4" fmla="*/ 0 w 52"/>
                <a:gd name="T5" fmla="*/ 4 h 52"/>
                <a:gd name="T6" fmla="*/ 4 w 52"/>
                <a:gd name="T7" fmla="*/ 0 h 52"/>
                <a:gd name="T8" fmla="*/ 49 w 52"/>
                <a:gd name="T9" fmla="*/ 3 h 52"/>
                <a:gd name="T10" fmla="*/ 50 w 52"/>
                <a:gd name="T11" fmla="*/ 6 h 52"/>
                <a:gd name="T12" fmla="*/ 6 w 52"/>
                <a:gd name="T13" fmla="*/ 50 h 52"/>
              </a:gdLst>
              <a:ahLst/>
              <a:cxnLst>
                <a:cxn ang="0">
                  <a:pos x="T0" y="T1"/>
                </a:cxn>
                <a:cxn ang="0">
                  <a:pos x="T2" y="T3"/>
                </a:cxn>
                <a:cxn ang="0">
                  <a:pos x="T4" y="T5"/>
                </a:cxn>
                <a:cxn ang="0">
                  <a:pos x="T6" y="T7"/>
                </a:cxn>
                <a:cxn ang="0">
                  <a:pos x="T8" y="T9"/>
                </a:cxn>
                <a:cxn ang="0">
                  <a:pos x="T10" y="T11"/>
                </a:cxn>
                <a:cxn ang="0">
                  <a:pos x="T12" y="T13"/>
                </a:cxn>
              </a:cxnLst>
              <a:rect l="0" t="0" r="r" b="b"/>
              <a:pathLst>
                <a:path w="52" h="52">
                  <a:moveTo>
                    <a:pt x="6" y="50"/>
                  </a:moveTo>
                  <a:cubicBezTo>
                    <a:pt x="5" y="52"/>
                    <a:pt x="3" y="51"/>
                    <a:pt x="3" y="49"/>
                  </a:cubicBezTo>
                  <a:cubicBezTo>
                    <a:pt x="0" y="4"/>
                    <a:pt x="0" y="4"/>
                    <a:pt x="0" y="4"/>
                  </a:cubicBezTo>
                  <a:cubicBezTo>
                    <a:pt x="0" y="2"/>
                    <a:pt x="2" y="0"/>
                    <a:pt x="4" y="0"/>
                  </a:cubicBezTo>
                  <a:cubicBezTo>
                    <a:pt x="49" y="3"/>
                    <a:pt x="49" y="3"/>
                    <a:pt x="49" y="3"/>
                  </a:cubicBezTo>
                  <a:cubicBezTo>
                    <a:pt x="51" y="3"/>
                    <a:pt x="52" y="5"/>
                    <a:pt x="50" y="6"/>
                  </a:cubicBezTo>
                  <a:lnTo>
                    <a:pt x="6"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b="1"/>
            </a:p>
          </p:txBody>
        </p:sp>
        <p:sp>
          <p:nvSpPr>
            <p:cNvPr id="27" name="Freeform 52"/>
            <p:cNvSpPr/>
            <p:nvPr/>
          </p:nvSpPr>
          <p:spPr bwMode="auto">
            <a:xfrm>
              <a:off x="7704137" y="2810669"/>
              <a:ext cx="1193800" cy="1241425"/>
            </a:xfrm>
            <a:custGeom>
              <a:avLst/>
              <a:gdLst>
                <a:gd name="T0" fmla="*/ 441 w 445"/>
                <a:gd name="T1" fmla="*/ 72 h 463"/>
                <a:gd name="T2" fmla="*/ 373 w 445"/>
                <a:gd name="T3" fmla="*/ 4 h 463"/>
                <a:gd name="T4" fmla="*/ 364 w 445"/>
                <a:gd name="T5" fmla="*/ 0 h 463"/>
                <a:gd name="T6" fmla="*/ 81 w 445"/>
                <a:gd name="T7" fmla="*/ 0 h 463"/>
                <a:gd name="T8" fmla="*/ 0 w 445"/>
                <a:gd name="T9" fmla="*/ 81 h 463"/>
                <a:gd name="T10" fmla="*/ 0 w 445"/>
                <a:gd name="T11" fmla="*/ 381 h 463"/>
                <a:gd name="T12" fmla="*/ 81 w 445"/>
                <a:gd name="T13" fmla="*/ 463 h 463"/>
                <a:gd name="T14" fmla="*/ 364 w 445"/>
                <a:gd name="T15" fmla="*/ 463 h 463"/>
                <a:gd name="T16" fmla="*/ 399 w 445"/>
                <a:gd name="T17" fmla="*/ 454 h 463"/>
                <a:gd name="T18" fmla="*/ 379 w 445"/>
                <a:gd name="T19" fmla="*/ 433 h 463"/>
                <a:gd name="T20" fmla="*/ 364 w 445"/>
                <a:gd name="T21" fmla="*/ 436 h 463"/>
                <a:gd name="T22" fmla="*/ 81 w 445"/>
                <a:gd name="T23" fmla="*/ 436 h 463"/>
                <a:gd name="T24" fmla="*/ 27 w 445"/>
                <a:gd name="T25" fmla="*/ 381 h 463"/>
                <a:gd name="T26" fmla="*/ 27 w 445"/>
                <a:gd name="T27" fmla="*/ 81 h 463"/>
                <a:gd name="T28" fmla="*/ 81 w 445"/>
                <a:gd name="T29" fmla="*/ 27 h 463"/>
                <a:gd name="T30" fmla="*/ 358 w 445"/>
                <a:gd name="T31" fmla="*/ 27 h 463"/>
                <a:gd name="T32" fmla="*/ 418 w 445"/>
                <a:gd name="T33" fmla="*/ 87 h 463"/>
                <a:gd name="T34" fmla="*/ 418 w 445"/>
                <a:gd name="T35" fmla="*/ 337 h 463"/>
                <a:gd name="T36" fmla="*/ 445 w 445"/>
                <a:gd name="T37" fmla="*/ 364 h 463"/>
                <a:gd name="T38" fmla="*/ 445 w 445"/>
                <a:gd name="T39" fmla="*/ 81 h 463"/>
                <a:gd name="T40" fmla="*/ 441 w 445"/>
                <a:gd name="T41" fmla="*/ 72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5" h="463">
                  <a:moveTo>
                    <a:pt x="441" y="72"/>
                  </a:moveTo>
                  <a:cubicBezTo>
                    <a:pt x="373" y="4"/>
                    <a:pt x="373" y="4"/>
                    <a:pt x="373" y="4"/>
                  </a:cubicBezTo>
                  <a:cubicBezTo>
                    <a:pt x="371" y="1"/>
                    <a:pt x="367" y="0"/>
                    <a:pt x="364" y="0"/>
                  </a:cubicBezTo>
                  <a:cubicBezTo>
                    <a:pt x="81" y="0"/>
                    <a:pt x="81" y="0"/>
                    <a:pt x="81" y="0"/>
                  </a:cubicBezTo>
                  <a:cubicBezTo>
                    <a:pt x="36" y="0"/>
                    <a:pt x="0" y="36"/>
                    <a:pt x="0" y="81"/>
                  </a:cubicBezTo>
                  <a:cubicBezTo>
                    <a:pt x="0" y="381"/>
                    <a:pt x="0" y="381"/>
                    <a:pt x="0" y="381"/>
                  </a:cubicBezTo>
                  <a:cubicBezTo>
                    <a:pt x="0" y="426"/>
                    <a:pt x="36" y="463"/>
                    <a:pt x="81" y="463"/>
                  </a:cubicBezTo>
                  <a:cubicBezTo>
                    <a:pt x="364" y="463"/>
                    <a:pt x="364" y="463"/>
                    <a:pt x="364" y="463"/>
                  </a:cubicBezTo>
                  <a:cubicBezTo>
                    <a:pt x="377" y="463"/>
                    <a:pt x="389" y="459"/>
                    <a:pt x="399" y="454"/>
                  </a:cubicBezTo>
                  <a:cubicBezTo>
                    <a:pt x="379" y="433"/>
                    <a:pt x="379" y="433"/>
                    <a:pt x="379" y="433"/>
                  </a:cubicBezTo>
                  <a:cubicBezTo>
                    <a:pt x="374" y="435"/>
                    <a:pt x="369" y="435"/>
                    <a:pt x="364" y="436"/>
                  </a:cubicBezTo>
                  <a:cubicBezTo>
                    <a:pt x="81" y="436"/>
                    <a:pt x="81" y="436"/>
                    <a:pt x="81" y="436"/>
                  </a:cubicBezTo>
                  <a:cubicBezTo>
                    <a:pt x="52" y="435"/>
                    <a:pt x="27" y="411"/>
                    <a:pt x="27" y="381"/>
                  </a:cubicBezTo>
                  <a:cubicBezTo>
                    <a:pt x="27" y="81"/>
                    <a:pt x="27" y="81"/>
                    <a:pt x="27" y="81"/>
                  </a:cubicBezTo>
                  <a:cubicBezTo>
                    <a:pt x="27" y="51"/>
                    <a:pt x="52" y="27"/>
                    <a:pt x="81" y="27"/>
                  </a:cubicBezTo>
                  <a:cubicBezTo>
                    <a:pt x="358" y="27"/>
                    <a:pt x="358" y="27"/>
                    <a:pt x="358" y="27"/>
                  </a:cubicBezTo>
                  <a:cubicBezTo>
                    <a:pt x="418" y="87"/>
                    <a:pt x="418" y="87"/>
                    <a:pt x="418" y="87"/>
                  </a:cubicBezTo>
                  <a:cubicBezTo>
                    <a:pt x="418" y="337"/>
                    <a:pt x="418" y="337"/>
                    <a:pt x="418" y="337"/>
                  </a:cubicBezTo>
                  <a:cubicBezTo>
                    <a:pt x="445" y="364"/>
                    <a:pt x="445" y="364"/>
                    <a:pt x="445" y="364"/>
                  </a:cubicBezTo>
                  <a:cubicBezTo>
                    <a:pt x="445" y="81"/>
                    <a:pt x="445" y="81"/>
                    <a:pt x="445" y="81"/>
                  </a:cubicBezTo>
                  <a:cubicBezTo>
                    <a:pt x="445" y="78"/>
                    <a:pt x="444" y="74"/>
                    <a:pt x="441"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b="1"/>
            </a:p>
          </p:txBody>
        </p:sp>
      </p:grpSp>
      <p:grpSp>
        <p:nvGrpSpPr>
          <p:cNvPr id="6" name="组合 27"/>
          <p:cNvGrpSpPr/>
          <p:nvPr userDrawn="1"/>
        </p:nvGrpSpPr>
        <p:grpSpPr>
          <a:xfrm>
            <a:off x="621322" y="3846348"/>
            <a:ext cx="641644" cy="490053"/>
            <a:chOff x="7756526" y="649288"/>
            <a:chExt cx="1847850" cy="1411287"/>
          </a:xfrm>
          <a:solidFill>
            <a:schemeClr val="accent2"/>
          </a:solidFill>
        </p:grpSpPr>
        <p:sp>
          <p:nvSpPr>
            <p:cNvPr id="29" name="Freeform 24"/>
            <p:cNvSpPr>
              <a:spLocks noEditPoints="1"/>
            </p:cNvSpPr>
            <p:nvPr/>
          </p:nvSpPr>
          <p:spPr bwMode="auto">
            <a:xfrm>
              <a:off x="7756526" y="819150"/>
              <a:ext cx="1160463" cy="1241425"/>
            </a:xfrm>
            <a:custGeom>
              <a:avLst/>
              <a:gdLst>
                <a:gd name="T0" fmla="*/ 198 w 397"/>
                <a:gd name="T1" fmla="*/ 0 h 425"/>
                <a:gd name="T2" fmla="*/ 0 w 397"/>
                <a:gd name="T3" fmla="*/ 173 h 425"/>
                <a:gd name="T4" fmla="*/ 198 w 397"/>
                <a:gd name="T5" fmla="*/ 346 h 425"/>
                <a:gd name="T6" fmla="*/ 217 w 397"/>
                <a:gd name="T7" fmla="*/ 345 h 425"/>
                <a:gd name="T8" fmla="*/ 165 w 397"/>
                <a:gd name="T9" fmla="*/ 425 h 425"/>
                <a:gd name="T10" fmla="*/ 365 w 397"/>
                <a:gd name="T11" fmla="*/ 268 h 425"/>
                <a:gd name="T12" fmla="*/ 397 w 397"/>
                <a:gd name="T13" fmla="*/ 173 h 425"/>
                <a:gd name="T14" fmla="*/ 198 w 397"/>
                <a:gd name="T15" fmla="*/ 0 h 425"/>
                <a:gd name="T16" fmla="*/ 91 w 397"/>
                <a:gd name="T17" fmla="*/ 198 h 425"/>
                <a:gd name="T18" fmla="*/ 66 w 397"/>
                <a:gd name="T19" fmla="*/ 173 h 425"/>
                <a:gd name="T20" fmla="*/ 91 w 397"/>
                <a:gd name="T21" fmla="*/ 148 h 425"/>
                <a:gd name="T22" fmla="*/ 116 w 397"/>
                <a:gd name="T23" fmla="*/ 173 h 425"/>
                <a:gd name="T24" fmla="*/ 91 w 397"/>
                <a:gd name="T25" fmla="*/ 198 h 425"/>
                <a:gd name="T26" fmla="*/ 198 w 397"/>
                <a:gd name="T27" fmla="*/ 198 h 425"/>
                <a:gd name="T28" fmla="*/ 173 w 397"/>
                <a:gd name="T29" fmla="*/ 173 h 425"/>
                <a:gd name="T30" fmla="*/ 198 w 397"/>
                <a:gd name="T31" fmla="*/ 148 h 425"/>
                <a:gd name="T32" fmla="*/ 224 w 397"/>
                <a:gd name="T33" fmla="*/ 173 h 425"/>
                <a:gd name="T34" fmla="*/ 198 w 397"/>
                <a:gd name="T35" fmla="*/ 198 h 425"/>
                <a:gd name="T36" fmla="*/ 306 w 397"/>
                <a:gd name="T37" fmla="*/ 198 h 425"/>
                <a:gd name="T38" fmla="*/ 280 w 397"/>
                <a:gd name="T39" fmla="*/ 173 h 425"/>
                <a:gd name="T40" fmla="*/ 306 w 397"/>
                <a:gd name="T41" fmla="*/ 148 h 425"/>
                <a:gd name="T42" fmla="*/ 331 w 397"/>
                <a:gd name="T43" fmla="*/ 173 h 425"/>
                <a:gd name="T44" fmla="*/ 306 w 397"/>
                <a:gd name="T45" fmla="*/ 198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7" h="425">
                  <a:moveTo>
                    <a:pt x="198" y="0"/>
                  </a:moveTo>
                  <a:cubicBezTo>
                    <a:pt x="89" y="0"/>
                    <a:pt x="0" y="77"/>
                    <a:pt x="0" y="173"/>
                  </a:cubicBezTo>
                  <a:cubicBezTo>
                    <a:pt x="0" y="268"/>
                    <a:pt x="89" y="346"/>
                    <a:pt x="198" y="346"/>
                  </a:cubicBezTo>
                  <a:cubicBezTo>
                    <a:pt x="205" y="346"/>
                    <a:pt x="211" y="346"/>
                    <a:pt x="217" y="345"/>
                  </a:cubicBezTo>
                  <a:cubicBezTo>
                    <a:pt x="217" y="390"/>
                    <a:pt x="165" y="425"/>
                    <a:pt x="165" y="425"/>
                  </a:cubicBezTo>
                  <a:cubicBezTo>
                    <a:pt x="295" y="382"/>
                    <a:pt x="347" y="304"/>
                    <a:pt x="365" y="268"/>
                  </a:cubicBezTo>
                  <a:cubicBezTo>
                    <a:pt x="385" y="240"/>
                    <a:pt x="397" y="208"/>
                    <a:pt x="397" y="173"/>
                  </a:cubicBezTo>
                  <a:cubicBezTo>
                    <a:pt x="397" y="77"/>
                    <a:pt x="308" y="0"/>
                    <a:pt x="198" y="0"/>
                  </a:cubicBezTo>
                  <a:close/>
                  <a:moveTo>
                    <a:pt x="91" y="198"/>
                  </a:moveTo>
                  <a:cubicBezTo>
                    <a:pt x="77" y="198"/>
                    <a:pt x="66" y="187"/>
                    <a:pt x="66" y="173"/>
                  </a:cubicBezTo>
                  <a:cubicBezTo>
                    <a:pt x="66" y="159"/>
                    <a:pt x="77" y="148"/>
                    <a:pt x="91" y="148"/>
                  </a:cubicBezTo>
                  <a:cubicBezTo>
                    <a:pt x="105" y="148"/>
                    <a:pt x="116" y="159"/>
                    <a:pt x="116" y="173"/>
                  </a:cubicBezTo>
                  <a:cubicBezTo>
                    <a:pt x="116" y="187"/>
                    <a:pt x="105" y="198"/>
                    <a:pt x="91" y="198"/>
                  </a:cubicBezTo>
                  <a:close/>
                  <a:moveTo>
                    <a:pt x="198" y="198"/>
                  </a:moveTo>
                  <a:cubicBezTo>
                    <a:pt x="184" y="198"/>
                    <a:pt x="173" y="187"/>
                    <a:pt x="173" y="173"/>
                  </a:cubicBezTo>
                  <a:cubicBezTo>
                    <a:pt x="173" y="159"/>
                    <a:pt x="184" y="148"/>
                    <a:pt x="198" y="148"/>
                  </a:cubicBezTo>
                  <a:cubicBezTo>
                    <a:pt x="212" y="148"/>
                    <a:pt x="224" y="159"/>
                    <a:pt x="224" y="173"/>
                  </a:cubicBezTo>
                  <a:cubicBezTo>
                    <a:pt x="224" y="187"/>
                    <a:pt x="212" y="198"/>
                    <a:pt x="198" y="198"/>
                  </a:cubicBezTo>
                  <a:close/>
                  <a:moveTo>
                    <a:pt x="306" y="198"/>
                  </a:moveTo>
                  <a:cubicBezTo>
                    <a:pt x="292" y="198"/>
                    <a:pt x="280" y="187"/>
                    <a:pt x="280" y="173"/>
                  </a:cubicBezTo>
                  <a:cubicBezTo>
                    <a:pt x="280" y="159"/>
                    <a:pt x="292" y="148"/>
                    <a:pt x="306" y="148"/>
                  </a:cubicBezTo>
                  <a:cubicBezTo>
                    <a:pt x="320" y="148"/>
                    <a:pt x="331" y="159"/>
                    <a:pt x="331" y="173"/>
                  </a:cubicBezTo>
                  <a:cubicBezTo>
                    <a:pt x="331" y="187"/>
                    <a:pt x="320" y="198"/>
                    <a:pt x="306" y="1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30" name="Freeform 25"/>
            <p:cNvSpPr/>
            <p:nvPr/>
          </p:nvSpPr>
          <p:spPr bwMode="auto">
            <a:xfrm>
              <a:off x="8572501" y="649288"/>
              <a:ext cx="1031875" cy="1181100"/>
            </a:xfrm>
            <a:custGeom>
              <a:avLst/>
              <a:gdLst>
                <a:gd name="T0" fmla="*/ 258 w 353"/>
                <a:gd name="T1" fmla="*/ 0 h 404"/>
                <a:gd name="T2" fmla="*/ 88 w 353"/>
                <a:gd name="T3" fmla="*/ 0 h 404"/>
                <a:gd name="T4" fmla="*/ 0 w 353"/>
                <a:gd name="T5" fmla="*/ 57 h 404"/>
                <a:gd name="T6" fmla="*/ 70 w 353"/>
                <a:gd name="T7" fmla="*/ 97 h 404"/>
                <a:gd name="T8" fmla="*/ 133 w 353"/>
                <a:gd name="T9" fmla="*/ 231 h 404"/>
                <a:gd name="T10" fmla="*/ 133 w 353"/>
                <a:gd name="T11" fmla="*/ 231 h 404"/>
                <a:gd name="T12" fmla="*/ 99 w 353"/>
                <a:gd name="T13" fmla="*/ 334 h 404"/>
                <a:gd name="T14" fmla="*/ 97 w 353"/>
                <a:gd name="T15" fmla="*/ 337 h 404"/>
                <a:gd name="T16" fmla="*/ 226 w 353"/>
                <a:gd name="T17" fmla="*/ 404 h 404"/>
                <a:gd name="T18" fmla="*/ 170 w 353"/>
                <a:gd name="T19" fmla="*/ 304 h 404"/>
                <a:gd name="T20" fmla="*/ 258 w 353"/>
                <a:gd name="T21" fmla="*/ 304 h 404"/>
                <a:gd name="T22" fmla="*/ 353 w 353"/>
                <a:gd name="T23" fmla="*/ 208 h 404"/>
                <a:gd name="T24" fmla="*/ 353 w 353"/>
                <a:gd name="T25" fmla="*/ 95 h 404"/>
                <a:gd name="T26" fmla="*/ 258 w 353"/>
                <a:gd name="T27"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3" h="404">
                  <a:moveTo>
                    <a:pt x="258" y="0"/>
                  </a:moveTo>
                  <a:cubicBezTo>
                    <a:pt x="88" y="0"/>
                    <a:pt x="88" y="0"/>
                    <a:pt x="88" y="0"/>
                  </a:cubicBezTo>
                  <a:cubicBezTo>
                    <a:pt x="49" y="0"/>
                    <a:pt x="15" y="23"/>
                    <a:pt x="0" y="57"/>
                  </a:cubicBezTo>
                  <a:cubicBezTo>
                    <a:pt x="26" y="66"/>
                    <a:pt x="50" y="80"/>
                    <a:pt x="70" y="97"/>
                  </a:cubicBezTo>
                  <a:cubicBezTo>
                    <a:pt x="109" y="131"/>
                    <a:pt x="133" y="178"/>
                    <a:pt x="133" y="231"/>
                  </a:cubicBezTo>
                  <a:cubicBezTo>
                    <a:pt x="133" y="231"/>
                    <a:pt x="133" y="231"/>
                    <a:pt x="133" y="231"/>
                  </a:cubicBezTo>
                  <a:cubicBezTo>
                    <a:pt x="133" y="269"/>
                    <a:pt x="120" y="304"/>
                    <a:pt x="99" y="334"/>
                  </a:cubicBezTo>
                  <a:cubicBezTo>
                    <a:pt x="98" y="335"/>
                    <a:pt x="98" y="336"/>
                    <a:pt x="97" y="337"/>
                  </a:cubicBezTo>
                  <a:cubicBezTo>
                    <a:pt x="129" y="362"/>
                    <a:pt x="172" y="385"/>
                    <a:pt x="226" y="404"/>
                  </a:cubicBezTo>
                  <a:cubicBezTo>
                    <a:pt x="226" y="404"/>
                    <a:pt x="160" y="359"/>
                    <a:pt x="170" y="304"/>
                  </a:cubicBezTo>
                  <a:cubicBezTo>
                    <a:pt x="258" y="304"/>
                    <a:pt x="258" y="304"/>
                    <a:pt x="258" y="304"/>
                  </a:cubicBezTo>
                  <a:cubicBezTo>
                    <a:pt x="310" y="304"/>
                    <a:pt x="353" y="260"/>
                    <a:pt x="353" y="208"/>
                  </a:cubicBezTo>
                  <a:cubicBezTo>
                    <a:pt x="353" y="95"/>
                    <a:pt x="353" y="95"/>
                    <a:pt x="353" y="95"/>
                  </a:cubicBezTo>
                  <a:cubicBezTo>
                    <a:pt x="353" y="43"/>
                    <a:pt x="310" y="0"/>
                    <a:pt x="25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31" name="Oval 26"/>
            <p:cNvSpPr>
              <a:spLocks noChangeArrowheads="1"/>
            </p:cNvSpPr>
            <p:nvPr/>
          </p:nvSpPr>
          <p:spPr bwMode="auto">
            <a:xfrm>
              <a:off x="7948613" y="1250950"/>
              <a:ext cx="146050" cy="1460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32" name="Oval 27"/>
            <p:cNvSpPr>
              <a:spLocks noChangeArrowheads="1"/>
            </p:cNvSpPr>
            <p:nvPr/>
          </p:nvSpPr>
          <p:spPr bwMode="auto">
            <a:xfrm>
              <a:off x="8261351" y="1250950"/>
              <a:ext cx="149225" cy="1460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33" name="Oval 28"/>
            <p:cNvSpPr>
              <a:spLocks noChangeArrowheads="1"/>
            </p:cNvSpPr>
            <p:nvPr/>
          </p:nvSpPr>
          <p:spPr bwMode="auto">
            <a:xfrm>
              <a:off x="8574088" y="1250950"/>
              <a:ext cx="149225" cy="1460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grpSp>
      <p:grpSp>
        <p:nvGrpSpPr>
          <p:cNvPr id="7" name="组合 33"/>
          <p:cNvGrpSpPr/>
          <p:nvPr userDrawn="1"/>
        </p:nvGrpSpPr>
        <p:grpSpPr>
          <a:xfrm>
            <a:off x="5222338" y="3861699"/>
            <a:ext cx="467633" cy="459350"/>
            <a:chOff x="234950" y="2943226"/>
            <a:chExt cx="1344613" cy="1320800"/>
          </a:xfrm>
          <a:solidFill>
            <a:schemeClr val="bg1"/>
          </a:solidFill>
        </p:grpSpPr>
        <p:sp>
          <p:nvSpPr>
            <p:cNvPr id="35" name="Freeform 41"/>
            <p:cNvSpPr/>
            <p:nvPr/>
          </p:nvSpPr>
          <p:spPr bwMode="auto">
            <a:xfrm>
              <a:off x="479425" y="2943226"/>
              <a:ext cx="560388" cy="1320800"/>
            </a:xfrm>
            <a:custGeom>
              <a:avLst/>
              <a:gdLst>
                <a:gd name="T0" fmla="*/ 174 w 196"/>
                <a:gd name="T1" fmla="*/ 0 h 462"/>
                <a:gd name="T2" fmla="*/ 139 w 196"/>
                <a:gd name="T3" fmla="*/ 0 h 462"/>
                <a:gd name="T4" fmla="*/ 139 w 196"/>
                <a:gd name="T5" fmla="*/ 0 h 462"/>
                <a:gd name="T6" fmla="*/ 0 w 196"/>
                <a:gd name="T7" fmla="*/ 135 h 462"/>
                <a:gd name="T8" fmla="*/ 0 w 196"/>
                <a:gd name="T9" fmla="*/ 327 h 462"/>
                <a:gd name="T10" fmla="*/ 139 w 196"/>
                <a:gd name="T11" fmla="*/ 462 h 462"/>
                <a:gd name="T12" fmla="*/ 139 w 196"/>
                <a:gd name="T13" fmla="*/ 462 h 462"/>
                <a:gd name="T14" fmla="*/ 139 w 196"/>
                <a:gd name="T15" fmla="*/ 462 h 462"/>
                <a:gd name="T16" fmla="*/ 139 w 196"/>
                <a:gd name="T17" fmla="*/ 462 h 462"/>
                <a:gd name="T18" fmla="*/ 139 w 196"/>
                <a:gd name="T19" fmla="*/ 462 h 462"/>
                <a:gd name="T20" fmla="*/ 174 w 196"/>
                <a:gd name="T21" fmla="*/ 462 h 462"/>
                <a:gd name="T22" fmla="*/ 196 w 196"/>
                <a:gd name="T23" fmla="*/ 441 h 462"/>
                <a:gd name="T24" fmla="*/ 196 w 196"/>
                <a:gd name="T25" fmla="*/ 21 h 462"/>
                <a:gd name="T26" fmla="*/ 174 w 196"/>
                <a:gd name="T27"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6" h="462">
                  <a:moveTo>
                    <a:pt x="174" y="0"/>
                  </a:moveTo>
                  <a:cubicBezTo>
                    <a:pt x="139" y="0"/>
                    <a:pt x="139" y="0"/>
                    <a:pt x="139" y="0"/>
                  </a:cubicBezTo>
                  <a:cubicBezTo>
                    <a:pt x="139" y="0"/>
                    <a:pt x="139" y="0"/>
                    <a:pt x="139" y="0"/>
                  </a:cubicBezTo>
                  <a:cubicBezTo>
                    <a:pt x="0" y="135"/>
                    <a:pt x="0" y="135"/>
                    <a:pt x="0" y="135"/>
                  </a:cubicBezTo>
                  <a:cubicBezTo>
                    <a:pt x="0" y="327"/>
                    <a:pt x="0" y="327"/>
                    <a:pt x="0" y="327"/>
                  </a:cubicBezTo>
                  <a:cubicBezTo>
                    <a:pt x="139" y="462"/>
                    <a:pt x="139" y="462"/>
                    <a:pt x="139" y="462"/>
                  </a:cubicBezTo>
                  <a:cubicBezTo>
                    <a:pt x="139" y="462"/>
                    <a:pt x="139" y="462"/>
                    <a:pt x="139" y="462"/>
                  </a:cubicBezTo>
                  <a:cubicBezTo>
                    <a:pt x="139" y="462"/>
                    <a:pt x="139" y="462"/>
                    <a:pt x="139" y="462"/>
                  </a:cubicBezTo>
                  <a:cubicBezTo>
                    <a:pt x="139" y="462"/>
                    <a:pt x="139" y="462"/>
                    <a:pt x="139" y="462"/>
                  </a:cubicBezTo>
                  <a:cubicBezTo>
                    <a:pt x="139" y="462"/>
                    <a:pt x="139" y="462"/>
                    <a:pt x="139" y="462"/>
                  </a:cubicBezTo>
                  <a:cubicBezTo>
                    <a:pt x="174" y="462"/>
                    <a:pt x="174" y="462"/>
                    <a:pt x="174" y="462"/>
                  </a:cubicBezTo>
                  <a:cubicBezTo>
                    <a:pt x="186" y="462"/>
                    <a:pt x="196" y="452"/>
                    <a:pt x="196" y="441"/>
                  </a:cubicBezTo>
                  <a:cubicBezTo>
                    <a:pt x="196" y="21"/>
                    <a:pt x="196" y="21"/>
                    <a:pt x="196" y="21"/>
                  </a:cubicBezTo>
                  <a:cubicBezTo>
                    <a:pt x="196" y="9"/>
                    <a:pt x="186" y="0"/>
                    <a:pt x="17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36" name="Freeform 42"/>
            <p:cNvSpPr/>
            <p:nvPr/>
          </p:nvSpPr>
          <p:spPr bwMode="auto">
            <a:xfrm>
              <a:off x="234950" y="3322638"/>
              <a:ext cx="204788" cy="557213"/>
            </a:xfrm>
            <a:custGeom>
              <a:avLst/>
              <a:gdLst>
                <a:gd name="T0" fmla="*/ 72 w 72"/>
                <a:gd name="T1" fmla="*/ 0 h 195"/>
                <a:gd name="T2" fmla="*/ 22 w 72"/>
                <a:gd name="T3" fmla="*/ 0 h 195"/>
                <a:gd name="T4" fmla="*/ 0 w 72"/>
                <a:gd name="T5" fmla="*/ 21 h 195"/>
                <a:gd name="T6" fmla="*/ 0 w 72"/>
                <a:gd name="T7" fmla="*/ 174 h 195"/>
                <a:gd name="T8" fmla="*/ 22 w 72"/>
                <a:gd name="T9" fmla="*/ 195 h 195"/>
                <a:gd name="T10" fmla="*/ 72 w 72"/>
                <a:gd name="T11" fmla="*/ 195 h 195"/>
                <a:gd name="T12" fmla="*/ 72 w 72"/>
                <a:gd name="T13" fmla="*/ 0 h 195"/>
              </a:gdLst>
              <a:ahLst/>
              <a:cxnLst>
                <a:cxn ang="0">
                  <a:pos x="T0" y="T1"/>
                </a:cxn>
                <a:cxn ang="0">
                  <a:pos x="T2" y="T3"/>
                </a:cxn>
                <a:cxn ang="0">
                  <a:pos x="T4" y="T5"/>
                </a:cxn>
                <a:cxn ang="0">
                  <a:pos x="T6" y="T7"/>
                </a:cxn>
                <a:cxn ang="0">
                  <a:pos x="T8" y="T9"/>
                </a:cxn>
                <a:cxn ang="0">
                  <a:pos x="T10" y="T11"/>
                </a:cxn>
                <a:cxn ang="0">
                  <a:pos x="T12" y="T13"/>
                </a:cxn>
              </a:cxnLst>
              <a:rect l="0" t="0" r="r" b="b"/>
              <a:pathLst>
                <a:path w="72" h="195">
                  <a:moveTo>
                    <a:pt x="72" y="0"/>
                  </a:moveTo>
                  <a:cubicBezTo>
                    <a:pt x="22" y="0"/>
                    <a:pt x="22" y="0"/>
                    <a:pt x="22" y="0"/>
                  </a:cubicBezTo>
                  <a:cubicBezTo>
                    <a:pt x="10" y="0"/>
                    <a:pt x="0" y="10"/>
                    <a:pt x="0" y="21"/>
                  </a:cubicBezTo>
                  <a:cubicBezTo>
                    <a:pt x="0" y="174"/>
                    <a:pt x="0" y="174"/>
                    <a:pt x="0" y="174"/>
                  </a:cubicBezTo>
                  <a:cubicBezTo>
                    <a:pt x="0" y="186"/>
                    <a:pt x="10" y="195"/>
                    <a:pt x="22" y="195"/>
                  </a:cubicBezTo>
                  <a:cubicBezTo>
                    <a:pt x="72" y="195"/>
                    <a:pt x="72" y="195"/>
                    <a:pt x="72" y="195"/>
                  </a:cubicBezTo>
                  <a:lnTo>
                    <a:pt x="7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37" name="Freeform 43"/>
            <p:cNvSpPr/>
            <p:nvPr/>
          </p:nvSpPr>
          <p:spPr bwMode="auto">
            <a:xfrm>
              <a:off x="1103313" y="3429001"/>
              <a:ext cx="168275" cy="346075"/>
            </a:xfrm>
            <a:custGeom>
              <a:avLst/>
              <a:gdLst>
                <a:gd name="T0" fmla="*/ 0 w 59"/>
                <a:gd name="T1" fmla="*/ 0 h 121"/>
                <a:gd name="T2" fmla="*/ 0 w 59"/>
                <a:gd name="T3" fmla="*/ 121 h 121"/>
                <a:gd name="T4" fmla="*/ 59 w 59"/>
                <a:gd name="T5" fmla="*/ 61 h 121"/>
                <a:gd name="T6" fmla="*/ 0 w 59"/>
                <a:gd name="T7" fmla="*/ 0 h 121"/>
              </a:gdLst>
              <a:ahLst/>
              <a:cxnLst>
                <a:cxn ang="0">
                  <a:pos x="T0" y="T1"/>
                </a:cxn>
                <a:cxn ang="0">
                  <a:pos x="T2" y="T3"/>
                </a:cxn>
                <a:cxn ang="0">
                  <a:pos x="T4" y="T5"/>
                </a:cxn>
                <a:cxn ang="0">
                  <a:pos x="T6" y="T7"/>
                </a:cxn>
              </a:cxnLst>
              <a:rect l="0" t="0" r="r" b="b"/>
              <a:pathLst>
                <a:path w="59" h="121">
                  <a:moveTo>
                    <a:pt x="0" y="0"/>
                  </a:moveTo>
                  <a:cubicBezTo>
                    <a:pt x="0" y="121"/>
                    <a:pt x="0" y="121"/>
                    <a:pt x="0" y="121"/>
                  </a:cubicBezTo>
                  <a:cubicBezTo>
                    <a:pt x="33" y="120"/>
                    <a:pt x="59" y="94"/>
                    <a:pt x="59" y="61"/>
                  </a:cubicBezTo>
                  <a:cubicBezTo>
                    <a:pt x="59" y="28"/>
                    <a:pt x="33"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38" name="Freeform 44"/>
            <p:cNvSpPr/>
            <p:nvPr/>
          </p:nvSpPr>
          <p:spPr bwMode="auto">
            <a:xfrm>
              <a:off x="1104900" y="3243263"/>
              <a:ext cx="298450" cy="719138"/>
            </a:xfrm>
            <a:custGeom>
              <a:avLst/>
              <a:gdLst>
                <a:gd name="T0" fmla="*/ 0 w 104"/>
                <a:gd name="T1" fmla="*/ 0 h 252"/>
                <a:gd name="T2" fmla="*/ 0 w 104"/>
                <a:gd name="T3" fmla="*/ 28 h 252"/>
                <a:gd name="T4" fmla="*/ 77 w 104"/>
                <a:gd name="T5" fmla="*/ 126 h 252"/>
                <a:gd name="T6" fmla="*/ 0 w 104"/>
                <a:gd name="T7" fmla="*/ 223 h 252"/>
                <a:gd name="T8" fmla="*/ 0 w 104"/>
                <a:gd name="T9" fmla="*/ 252 h 252"/>
                <a:gd name="T10" fmla="*/ 104 w 104"/>
                <a:gd name="T11" fmla="*/ 126 h 252"/>
                <a:gd name="T12" fmla="*/ 0 w 104"/>
                <a:gd name="T13" fmla="*/ 0 h 252"/>
              </a:gdLst>
              <a:ahLst/>
              <a:cxnLst>
                <a:cxn ang="0">
                  <a:pos x="T0" y="T1"/>
                </a:cxn>
                <a:cxn ang="0">
                  <a:pos x="T2" y="T3"/>
                </a:cxn>
                <a:cxn ang="0">
                  <a:pos x="T4" y="T5"/>
                </a:cxn>
                <a:cxn ang="0">
                  <a:pos x="T6" y="T7"/>
                </a:cxn>
                <a:cxn ang="0">
                  <a:pos x="T8" y="T9"/>
                </a:cxn>
                <a:cxn ang="0">
                  <a:pos x="T10" y="T11"/>
                </a:cxn>
                <a:cxn ang="0">
                  <a:pos x="T12" y="T13"/>
                </a:cxn>
              </a:cxnLst>
              <a:rect l="0" t="0" r="r" b="b"/>
              <a:pathLst>
                <a:path w="104" h="252">
                  <a:moveTo>
                    <a:pt x="0" y="0"/>
                  </a:moveTo>
                  <a:cubicBezTo>
                    <a:pt x="0" y="28"/>
                    <a:pt x="0" y="28"/>
                    <a:pt x="0" y="28"/>
                  </a:cubicBezTo>
                  <a:cubicBezTo>
                    <a:pt x="44" y="39"/>
                    <a:pt x="77" y="78"/>
                    <a:pt x="77" y="126"/>
                  </a:cubicBezTo>
                  <a:cubicBezTo>
                    <a:pt x="77" y="173"/>
                    <a:pt x="44" y="213"/>
                    <a:pt x="0" y="223"/>
                  </a:cubicBezTo>
                  <a:cubicBezTo>
                    <a:pt x="0" y="252"/>
                    <a:pt x="0" y="252"/>
                    <a:pt x="0" y="252"/>
                  </a:cubicBezTo>
                  <a:cubicBezTo>
                    <a:pt x="59" y="240"/>
                    <a:pt x="104" y="188"/>
                    <a:pt x="104" y="126"/>
                  </a:cubicBezTo>
                  <a:cubicBezTo>
                    <a:pt x="104" y="63"/>
                    <a:pt x="59" y="1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39" name="Freeform 45"/>
            <p:cNvSpPr/>
            <p:nvPr/>
          </p:nvSpPr>
          <p:spPr bwMode="auto">
            <a:xfrm>
              <a:off x="1104900" y="3090863"/>
              <a:ext cx="474663" cy="1020763"/>
            </a:xfrm>
            <a:custGeom>
              <a:avLst/>
              <a:gdLst>
                <a:gd name="T0" fmla="*/ 0 w 166"/>
                <a:gd name="T1" fmla="*/ 0 h 357"/>
                <a:gd name="T2" fmla="*/ 0 w 166"/>
                <a:gd name="T3" fmla="*/ 32 h 357"/>
                <a:gd name="T4" fmla="*/ 92 w 166"/>
                <a:gd name="T5" fmla="*/ 74 h 357"/>
                <a:gd name="T6" fmla="*/ 135 w 166"/>
                <a:gd name="T7" fmla="*/ 179 h 357"/>
                <a:gd name="T8" fmla="*/ 92 w 166"/>
                <a:gd name="T9" fmla="*/ 283 h 357"/>
                <a:gd name="T10" fmla="*/ 0 w 166"/>
                <a:gd name="T11" fmla="*/ 326 h 357"/>
                <a:gd name="T12" fmla="*/ 0 w 166"/>
                <a:gd name="T13" fmla="*/ 357 h 357"/>
                <a:gd name="T14" fmla="*/ 166 w 166"/>
                <a:gd name="T15" fmla="*/ 179 h 357"/>
                <a:gd name="T16" fmla="*/ 0 w 166"/>
                <a:gd name="T17"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357">
                  <a:moveTo>
                    <a:pt x="0" y="0"/>
                  </a:moveTo>
                  <a:cubicBezTo>
                    <a:pt x="0" y="32"/>
                    <a:pt x="0" y="32"/>
                    <a:pt x="0" y="32"/>
                  </a:cubicBezTo>
                  <a:cubicBezTo>
                    <a:pt x="36" y="35"/>
                    <a:pt x="68" y="50"/>
                    <a:pt x="92" y="74"/>
                  </a:cubicBezTo>
                  <a:cubicBezTo>
                    <a:pt x="119" y="101"/>
                    <a:pt x="135" y="138"/>
                    <a:pt x="135" y="179"/>
                  </a:cubicBezTo>
                  <a:cubicBezTo>
                    <a:pt x="135" y="220"/>
                    <a:pt x="119" y="256"/>
                    <a:pt x="92" y="283"/>
                  </a:cubicBezTo>
                  <a:cubicBezTo>
                    <a:pt x="68" y="307"/>
                    <a:pt x="36" y="323"/>
                    <a:pt x="0" y="326"/>
                  </a:cubicBezTo>
                  <a:cubicBezTo>
                    <a:pt x="0" y="357"/>
                    <a:pt x="0" y="357"/>
                    <a:pt x="0" y="357"/>
                  </a:cubicBezTo>
                  <a:cubicBezTo>
                    <a:pt x="93" y="351"/>
                    <a:pt x="166" y="273"/>
                    <a:pt x="166" y="179"/>
                  </a:cubicBezTo>
                  <a:cubicBezTo>
                    <a:pt x="166" y="84"/>
                    <a:pt x="93" y="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grpSp>
      <p:grpSp>
        <p:nvGrpSpPr>
          <p:cNvPr id="15" name="组合 39"/>
          <p:cNvGrpSpPr/>
          <p:nvPr userDrawn="1"/>
        </p:nvGrpSpPr>
        <p:grpSpPr>
          <a:xfrm>
            <a:off x="5222338" y="1195353"/>
            <a:ext cx="467633" cy="433954"/>
            <a:chOff x="5278438" y="2973388"/>
            <a:chExt cx="1344613" cy="1247775"/>
          </a:xfrm>
          <a:solidFill>
            <a:schemeClr val="bg1"/>
          </a:solidFill>
        </p:grpSpPr>
        <p:sp>
          <p:nvSpPr>
            <p:cNvPr id="41" name="Freeform 67"/>
            <p:cNvSpPr>
              <a:spLocks noEditPoints="1"/>
            </p:cNvSpPr>
            <p:nvPr/>
          </p:nvSpPr>
          <p:spPr bwMode="auto">
            <a:xfrm>
              <a:off x="5821363" y="2973388"/>
              <a:ext cx="801688" cy="806450"/>
            </a:xfrm>
            <a:custGeom>
              <a:avLst/>
              <a:gdLst>
                <a:gd name="T0" fmla="*/ 256 w 281"/>
                <a:gd name="T1" fmla="*/ 26 h 282"/>
                <a:gd name="T2" fmla="*/ 163 w 281"/>
                <a:gd name="T3" fmla="*/ 26 h 282"/>
                <a:gd name="T4" fmla="*/ 0 w 281"/>
                <a:gd name="T5" fmla="*/ 190 h 282"/>
                <a:gd name="T6" fmla="*/ 92 w 281"/>
                <a:gd name="T7" fmla="*/ 282 h 282"/>
                <a:gd name="T8" fmla="*/ 256 w 281"/>
                <a:gd name="T9" fmla="*/ 119 h 282"/>
                <a:gd name="T10" fmla="*/ 256 w 281"/>
                <a:gd name="T11" fmla="*/ 26 h 282"/>
                <a:gd name="T12" fmla="*/ 55 w 281"/>
                <a:gd name="T13" fmla="*/ 192 h 282"/>
                <a:gd name="T14" fmla="*/ 44 w 281"/>
                <a:gd name="T15" fmla="*/ 181 h 282"/>
                <a:gd name="T16" fmla="*/ 183 w 281"/>
                <a:gd name="T17" fmla="*/ 42 h 282"/>
                <a:gd name="T18" fmla="*/ 194 w 281"/>
                <a:gd name="T19" fmla="*/ 42 h 282"/>
                <a:gd name="T20" fmla="*/ 194 w 281"/>
                <a:gd name="T21" fmla="*/ 53 h 282"/>
                <a:gd name="T22" fmla="*/ 55 w 281"/>
                <a:gd name="T23" fmla="*/ 192 h 282"/>
                <a:gd name="T24" fmla="*/ 78 w 281"/>
                <a:gd name="T25" fmla="*/ 215 h 282"/>
                <a:gd name="T26" fmla="*/ 67 w 281"/>
                <a:gd name="T27" fmla="*/ 204 h 282"/>
                <a:gd name="T28" fmla="*/ 217 w 281"/>
                <a:gd name="T29" fmla="*/ 54 h 282"/>
                <a:gd name="T30" fmla="*/ 228 w 281"/>
                <a:gd name="T31" fmla="*/ 54 h 282"/>
                <a:gd name="T32" fmla="*/ 228 w 281"/>
                <a:gd name="T33" fmla="*/ 65 h 282"/>
                <a:gd name="T34" fmla="*/ 78 w 281"/>
                <a:gd name="T35" fmla="*/ 215 h 282"/>
                <a:gd name="T36" fmla="*/ 101 w 281"/>
                <a:gd name="T37" fmla="*/ 238 h 282"/>
                <a:gd name="T38" fmla="*/ 90 w 281"/>
                <a:gd name="T39" fmla="*/ 227 h 282"/>
                <a:gd name="T40" fmla="*/ 229 w 281"/>
                <a:gd name="T41" fmla="*/ 88 h 282"/>
                <a:gd name="T42" fmla="*/ 240 w 281"/>
                <a:gd name="T43" fmla="*/ 88 h 282"/>
                <a:gd name="T44" fmla="*/ 240 w 281"/>
                <a:gd name="T45" fmla="*/ 99 h 282"/>
                <a:gd name="T46" fmla="*/ 101 w 281"/>
                <a:gd name="T47" fmla="*/ 23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1" h="282">
                  <a:moveTo>
                    <a:pt x="256" y="26"/>
                  </a:moveTo>
                  <a:cubicBezTo>
                    <a:pt x="230" y="0"/>
                    <a:pt x="189" y="0"/>
                    <a:pt x="163" y="26"/>
                  </a:cubicBezTo>
                  <a:cubicBezTo>
                    <a:pt x="0" y="190"/>
                    <a:pt x="0" y="190"/>
                    <a:pt x="0" y="190"/>
                  </a:cubicBezTo>
                  <a:cubicBezTo>
                    <a:pt x="92" y="282"/>
                    <a:pt x="92" y="282"/>
                    <a:pt x="92" y="282"/>
                  </a:cubicBezTo>
                  <a:cubicBezTo>
                    <a:pt x="256" y="119"/>
                    <a:pt x="256" y="119"/>
                    <a:pt x="256" y="119"/>
                  </a:cubicBezTo>
                  <a:cubicBezTo>
                    <a:pt x="281" y="93"/>
                    <a:pt x="281"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42" name="Freeform 68"/>
            <p:cNvSpPr/>
            <p:nvPr/>
          </p:nvSpPr>
          <p:spPr bwMode="auto">
            <a:xfrm>
              <a:off x="5375275" y="3662363"/>
              <a:ext cx="554038" cy="558800"/>
            </a:xfrm>
            <a:custGeom>
              <a:avLst/>
              <a:gdLst>
                <a:gd name="T0" fmla="*/ 227 w 349"/>
                <a:gd name="T1" fmla="*/ 209 h 352"/>
                <a:gd name="T2" fmla="*/ 210 w 349"/>
                <a:gd name="T3" fmla="*/ 193 h 352"/>
                <a:gd name="T4" fmla="*/ 349 w 349"/>
                <a:gd name="T5" fmla="*/ 54 h 352"/>
                <a:gd name="T6" fmla="*/ 295 w 349"/>
                <a:gd name="T7" fmla="*/ 0 h 352"/>
                <a:gd name="T8" fmla="*/ 156 w 349"/>
                <a:gd name="T9" fmla="*/ 139 h 352"/>
                <a:gd name="T10" fmla="*/ 142 w 349"/>
                <a:gd name="T11" fmla="*/ 125 h 352"/>
                <a:gd name="T12" fmla="*/ 110 w 349"/>
                <a:gd name="T13" fmla="*/ 141 h 352"/>
                <a:gd name="T14" fmla="*/ 0 w 349"/>
                <a:gd name="T15" fmla="*/ 317 h 352"/>
                <a:gd name="T16" fmla="*/ 32 w 349"/>
                <a:gd name="T17" fmla="*/ 352 h 352"/>
                <a:gd name="T18" fmla="*/ 207 w 349"/>
                <a:gd name="T19" fmla="*/ 242 h 352"/>
                <a:gd name="T20" fmla="*/ 227 w 349"/>
                <a:gd name="T21" fmla="*/ 20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52">
                  <a:moveTo>
                    <a:pt x="227" y="209"/>
                  </a:moveTo>
                  <a:lnTo>
                    <a:pt x="210" y="193"/>
                  </a:lnTo>
                  <a:lnTo>
                    <a:pt x="349" y="54"/>
                  </a:lnTo>
                  <a:lnTo>
                    <a:pt x="295" y="0"/>
                  </a:lnTo>
                  <a:lnTo>
                    <a:pt x="156" y="139"/>
                  </a:lnTo>
                  <a:lnTo>
                    <a:pt x="142" y="125"/>
                  </a:lnTo>
                  <a:lnTo>
                    <a:pt x="110" y="141"/>
                  </a:lnTo>
                  <a:lnTo>
                    <a:pt x="0" y="317"/>
                  </a:lnTo>
                  <a:lnTo>
                    <a:pt x="32" y="352"/>
                  </a:lnTo>
                  <a:lnTo>
                    <a:pt x="207" y="242"/>
                  </a:lnTo>
                  <a:lnTo>
                    <a:pt x="227" y="2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43" name="Freeform 69"/>
            <p:cNvSpPr/>
            <p:nvPr/>
          </p:nvSpPr>
          <p:spPr bwMode="auto">
            <a:xfrm>
              <a:off x="5278438" y="2986088"/>
              <a:ext cx="590550" cy="590550"/>
            </a:xfrm>
            <a:custGeom>
              <a:avLst/>
              <a:gdLst>
                <a:gd name="T0" fmla="*/ 104 w 207"/>
                <a:gd name="T1" fmla="*/ 0 h 207"/>
                <a:gd name="T2" fmla="*/ 78 w 207"/>
                <a:gd name="T3" fmla="*/ 3 h 207"/>
                <a:gd name="T4" fmla="*/ 81 w 207"/>
                <a:gd name="T5" fmla="*/ 5 h 207"/>
                <a:gd name="T6" fmla="*/ 118 w 207"/>
                <a:gd name="T7" fmla="*/ 43 h 207"/>
                <a:gd name="T8" fmla="*/ 118 w 207"/>
                <a:gd name="T9" fmla="*/ 112 h 207"/>
                <a:gd name="T10" fmla="*/ 49 w 207"/>
                <a:gd name="T11" fmla="*/ 112 h 207"/>
                <a:gd name="T12" fmla="*/ 12 w 207"/>
                <a:gd name="T13" fmla="*/ 74 h 207"/>
                <a:gd name="T14" fmla="*/ 7 w 207"/>
                <a:gd name="T15" fmla="*/ 68 h 207"/>
                <a:gd name="T16" fmla="*/ 0 w 207"/>
                <a:gd name="T17" fmla="*/ 103 h 207"/>
                <a:gd name="T18" fmla="*/ 104 w 207"/>
                <a:gd name="T19" fmla="*/ 207 h 207"/>
                <a:gd name="T20" fmla="*/ 207 w 207"/>
                <a:gd name="T21" fmla="*/ 103 h 207"/>
                <a:gd name="T22" fmla="*/ 104 w 207"/>
                <a:gd name="T2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207">
                  <a:moveTo>
                    <a:pt x="104" y="0"/>
                  </a:moveTo>
                  <a:cubicBezTo>
                    <a:pt x="95" y="0"/>
                    <a:pt x="86" y="1"/>
                    <a:pt x="78" y="3"/>
                  </a:cubicBezTo>
                  <a:cubicBezTo>
                    <a:pt x="79" y="4"/>
                    <a:pt x="80" y="5"/>
                    <a:pt x="81" y="5"/>
                  </a:cubicBezTo>
                  <a:cubicBezTo>
                    <a:pt x="118" y="43"/>
                    <a:pt x="118" y="43"/>
                    <a:pt x="118" y="43"/>
                  </a:cubicBezTo>
                  <a:cubicBezTo>
                    <a:pt x="137" y="62"/>
                    <a:pt x="137" y="93"/>
                    <a:pt x="118" y="112"/>
                  </a:cubicBezTo>
                  <a:cubicBezTo>
                    <a:pt x="99" y="131"/>
                    <a:pt x="68" y="131"/>
                    <a:pt x="49" y="112"/>
                  </a:cubicBezTo>
                  <a:cubicBezTo>
                    <a:pt x="12" y="74"/>
                    <a:pt x="12" y="74"/>
                    <a:pt x="12" y="74"/>
                  </a:cubicBezTo>
                  <a:cubicBezTo>
                    <a:pt x="10" y="72"/>
                    <a:pt x="8" y="70"/>
                    <a:pt x="7" y="68"/>
                  </a:cubicBezTo>
                  <a:cubicBezTo>
                    <a:pt x="3" y="79"/>
                    <a:pt x="0" y="91"/>
                    <a:pt x="0" y="103"/>
                  </a:cubicBezTo>
                  <a:cubicBezTo>
                    <a:pt x="0" y="161"/>
                    <a:pt x="47" y="207"/>
                    <a:pt x="104" y="207"/>
                  </a:cubicBezTo>
                  <a:cubicBezTo>
                    <a:pt x="161" y="207"/>
                    <a:pt x="207" y="161"/>
                    <a:pt x="207" y="103"/>
                  </a:cubicBezTo>
                  <a:cubicBezTo>
                    <a:pt x="207" y="46"/>
                    <a:pt x="161" y="0"/>
                    <a:pt x="10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44" name="Freeform 70"/>
            <p:cNvSpPr>
              <a:spLocks noEditPoints="1"/>
            </p:cNvSpPr>
            <p:nvPr/>
          </p:nvSpPr>
          <p:spPr bwMode="auto">
            <a:xfrm>
              <a:off x="6008688" y="3686176"/>
              <a:ext cx="531813" cy="531813"/>
            </a:xfrm>
            <a:custGeom>
              <a:avLst/>
              <a:gdLst>
                <a:gd name="T0" fmla="*/ 164 w 186"/>
                <a:gd name="T1" fmla="*/ 164 h 186"/>
                <a:gd name="T2" fmla="*/ 164 w 186"/>
                <a:gd name="T3" fmla="*/ 83 h 186"/>
                <a:gd name="T4" fmla="*/ 81 w 186"/>
                <a:gd name="T5" fmla="*/ 0 h 186"/>
                <a:gd name="T6" fmla="*/ 0 w 186"/>
                <a:gd name="T7" fmla="*/ 81 h 186"/>
                <a:gd name="T8" fmla="*/ 82 w 186"/>
                <a:gd name="T9" fmla="*/ 164 h 186"/>
                <a:gd name="T10" fmla="*/ 164 w 186"/>
                <a:gd name="T11" fmla="*/ 164 h 186"/>
                <a:gd name="T12" fmla="*/ 109 w 186"/>
                <a:gd name="T13" fmla="*/ 109 h 186"/>
                <a:gd name="T14" fmla="*/ 142 w 186"/>
                <a:gd name="T15" fmla="*/ 109 h 186"/>
                <a:gd name="T16" fmla="*/ 142 w 186"/>
                <a:gd name="T17" fmla="*/ 143 h 186"/>
                <a:gd name="T18" fmla="*/ 109 w 186"/>
                <a:gd name="T19" fmla="*/ 143 h 186"/>
                <a:gd name="T20" fmla="*/ 109 w 186"/>
                <a:gd name="T21" fmla="*/ 10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186">
                  <a:moveTo>
                    <a:pt x="164" y="164"/>
                  </a:moveTo>
                  <a:cubicBezTo>
                    <a:pt x="186" y="142"/>
                    <a:pt x="186" y="105"/>
                    <a:pt x="164" y="83"/>
                  </a:cubicBezTo>
                  <a:cubicBezTo>
                    <a:pt x="81" y="0"/>
                    <a:pt x="81" y="0"/>
                    <a:pt x="81" y="0"/>
                  </a:cubicBezTo>
                  <a:cubicBezTo>
                    <a:pt x="0" y="81"/>
                    <a:pt x="0" y="81"/>
                    <a:pt x="0" y="81"/>
                  </a:cubicBezTo>
                  <a:cubicBezTo>
                    <a:pt x="82" y="164"/>
                    <a:pt x="82" y="164"/>
                    <a:pt x="82" y="164"/>
                  </a:cubicBezTo>
                  <a:cubicBezTo>
                    <a:pt x="105" y="186"/>
                    <a:pt x="141" y="186"/>
                    <a:pt x="164" y="164"/>
                  </a:cubicBezTo>
                  <a:close/>
                  <a:moveTo>
                    <a:pt x="109" y="109"/>
                  </a:moveTo>
                  <a:cubicBezTo>
                    <a:pt x="118" y="100"/>
                    <a:pt x="133" y="100"/>
                    <a:pt x="142" y="109"/>
                  </a:cubicBezTo>
                  <a:cubicBezTo>
                    <a:pt x="152" y="118"/>
                    <a:pt x="152" y="133"/>
                    <a:pt x="142" y="143"/>
                  </a:cubicBezTo>
                  <a:cubicBezTo>
                    <a:pt x="133" y="152"/>
                    <a:pt x="118" y="152"/>
                    <a:pt x="109" y="143"/>
                  </a:cubicBezTo>
                  <a:cubicBezTo>
                    <a:pt x="99" y="133"/>
                    <a:pt x="99" y="118"/>
                    <a:pt x="109"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grpSp>
      <p:grpSp>
        <p:nvGrpSpPr>
          <p:cNvPr id="18" name="组合 44"/>
          <p:cNvGrpSpPr/>
          <p:nvPr userDrawn="1"/>
        </p:nvGrpSpPr>
        <p:grpSpPr>
          <a:xfrm>
            <a:off x="682728" y="1171162"/>
            <a:ext cx="498322" cy="482336"/>
            <a:chOff x="3030538" y="663575"/>
            <a:chExt cx="1435101" cy="1389063"/>
          </a:xfrm>
        </p:grpSpPr>
        <p:sp>
          <p:nvSpPr>
            <p:cNvPr id="46" name="Freeform 11"/>
            <p:cNvSpPr>
              <a:spLocks noEditPoints="1"/>
            </p:cNvSpPr>
            <p:nvPr/>
          </p:nvSpPr>
          <p:spPr bwMode="auto">
            <a:xfrm>
              <a:off x="3030538" y="671513"/>
              <a:ext cx="1098550" cy="1103313"/>
            </a:xfrm>
            <a:custGeom>
              <a:avLst/>
              <a:gdLst>
                <a:gd name="T0" fmla="*/ 188 w 376"/>
                <a:gd name="T1" fmla="*/ 0 h 377"/>
                <a:gd name="T2" fmla="*/ 0 w 376"/>
                <a:gd name="T3" fmla="*/ 189 h 377"/>
                <a:gd name="T4" fmla="*/ 188 w 376"/>
                <a:gd name="T5" fmla="*/ 377 h 377"/>
                <a:gd name="T6" fmla="*/ 376 w 376"/>
                <a:gd name="T7" fmla="*/ 189 h 377"/>
                <a:gd name="T8" fmla="*/ 188 w 376"/>
                <a:gd name="T9" fmla="*/ 0 h 377"/>
                <a:gd name="T10" fmla="*/ 188 w 376"/>
                <a:gd name="T11" fmla="*/ 329 h 377"/>
                <a:gd name="T12" fmla="*/ 48 w 376"/>
                <a:gd name="T13" fmla="*/ 189 h 377"/>
                <a:gd name="T14" fmla="*/ 188 w 376"/>
                <a:gd name="T15" fmla="*/ 48 h 377"/>
                <a:gd name="T16" fmla="*/ 328 w 376"/>
                <a:gd name="T17" fmla="*/ 189 h 377"/>
                <a:gd name="T18" fmla="*/ 188 w 376"/>
                <a:gd name="T19" fmla="*/ 329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6" h="377">
                  <a:moveTo>
                    <a:pt x="188" y="0"/>
                  </a:moveTo>
                  <a:cubicBezTo>
                    <a:pt x="84" y="0"/>
                    <a:pt x="0" y="85"/>
                    <a:pt x="0" y="189"/>
                  </a:cubicBezTo>
                  <a:cubicBezTo>
                    <a:pt x="0" y="292"/>
                    <a:pt x="84" y="377"/>
                    <a:pt x="188" y="377"/>
                  </a:cubicBezTo>
                  <a:cubicBezTo>
                    <a:pt x="292" y="377"/>
                    <a:pt x="376" y="292"/>
                    <a:pt x="376" y="189"/>
                  </a:cubicBezTo>
                  <a:cubicBezTo>
                    <a:pt x="376" y="85"/>
                    <a:pt x="292" y="0"/>
                    <a:pt x="188" y="0"/>
                  </a:cubicBezTo>
                  <a:close/>
                  <a:moveTo>
                    <a:pt x="188" y="329"/>
                  </a:moveTo>
                  <a:cubicBezTo>
                    <a:pt x="111" y="329"/>
                    <a:pt x="48" y="266"/>
                    <a:pt x="48" y="189"/>
                  </a:cubicBezTo>
                  <a:cubicBezTo>
                    <a:pt x="48" y="111"/>
                    <a:pt x="111" y="48"/>
                    <a:pt x="188" y="48"/>
                  </a:cubicBezTo>
                  <a:cubicBezTo>
                    <a:pt x="265" y="48"/>
                    <a:pt x="328" y="111"/>
                    <a:pt x="328" y="189"/>
                  </a:cubicBezTo>
                  <a:cubicBezTo>
                    <a:pt x="328" y="266"/>
                    <a:pt x="265" y="329"/>
                    <a:pt x="188" y="329"/>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47" name="Freeform 12"/>
            <p:cNvSpPr/>
            <p:nvPr/>
          </p:nvSpPr>
          <p:spPr bwMode="auto">
            <a:xfrm>
              <a:off x="3933826" y="1538288"/>
              <a:ext cx="111125" cy="115888"/>
            </a:xfrm>
            <a:custGeom>
              <a:avLst/>
              <a:gdLst>
                <a:gd name="T0" fmla="*/ 34 w 38"/>
                <a:gd name="T1" fmla="*/ 4 h 40"/>
                <a:gd name="T2" fmla="*/ 34 w 38"/>
                <a:gd name="T3" fmla="*/ 19 h 40"/>
                <a:gd name="T4" fmla="*/ 19 w 38"/>
                <a:gd name="T5" fmla="*/ 35 h 40"/>
                <a:gd name="T6" fmla="*/ 4 w 38"/>
                <a:gd name="T7" fmla="*/ 36 h 40"/>
                <a:gd name="T8" fmla="*/ 4 w 38"/>
                <a:gd name="T9" fmla="*/ 36 h 40"/>
                <a:gd name="T10" fmla="*/ 5 w 38"/>
                <a:gd name="T11" fmla="*/ 21 h 40"/>
                <a:gd name="T12" fmla="*/ 19 w 38"/>
                <a:gd name="T13" fmla="*/ 6 h 40"/>
                <a:gd name="T14" fmla="*/ 34 w 38"/>
                <a:gd name="T15" fmla="*/ 4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0">
                  <a:moveTo>
                    <a:pt x="34" y="4"/>
                  </a:moveTo>
                  <a:cubicBezTo>
                    <a:pt x="38" y="8"/>
                    <a:pt x="38" y="15"/>
                    <a:pt x="34" y="19"/>
                  </a:cubicBezTo>
                  <a:cubicBezTo>
                    <a:pt x="19" y="35"/>
                    <a:pt x="19" y="35"/>
                    <a:pt x="19" y="35"/>
                  </a:cubicBezTo>
                  <a:cubicBezTo>
                    <a:pt x="15" y="39"/>
                    <a:pt x="8" y="40"/>
                    <a:pt x="4" y="36"/>
                  </a:cubicBezTo>
                  <a:cubicBezTo>
                    <a:pt x="4" y="36"/>
                    <a:pt x="4" y="36"/>
                    <a:pt x="4" y="36"/>
                  </a:cubicBezTo>
                  <a:cubicBezTo>
                    <a:pt x="0" y="32"/>
                    <a:pt x="1" y="26"/>
                    <a:pt x="5" y="21"/>
                  </a:cubicBezTo>
                  <a:cubicBezTo>
                    <a:pt x="19" y="6"/>
                    <a:pt x="19" y="6"/>
                    <a:pt x="19" y="6"/>
                  </a:cubicBezTo>
                  <a:cubicBezTo>
                    <a:pt x="24" y="1"/>
                    <a:pt x="30" y="0"/>
                    <a:pt x="34" y="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48" name="Freeform 13"/>
            <p:cNvSpPr/>
            <p:nvPr/>
          </p:nvSpPr>
          <p:spPr bwMode="auto">
            <a:xfrm>
              <a:off x="3971926" y="1573213"/>
              <a:ext cx="493713" cy="479425"/>
            </a:xfrm>
            <a:custGeom>
              <a:avLst/>
              <a:gdLst>
                <a:gd name="T0" fmla="*/ 163 w 169"/>
                <a:gd name="T1" fmla="*/ 104 h 164"/>
                <a:gd name="T2" fmla="*/ 162 w 169"/>
                <a:gd name="T3" fmla="*/ 129 h 164"/>
                <a:gd name="T4" fmla="*/ 137 w 169"/>
                <a:gd name="T5" fmla="*/ 155 h 164"/>
                <a:gd name="T6" fmla="*/ 112 w 169"/>
                <a:gd name="T7" fmla="*/ 158 h 164"/>
                <a:gd name="T8" fmla="*/ 112 w 169"/>
                <a:gd name="T9" fmla="*/ 158 h 164"/>
                <a:gd name="T10" fmla="*/ 7 w 169"/>
                <a:gd name="T11" fmla="*/ 33 h 164"/>
                <a:gd name="T12" fmla="*/ 32 w 169"/>
                <a:gd name="T13" fmla="*/ 7 h 164"/>
                <a:gd name="T14" fmla="*/ 163 w 169"/>
                <a:gd name="T15" fmla="*/ 104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64">
                  <a:moveTo>
                    <a:pt x="163" y="104"/>
                  </a:moveTo>
                  <a:cubicBezTo>
                    <a:pt x="169" y="110"/>
                    <a:pt x="169" y="121"/>
                    <a:pt x="162" y="129"/>
                  </a:cubicBezTo>
                  <a:cubicBezTo>
                    <a:pt x="137" y="155"/>
                    <a:pt x="137" y="155"/>
                    <a:pt x="137" y="155"/>
                  </a:cubicBezTo>
                  <a:cubicBezTo>
                    <a:pt x="130" y="163"/>
                    <a:pt x="119" y="164"/>
                    <a:pt x="112" y="158"/>
                  </a:cubicBezTo>
                  <a:cubicBezTo>
                    <a:pt x="112" y="158"/>
                    <a:pt x="112" y="158"/>
                    <a:pt x="112" y="158"/>
                  </a:cubicBezTo>
                  <a:cubicBezTo>
                    <a:pt x="105" y="151"/>
                    <a:pt x="0" y="41"/>
                    <a:pt x="7" y="33"/>
                  </a:cubicBezTo>
                  <a:cubicBezTo>
                    <a:pt x="32" y="7"/>
                    <a:pt x="32" y="7"/>
                    <a:pt x="32" y="7"/>
                  </a:cubicBezTo>
                  <a:cubicBezTo>
                    <a:pt x="39" y="0"/>
                    <a:pt x="156" y="97"/>
                    <a:pt x="163" y="10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49" name="Freeform 14"/>
            <p:cNvSpPr/>
            <p:nvPr/>
          </p:nvSpPr>
          <p:spPr bwMode="auto">
            <a:xfrm>
              <a:off x="4000501" y="771525"/>
              <a:ext cx="271463" cy="58738"/>
            </a:xfrm>
            <a:custGeom>
              <a:avLst/>
              <a:gdLst>
                <a:gd name="T0" fmla="*/ 93 w 93"/>
                <a:gd name="T1" fmla="*/ 10 h 20"/>
                <a:gd name="T2" fmla="*/ 83 w 93"/>
                <a:gd name="T3" fmla="*/ 20 h 20"/>
                <a:gd name="T4" fmla="*/ 9 w 93"/>
                <a:gd name="T5" fmla="*/ 20 h 20"/>
                <a:gd name="T6" fmla="*/ 0 w 93"/>
                <a:gd name="T7" fmla="*/ 10 h 20"/>
                <a:gd name="T8" fmla="*/ 0 w 93"/>
                <a:gd name="T9" fmla="*/ 10 h 20"/>
                <a:gd name="T10" fmla="*/ 9 w 93"/>
                <a:gd name="T11" fmla="*/ 0 h 20"/>
                <a:gd name="T12" fmla="*/ 83 w 93"/>
                <a:gd name="T13" fmla="*/ 0 h 20"/>
                <a:gd name="T14" fmla="*/ 93 w 93"/>
                <a:gd name="T15" fmla="*/ 1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20">
                  <a:moveTo>
                    <a:pt x="93" y="10"/>
                  </a:moveTo>
                  <a:cubicBezTo>
                    <a:pt x="93" y="15"/>
                    <a:pt x="89" y="20"/>
                    <a:pt x="83" y="20"/>
                  </a:cubicBezTo>
                  <a:cubicBezTo>
                    <a:pt x="9" y="20"/>
                    <a:pt x="9" y="20"/>
                    <a:pt x="9" y="20"/>
                  </a:cubicBezTo>
                  <a:cubicBezTo>
                    <a:pt x="4" y="20"/>
                    <a:pt x="0" y="15"/>
                    <a:pt x="0" y="10"/>
                  </a:cubicBezTo>
                  <a:cubicBezTo>
                    <a:pt x="0" y="10"/>
                    <a:pt x="0" y="10"/>
                    <a:pt x="0" y="10"/>
                  </a:cubicBezTo>
                  <a:cubicBezTo>
                    <a:pt x="0" y="4"/>
                    <a:pt x="4" y="0"/>
                    <a:pt x="9" y="0"/>
                  </a:cubicBezTo>
                  <a:cubicBezTo>
                    <a:pt x="83" y="0"/>
                    <a:pt x="83" y="0"/>
                    <a:pt x="83" y="0"/>
                  </a:cubicBezTo>
                  <a:cubicBezTo>
                    <a:pt x="89" y="0"/>
                    <a:pt x="93" y="4"/>
                    <a:pt x="93" y="1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50" name="Freeform 15"/>
            <p:cNvSpPr/>
            <p:nvPr/>
          </p:nvSpPr>
          <p:spPr bwMode="auto">
            <a:xfrm>
              <a:off x="4108451" y="663575"/>
              <a:ext cx="55563" cy="271463"/>
            </a:xfrm>
            <a:custGeom>
              <a:avLst/>
              <a:gdLst>
                <a:gd name="T0" fmla="*/ 9 w 19"/>
                <a:gd name="T1" fmla="*/ 0 h 93"/>
                <a:gd name="T2" fmla="*/ 19 w 19"/>
                <a:gd name="T3" fmla="*/ 10 h 93"/>
                <a:gd name="T4" fmla="*/ 19 w 19"/>
                <a:gd name="T5" fmla="*/ 84 h 93"/>
                <a:gd name="T6" fmla="*/ 9 w 19"/>
                <a:gd name="T7" fmla="*/ 93 h 93"/>
                <a:gd name="T8" fmla="*/ 9 w 19"/>
                <a:gd name="T9" fmla="*/ 93 h 93"/>
                <a:gd name="T10" fmla="*/ 0 w 19"/>
                <a:gd name="T11" fmla="*/ 84 h 93"/>
                <a:gd name="T12" fmla="*/ 0 w 19"/>
                <a:gd name="T13" fmla="*/ 10 h 93"/>
                <a:gd name="T14" fmla="*/ 9 w 19"/>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93">
                  <a:moveTo>
                    <a:pt x="9" y="0"/>
                  </a:moveTo>
                  <a:cubicBezTo>
                    <a:pt x="15" y="0"/>
                    <a:pt x="19" y="4"/>
                    <a:pt x="19" y="10"/>
                  </a:cubicBezTo>
                  <a:cubicBezTo>
                    <a:pt x="19" y="84"/>
                    <a:pt x="19" y="84"/>
                    <a:pt x="19" y="84"/>
                  </a:cubicBezTo>
                  <a:cubicBezTo>
                    <a:pt x="19" y="89"/>
                    <a:pt x="15" y="93"/>
                    <a:pt x="9" y="93"/>
                  </a:cubicBezTo>
                  <a:cubicBezTo>
                    <a:pt x="9" y="93"/>
                    <a:pt x="9" y="93"/>
                    <a:pt x="9" y="93"/>
                  </a:cubicBezTo>
                  <a:cubicBezTo>
                    <a:pt x="4" y="93"/>
                    <a:pt x="0" y="89"/>
                    <a:pt x="0" y="84"/>
                  </a:cubicBezTo>
                  <a:cubicBezTo>
                    <a:pt x="0" y="10"/>
                    <a:pt x="0" y="10"/>
                    <a:pt x="0" y="10"/>
                  </a:cubicBezTo>
                  <a:cubicBezTo>
                    <a:pt x="0" y="4"/>
                    <a:pt x="4" y="0"/>
                    <a:pt x="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51" name="Freeform 16"/>
            <p:cNvSpPr/>
            <p:nvPr/>
          </p:nvSpPr>
          <p:spPr bwMode="auto">
            <a:xfrm>
              <a:off x="3590926" y="844550"/>
              <a:ext cx="354013" cy="287338"/>
            </a:xfrm>
            <a:custGeom>
              <a:avLst/>
              <a:gdLst>
                <a:gd name="T0" fmla="*/ 105 w 121"/>
                <a:gd name="T1" fmla="*/ 93 h 98"/>
                <a:gd name="T2" fmla="*/ 7 w 121"/>
                <a:gd name="T3" fmla="*/ 15 h 98"/>
                <a:gd name="T4" fmla="*/ 7 w 121"/>
                <a:gd name="T5" fmla="*/ 15 h 98"/>
                <a:gd name="T6" fmla="*/ 1 w 121"/>
                <a:gd name="T7" fmla="*/ 7 h 98"/>
                <a:gd name="T8" fmla="*/ 1 w 121"/>
                <a:gd name="T9" fmla="*/ 7 h 98"/>
                <a:gd name="T10" fmla="*/ 9 w 121"/>
                <a:gd name="T11" fmla="*/ 0 h 98"/>
                <a:gd name="T12" fmla="*/ 9 w 121"/>
                <a:gd name="T13" fmla="*/ 0 h 98"/>
                <a:gd name="T14" fmla="*/ 119 w 121"/>
                <a:gd name="T15" fmla="*/ 88 h 98"/>
                <a:gd name="T16" fmla="*/ 119 w 121"/>
                <a:gd name="T17" fmla="*/ 88 h 98"/>
                <a:gd name="T18" fmla="*/ 115 w 121"/>
                <a:gd name="T19" fmla="*/ 98 h 98"/>
                <a:gd name="T20" fmla="*/ 115 w 121"/>
                <a:gd name="T21" fmla="*/ 98 h 98"/>
                <a:gd name="T22" fmla="*/ 112 w 121"/>
                <a:gd name="T23" fmla="*/ 98 h 98"/>
                <a:gd name="T24" fmla="*/ 112 w 121"/>
                <a:gd name="T25" fmla="*/ 98 h 98"/>
                <a:gd name="T26" fmla="*/ 105 w 121"/>
                <a:gd name="T27" fmla="*/ 9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 h="98">
                  <a:moveTo>
                    <a:pt x="105" y="93"/>
                  </a:moveTo>
                  <a:cubicBezTo>
                    <a:pt x="91" y="51"/>
                    <a:pt x="53" y="19"/>
                    <a:pt x="7" y="15"/>
                  </a:cubicBezTo>
                  <a:cubicBezTo>
                    <a:pt x="7" y="15"/>
                    <a:pt x="7" y="15"/>
                    <a:pt x="7" y="15"/>
                  </a:cubicBezTo>
                  <a:cubicBezTo>
                    <a:pt x="3" y="14"/>
                    <a:pt x="0" y="11"/>
                    <a:pt x="1" y="7"/>
                  </a:cubicBezTo>
                  <a:cubicBezTo>
                    <a:pt x="1" y="7"/>
                    <a:pt x="1" y="7"/>
                    <a:pt x="1" y="7"/>
                  </a:cubicBezTo>
                  <a:cubicBezTo>
                    <a:pt x="1" y="3"/>
                    <a:pt x="5" y="0"/>
                    <a:pt x="9" y="0"/>
                  </a:cubicBezTo>
                  <a:cubicBezTo>
                    <a:pt x="9" y="0"/>
                    <a:pt x="9" y="0"/>
                    <a:pt x="9" y="0"/>
                  </a:cubicBezTo>
                  <a:cubicBezTo>
                    <a:pt x="61" y="5"/>
                    <a:pt x="103" y="41"/>
                    <a:pt x="119" y="88"/>
                  </a:cubicBezTo>
                  <a:cubicBezTo>
                    <a:pt x="119" y="88"/>
                    <a:pt x="119" y="88"/>
                    <a:pt x="119" y="88"/>
                  </a:cubicBezTo>
                  <a:cubicBezTo>
                    <a:pt x="121" y="92"/>
                    <a:pt x="118" y="96"/>
                    <a:pt x="115" y="98"/>
                  </a:cubicBezTo>
                  <a:cubicBezTo>
                    <a:pt x="115" y="98"/>
                    <a:pt x="115" y="98"/>
                    <a:pt x="115" y="98"/>
                  </a:cubicBezTo>
                  <a:cubicBezTo>
                    <a:pt x="114" y="98"/>
                    <a:pt x="113" y="98"/>
                    <a:pt x="112" y="98"/>
                  </a:cubicBezTo>
                  <a:cubicBezTo>
                    <a:pt x="112" y="98"/>
                    <a:pt x="112" y="98"/>
                    <a:pt x="112" y="98"/>
                  </a:cubicBezTo>
                  <a:cubicBezTo>
                    <a:pt x="109" y="98"/>
                    <a:pt x="106" y="96"/>
                    <a:pt x="105" y="9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52" name="Oval 17"/>
            <p:cNvSpPr>
              <a:spLocks noChangeArrowheads="1"/>
            </p:cNvSpPr>
            <p:nvPr/>
          </p:nvSpPr>
          <p:spPr bwMode="auto">
            <a:xfrm>
              <a:off x="3906838" y="1149350"/>
              <a:ext cx="52388" cy="52388"/>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grpSp>
      <p:sp>
        <p:nvSpPr>
          <p:cNvPr id="53" name="文本框 52"/>
          <p:cNvSpPr txBox="1"/>
          <p:nvPr userDrawn="1"/>
        </p:nvSpPr>
        <p:spPr>
          <a:xfrm>
            <a:off x="1194280" y="1124320"/>
            <a:ext cx="1338800" cy="572448"/>
          </a:xfrm>
          <a:prstGeom prst="rect">
            <a:avLst/>
          </a:prstGeom>
          <a:noFill/>
        </p:spPr>
        <p:txBody>
          <a:bodyPr wrap="none" lIns="91426" tIns="45712" rIns="91426" bIns="45712" rtlCol="0">
            <a:spAutoFit/>
          </a:bodyPr>
          <a:lstStyle/>
          <a:p>
            <a:pPr>
              <a:lnSpc>
                <a:spcPct val="120000"/>
              </a:lnSpc>
            </a:pPr>
            <a:r>
              <a:rPr lang="zh-CN" altLang="en-US" sz="1100" dirty="0" smtClean="0">
                <a:solidFill>
                  <a:schemeClr val="tx1">
                    <a:lumMod val="65000"/>
                    <a:lumOff val="35000"/>
                  </a:schemeClr>
                </a:solidFill>
              </a:rPr>
              <a:t>第一章</a:t>
            </a:r>
            <a:endParaRPr lang="en-US" altLang="zh-CN" sz="1100" dirty="0" smtClean="0">
              <a:solidFill>
                <a:schemeClr val="tx1">
                  <a:lumMod val="65000"/>
                  <a:lumOff val="35000"/>
                </a:schemeClr>
              </a:solidFill>
            </a:endParaRPr>
          </a:p>
          <a:p>
            <a:pPr>
              <a:lnSpc>
                <a:spcPct val="120000"/>
              </a:lnSpc>
            </a:pPr>
            <a:r>
              <a:rPr lang="zh-CN" altLang="en-US" sz="1500" b="1" dirty="0" smtClean="0">
                <a:solidFill>
                  <a:schemeClr val="tx1">
                    <a:lumMod val="65000"/>
                    <a:lumOff val="35000"/>
                  </a:schemeClr>
                </a:solidFill>
              </a:rPr>
              <a:t>安全是什么？</a:t>
            </a:r>
            <a:endParaRPr lang="zh-CN" altLang="en-US" sz="1500" b="1" dirty="0">
              <a:solidFill>
                <a:schemeClr val="tx1">
                  <a:lumMod val="65000"/>
                  <a:lumOff val="35000"/>
                </a:schemeClr>
              </a:solidFill>
            </a:endParaRPr>
          </a:p>
        </p:txBody>
      </p:sp>
      <p:sp>
        <p:nvSpPr>
          <p:cNvPr id="54" name="文本框 53"/>
          <p:cNvSpPr txBox="1"/>
          <p:nvPr userDrawn="1"/>
        </p:nvSpPr>
        <p:spPr>
          <a:xfrm>
            <a:off x="845429" y="2451522"/>
            <a:ext cx="1338800" cy="572448"/>
          </a:xfrm>
          <a:prstGeom prst="rect">
            <a:avLst/>
          </a:prstGeom>
          <a:noFill/>
        </p:spPr>
        <p:txBody>
          <a:bodyPr wrap="none" lIns="91426" tIns="45712" rIns="91426" bIns="45712" rtlCol="0">
            <a:spAutoFit/>
          </a:bodyPr>
          <a:lstStyle/>
          <a:p>
            <a:pPr>
              <a:lnSpc>
                <a:spcPct val="120000"/>
              </a:lnSpc>
            </a:pPr>
            <a:r>
              <a:rPr lang="zh-CN" altLang="en-US" sz="1100" dirty="0" smtClean="0">
                <a:solidFill>
                  <a:schemeClr val="tx1">
                    <a:lumMod val="65000"/>
                    <a:lumOff val="35000"/>
                  </a:schemeClr>
                </a:solidFill>
              </a:rPr>
              <a:t>第</a:t>
            </a:r>
            <a:r>
              <a:rPr lang="zh-CN" altLang="en-US" sz="1100" dirty="0">
                <a:solidFill>
                  <a:schemeClr val="tx1">
                    <a:lumMod val="65000"/>
                    <a:lumOff val="35000"/>
                  </a:schemeClr>
                </a:solidFill>
              </a:rPr>
              <a:t>二</a:t>
            </a:r>
            <a:r>
              <a:rPr lang="zh-CN" altLang="en-US" sz="1100" dirty="0" smtClean="0">
                <a:solidFill>
                  <a:schemeClr val="tx1">
                    <a:lumMod val="65000"/>
                    <a:lumOff val="35000"/>
                  </a:schemeClr>
                </a:solidFill>
              </a:rPr>
              <a:t>章</a:t>
            </a:r>
            <a:endParaRPr lang="en-US" altLang="zh-CN" sz="1100" dirty="0" smtClean="0">
              <a:solidFill>
                <a:schemeClr val="tx1">
                  <a:lumMod val="65000"/>
                  <a:lumOff val="35000"/>
                </a:schemeClr>
              </a:solidFill>
            </a:endParaRPr>
          </a:p>
          <a:p>
            <a:pPr>
              <a:lnSpc>
                <a:spcPct val="120000"/>
              </a:lnSpc>
            </a:pPr>
            <a:r>
              <a:rPr lang="zh-CN" altLang="en-US" sz="1500" b="1" dirty="0" smtClean="0">
                <a:solidFill>
                  <a:schemeClr val="tx1">
                    <a:lumMod val="65000"/>
                    <a:lumOff val="35000"/>
                  </a:schemeClr>
                </a:solidFill>
              </a:rPr>
              <a:t>安全为了谁？</a:t>
            </a:r>
            <a:endParaRPr lang="zh-CN" altLang="en-US" sz="1500" b="1" dirty="0">
              <a:solidFill>
                <a:schemeClr val="tx1">
                  <a:lumMod val="65000"/>
                  <a:lumOff val="35000"/>
                </a:schemeClr>
              </a:solidFill>
            </a:endParaRPr>
          </a:p>
        </p:txBody>
      </p:sp>
      <p:grpSp>
        <p:nvGrpSpPr>
          <p:cNvPr id="28" name="组合 1"/>
          <p:cNvGrpSpPr/>
          <p:nvPr userDrawn="1"/>
        </p:nvGrpSpPr>
        <p:grpSpPr>
          <a:xfrm>
            <a:off x="3935920" y="2183553"/>
            <a:ext cx="1241492" cy="1080000"/>
            <a:chOff x="5247894" y="3088828"/>
            <a:chExt cx="1655322" cy="1440000"/>
          </a:xfrm>
        </p:grpSpPr>
        <p:sp>
          <p:nvSpPr>
            <p:cNvPr id="14" name="椭圆 13"/>
            <p:cNvSpPr/>
            <p:nvPr userDrawn="1"/>
          </p:nvSpPr>
          <p:spPr>
            <a:xfrm>
              <a:off x="5376000" y="3088828"/>
              <a:ext cx="1440000" cy="14400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55" name="TextBox 15"/>
            <p:cNvSpPr txBox="1"/>
            <p:nvPr userDrawn="1"/>
          </p:nvSpPr>
          <p:spPr>
            <a:xfrm>
              <a:off x="5247894" y="3857044"/>
              <a:ext cx="1655322" cy="369332"/>
            </a:xfrm>
            <a:prstGeom prst="rect">
              <a:avLst/>
            </a:prstGeom>
            <a:noFill/>
          </p:spPr>
          <p:txBody>
            <a:bodyPr wrap="square" rtlCol="0">
              <a:spAutoFit/>
            </a:bodyPr>
            <a:lstStyle/>
            <a:p>
              <a:pPr algn="ctr"/>
              <a:r>
                <a:rPr lang="en-US" altLang="zh-CN" sz="1200" dirty="0" smtClean="0">
                  <a:solidFill>
                    <a:schemeClr val="tx1">
                      <a:lumMod val="65000"/>
                      <a:lumOff val="35000"/>
                    </a:schemeClr>
                  </a:solidFill>
                  <a:latin typeface="Agency FB" panose="020B0503020202020204" pitchFamily="34" charset="0"/>
                  <a:ea typeface="Adobe 宋体 Std L" pitchFamily="18" charset="-122"/>
                </a:rPr>
                <a:t>Contents Page</a:t>
              </a:r>
              <a:endParaRPr lang="zh-CN" altLang="en-US" sz="1200" dirty="0">
                <a:solidFill>
                  <a:schemeClr val="tx1">
                    <a:lumMod val="65000"/>
                    <a:lumOff val="35000"/>
                  </a:schemeClr>
                </a:solidFill>
                <a:latin typeface="Agency FB" panose="020B0503020202020204" pitchFamily="34" charset="0"/>
                <a:ea typeface="Adobe 宋体 Std L" pitchFamily="18" charset="-122"/>
              </a:endParaRPr>
            </a:p>
          </p:txBody>
        </p:sp>
        <p:sp>
          <p:nvSpPr>
            <p:cNvPr id="56" name="文本框 13"/>
            <p:cNvSpPr txBox="1"/>
            <p:nvPr userDrawn="1"/>
          </p:nvSpPr>
          <p:spPr>
            <a:xfrm>
              <a:off x="5247894" y="3416515"/>
              <a:ext cx="1655322" cy="492443"/>
            </a:xfrm>
            <a:prstGeom prst="rect">
              <a:avLst/>
            </a:prstGeom>
            <a:noFill/>
          </p:spPr>
          <p:txBody>
            <a:bodyPr wrap="square" rtlCol="0">
              <a:spAutoFit/>
            </a:bodyPr>
            <a:lstStyle/>
            <a:p>
              <a:pPr algn="ctr"/>
              <a:r>
                <a:rPr lang="zh-CN" altLang="en-US" sz="1800" b="1" dirty="0" smtClean="0">
                  <a:solidFill>
                    <a:schemeClr val="tx1">
                      <a:lumMod val="65000"/>
                      <a:lumOff val="35000"/>
                    </a:schemeClr>
                  </a:solidFill>
                  <a:ea typeface="微软雅黑" panose="020B0503020204020204" pitchFamily="34" charset="-122"/>
                </a:rPr>
                <a:t>目录页</a:t>
              </a:r>
              <a:endParaRPr lang="zh-CN" altLang="en-US" sz="1800" b="1" dirty="0">
                <a:solidFill>
                  <a:schemeClr val="tx1">
                    <a:lumMod val="65000"/>
                    <a:lumOff val="35000"/>
                  </a:schemeClr>
                </a:solidFill>
                <a:ea typeface="微软雅黑" panose="020B0503020204020204" pitchFamily="34" charset="-122"/>
              </a:endParaRPr>
            </a:p>
          </p:txBody>
        </p:sp>
      </p:grpSp>
      <p:sp>
        <p:nvSpPr>
          <p:cNvPr id="57" name="文本框 56"/>
          <p:cNvSpPr txBox="1"/>
          <p:nvPr userDrawn="1"/>
        </p:nvSpPr>
        <p:spPr>
          <a:xfrm>
            <a:off x="1347092" y="3793600"/>
            <a:ext cx="2300602" cy="572448"/>
          </a:xfrm>
          <a:prstGeom prst="rect">
            <a:avLst/>
          </a:prstGeom>
          <a:noFill/>
        </p:spPr>
        <p:txBody>
          <a:bodyPr wrap="none" lIns="91426" tIns="45712" rIns="91426" bIns="45712" rtlCol="0">
            <a:spAutoFit/>
          </a:bodyPr>
          <a:lstStyle/>
          <a:p>
            <a:pPr>
              <a:lnSpc>
                <a:spcPct val="120000"/>
              </a:lnSpc>
            </a:pPr>
            <a:r>
              <a:rPr lang="zh-CN" altLang="en-US" sz="1100" dirty="0" smtClean="0">
                <a:solidFill>
                  <a:schemeClr val="tx1">
                    <a:lumMod val="65000"/>
                    <a:lumOff val="35000"/>
                  </a:schemeClr>
                </a:solidFill>
              </a:rPr>
              <a:t>第三章</a:t>
            </a:r>
            <a:endParaRPr lang="en-US" altLang="zh-CN" sz="1100" dirty="0" smtClean="0">
              <a:solidFill>
                <a:schemeClr val="tx1">
                  <a:lumMod val="65000"/>
                  <a:lumOff val="35000"/>
                </a:schemeClr>
              </a:solidFill>
            </a:endParaRPr>
          </a:p>
          <a:p>
            <a:pPr>
              <a:lnSpc>
                <a:spcPct val="120000"/>
              </a:lnSpc>
            </a:pPr>
            <a:r>
              <a:rPr lang="zh-CN" altLang="en-US" sz="1500" b="1" dirty="0" smtClean="0">
                <a:solidFill>
                  <a:schemeClr val="tx1">
                    <a:lumMod val="65000"/>
                    <a:lumOff val="35000"/>
                  </a:schemeClr>
                </a:solidFill>
              </a:rPr>
              <a:t>为什么要进行安全培训？</a:t>
            </a:r>
            <a:endParaRPr lang="zh-CN" altLang="en-US" sz="1500" b="1" dirty="0">
              <a:solidFill>
                <a:schemeClr val="tx1">
                  <a:lumMod val="65000"/>
                  <a:lumOff val="35000"/>
                </a:schemeClr>
              </a:solidFill>
            </a:endParaRPr>
          </a:p>
        </p:txBody>
      </p:sp>
      <p:sp>
        <p:nvSpPr>
          <p:cNvPr id="58" name="文本框 57"/>
          <p:cNvSpPr txBox="1"/>
          <p:nvPr userDrawn="1"/>
        </p:nvSpPr>
        <p:spPr>
          <a:xfrm>
            <a:off x="5809443" y="1124320"/>
            <a:ext cx="1915881" cy="572448"/>
          </a:xfrm>
          <a:prstGeom prst="rect">
            <a:avLst/>
          </a:prstGeom>
          <a:noFill/>
        </p:spPr>
        <p:txBody>
          <a:bodyPr wrap="none" lIns="91426" tIns="45712" rIns="91426" bIns="45712" rtlCol="0">
            <a:spAutoFit/>
          </a:bodyPr>
          <a:lstStyle/>
          <a:p>
            <a:pPr>
              <a:lnSpc>
                <a:spcPct val="120000"/>
              </a:lnSpc>
            </a:pPr>
            <a:r>
              <a:rPr lang="zh-CN" altLang="en-US" sz="1100" dirty="0" smtClean="0">
                <a:solidFill>
                  <a:schemeClr val="bg1"/>
                </a:solidFill>
              </a:rPr>
              <a:t>第四章</a:t>
            </a:r>
            <a:endParaRPr lang="en-US" altLang="zh-CN" sz="1100" dirty="0" smtClean="0">
              <a:solidFill>
                <a:schemeClr val="bg1"/>
              </a:solidFill>
            </a:endParaRPr>
          </a:p>
          <a:p>
            <a:pPr>
              <a:lnSpc>
                <a:spcPct val="120000"/>
              </a:lnSpc>
            </a:pPr>
            <a:r>
              <a:rPr lang="zh-CN" altLang="en-US" sz="1500" b="1" dirty="0" smtClean="0">
                <a:solidFill>
                  <a:schemeClr val="bg1"/>
                </a:solidFill>
              </a:rPr>
              <a:t>安全管理的基本概念</a:t>
            </a:r>
            <a:endParaRPr lang="zh-CN" altLang="en-US" sz="1500" b="1" dirty="0">
              <a:solidFill>
                <a:schemeClr val="bg1"/>
              </a:solidFill>
            </a:endParaRPr>
          </a:p>
        </p:txBody>
      </p:sp>
      <p:sp>
        <p:nvSpPr>
          <p:cNvPr id="59" name="文本框 58"/>
          <p:cNvSpPr txBox="1"/>
          <p:nvPr userDrawn="1"/>
        </p:nvSpPr>
        <p:spPr>
          <a:xfrm>
            <a:off x="6571927" y="2440972"/>
            <a:ext cx="1915881" cy="572448"/>
          </a:xfrm>
          <a:prstGeom prst="rect">
            <a:avLst/>
          </a:prstGeom>
          <a:noFill/>
        </p:spPr>
        <p:txBody>
          <a:bodyPr wrap="none" lIns="91426" tIns="45712" rIns="91426" bIns="45712" rtlCol="0">
            <a:spAutoFit/>
          </a:bodyPr>
          <a:lstStyle/>
          <a:p>
            <a:pPr>
              <a:lnSpc>
                <a:spcPct val="120000"/>
              </a:lnSpc>
            </a:pPr>
            <a:r>
              <a:rPr lang="zh-CN" altLang="en-US" sz="1100" dirty="0" smtClean="0">
                <a:solidFill>
                  <a:schemeClr val="bg1"/>
                </a:solidFill>
              </a:rPr>
              <a:t>第五章</a:t>
            </a:r>
            <a:endParaRPr lang="en-US" altLang="zh-CN" sz="1100" dirty="0" smtClean="0">
              <a:solidFill>
                <a:schemeClr val="bg1"/>
              </a:solidFill>
            </a:endParaRPr>
          </a:p>
          <a:p>
            <a:pPr>
              <a:lnSpc>
                <a:spcPct val="120000"/>
              </a:lnSpc>
            </a:pPr>
            <a:r>
              <a:rPr lang="zh-CN" altLang="en-US" sz="1500" b="1" dirty="0" smtClean="0">
                <a:solidFill>
                  <a:schemeClr val="bg1"/>
                </a:solidFill>
              </a:rPr>
              <a:t>事故发生的主要原因</a:t>
            </a:r>
            <a:endParaRPr lang="zh-CN" altLang="en-US" sz="1500" b="1" dirty="0">
              <a:solidFill>
                <a:schemeClr val="bg1"/>
              </a:solidFill>
            </a:endParaRPr>
          </a:p>
        </p:txBody>
      </p:sp>
      <p:sp>
        <p:nvSpPr>
          <p:cNvPr id="60" name="文本框 59"/>
          <p:cNvSpPr txBox="1"/>
          <p:nvPr userDrawn="1"/>
        </p:nvSpPr>
        <p:spPr>
          <a:xfrm>
            <a:off x="5809442" y="3782850"/>
            <a:ext cx="2492962" cy="572448"/>
          </a:xfrm>
          <a:prstGeom prst="rect">
            <a:avLst/>
          </a:prstGeom>
          <a:noFill/>
        </p:spPr>
        <p:txBody>
          <a:bodyPr wrap="none" lIns="91426" tIns="45712" rIns="91426" bIns="45712" rtlCol="0">
            <a:spAutoFit/>
          </a:bodyPr>
          <a:lstStyle/>
          <a:p>
            <a:pPr>
              <a:lnSpc>
                <a:spcPct val="120000"/>
              </a:lnSpc>
            </a:pPr>
            <a:r>
              <a:rPr lang="zh-CN" altLang="en-US" sz="1100" dirty="0" smtClean="0">
                <a:solidFill>
                  <a:schemeClr val="bg1"/>
                </a:solidFill>
              </a:rPr>
              <a:t>第六章</a:t>
            </a:r>
            <a:endParaRPr lang="en-US" altLang="zh-CN" sz="1100" dirty="0" smtClean="0">
              <a:solidFill>
                <a:schemeClr val="bg1"/>
              </a:solidFill>
            </a:endParaRPr>
          </a:p>
          <a:p>
            <a:pPr>
              <a:lnSpc>
                <a:spcPct val="120000"/>
              </a:lnSpc>
            </a:pPr>
            <a:r>
              <a:rPr lang="zh-CN" altLang="en-US" sz="1500" b="1" dirty="0" smtClean="0">
                <a:solidFill>
                  <a:schemeClr val="bg1"/>
                </a:solidFill>
              </a:rPr>
              <a:t>以人为本切实做好安全工作</a:t>
            </a:r>
            <a:endParaRPr lang="zh-CN" altLang="en-US" sz="1500" b="1" dirty="0" smtClean="0">
              <a:solidFill>
                <a:schemeClr val="bg1"/>
              </a:solidFill>
            </a:endParaRPr>
          </a:p>
        </p:txBody>
      </p:sp>
    </p:spTree>
  </p:cSld>
  <p:clrMapOvr>
    <a:masterClrMapping/>
  </p:clrMapOvr>
  <p:transition advClick="0">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sp>
        <p:nvSpPr>
          <p:cNvPr id="3" name="矩形 2"/>
          <p:cNvSpPr/>
          <p:nvPr userDrawn="1"/>
        </p:nvSpPr>
        <p:spPr>
          <a:xfrm>
            <a:off x="4583298" y="-14429"/>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rtlCol="0" anchor="ctr"/>
          <a:lstStyle/>
          <a:p>
            <a:pPr algn="ctr"/>
            <a:endParaRPr lang="zh-CN" altLang="en-US" sz="1100"/>
          </a:p>
        </p:txBody>
      </p:sp>
      <p:grpSp>
        <p:nvGrpSpPr>
          <p:cNvPr id="2" name="组合 276"/>
          <p:cNvGrpSpPr/>
          <p:nvPr userDrawn="1"/>
        </p:nvGrpSpPr>
        <p:grpSpPr>
          <a:xfrm>
            <a:off x="5222338" y="2511639"/>
            <a:ext cx="489716" cy="476891"/>
            <a:chOff x="7704137" y="2810669"/>
            <a:chExt cx="1333500" cy="1298575"/>
          </a:xfrm>
          <a:solidFill>
            <a:schemeClr val="bg1"/>
          </a:solidFill>
          <a:effectLst>
            <a:outerShdw blurRad="50800" dist="38100" dir="10800000" algn="r" rotWithShape="0">
              <a:prstClr val="black">
                <a:alpha val="40000"/>
              </a:prstClr>
            </a:outerShdw>
          </a:effectLst>
        </p:grpSpPr>
        <p:sp>
          <p:nvSpPr>
            <p:cNvPr id="278" name="Freeform 44"/>
            <p:cNvSpPr/>
            <p:nvPr/>
          </p:nvSpPr>
          <p:spPr bwMode="auto">
            <a:xfrm>
              <a:off x="7908925" y="3207544"/>
              <a:ext cx="785813" cy="90488"/>
            </a:xfrm>
            <a:custGeom>
              <a:avLst/>
              <a:gdLst>
                <a:gd name="T0" fmla="*/ 293 w 293"/>
                <a:gd name="T1" fmla="*/ 17 h 34"/>
                <a:gd name="T2" fmla="*/ 276 w 293"/>
                <a:gd name="T3" fmla="*/ 34 h 34"/>
                <a:gd name="T4" fmla="*/ 17 w 293"/>
                <a:gd name="T5" fmla="*/ 34 h 34"/>
                <a:gd name="T6" fmla="*/ 0 w 293"/>
                <a:gd name="T7" fmla="*/ 17 h 34"/>
                <a:gd name="T8" fmla="*/ 0 w 293"/>
                <a:gd name="T9" fmla="*/ 17 h 34"/>
                <a:gd name="T10" fmla="*/ 17 w 293"/>
                <a:gd name="T11" fmla="*/ 0 h 34"/>
                <a:gd name="T12" fmla="*/ 276 w 293"/>
                <a:gd name="T13" fmla="*/ 0 h 34"/>
                <a:gd name="T14" fmla="*/ 293 w 293"/>
                <a:gd name="T15" fmla="*/ 17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3" h="34">
                  <a:moveTo>
                    <a:pt x="293" y="17"/>
                  </a:moveTo>
                  <a:cubicBezTo>
                    <a:pt x="293" y="26"/>
                    <a:pt x="286" y="34"/>
                    <a:pt x="276" y="34"/>
                  </a:cubicBezTo>
                  <a:cubicBezTo>
                    <a:pt x="17" y="34"/>
                    <a:pt x="17" y="34"/>
                    <a:pt x="17" y="34"/>
                  </a:cubicBezTo>
                  <a:cubicBezTo>
                    <a:pt x="7" y="34"/>
                    <a:pt x="0" y="26"/>
                    <a:pt x="0" y="17"/>
                  </a:cubicBezTo>
                  <a:cubicBezTo>
                    <a:pt x="0" y="17"/>
                    <a:pt x="0" y="17"/>
                    <a:pt x="0" y="17"/>
                  </a:cubicBezTo>
                  <a:cubicBezTo>
                    <a:pt x="0" y="7"/>
                    <a:pt x="7" y="0"/>
                    <a:pt x="17" y="0"/>
                  </a:cubicBezTo>
                  <a:cubicBezTo>
                    <a:pt x="276" y="0"/>
                    <a:pt x="276" y="0"/>
                    <a:pt x="276" y="0"/>
                  </a:cubicBezTo>
                  <a:cubicBezTo>
                    <a:pt x="286" y="0"/>
                    <a:pt x="293" y="7"/>
                    <a:pt x="29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b="1"/>
            </a:p>
          </p:txBody>
        </p:sp>
        <p:sp>
          <p:nvSpPr>
            <p:cNvPr id="279" name="Freeform 45"/>
            <p:cNvSpPr/>
            <p:nvPr/>
          </p:nvSpPr>
          <p:spPr bwMode="auto">
            <a:xfrm>
              <a:off x="7908925" y="3026569"/>
              <a:ext cx="638175" cy="92075"/>
            </a:xfrm>
            <a:custGeom>
              <a:avLst/>
              <a:gdLst>
                <a:gd name="T0" fmla="*/ 238 w 238"/>
                <a:gd name="T1" fmla="*/ 17 h 34"/>
                <a:gd name="T2" fmla="*/ 221 w 238"/>
                <a:gd name="T3" fmla="*/ 34 h 34"/>
                <a:gd name="T4" fmla="*/ 17 w 238"/>
                <a:gd name="T5" fmla="*/ 34 h 34"/>
                <a:gd name="T6" fmla="*/ 0 w 238"/>
                <a:gd name="T7" fmla="*/ 17 h 34"/>
                <a:gd name="T8" fmla="*/ 0 w 238"/>
                <a:gd name="T9" fmla="*/ 17 h 34"/>
                <a:gd name="T10" fmla="*/ 17 w 238"/>
                <a:gd name="T11" fmla="*/ 0 h 34"/>
                <a:gd name="T12" fmla="*/ 221 w 238"/>
                <a:gd name="T13" fmla="*/ 0 h 34"/>
                <a:gd name="T14" fmla="*/ 238 w 238"/>
                <a:gd name="T15" fmla="*/ 17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8" h="34">
                  <a:moveTo>
                    <a:pt x="238" y="17"/>
                  </a:moveTo>
                  <a:cubicBezTo>
                    <a:pt x="238" y="27"/>
                    <a:pt x="230" y="34"/>
                    <a:pt x="221" y="34"/>
                  </a:cubicBezTo>
                  <a:cubicBezTo>
                    <a:pt x="17" y="34"/>
                    <a:pt x="17" y="34"/>
                    <a:pt x="17" y="34"/>
                  </a:cubicBezTo>
                  <a:cubicBezTo>
                    <a:pt x="7" y="34"/>
                    <a:pt x="0" y="27"/>
                    <a:pt x="0" y="17"/>
                  </a:cubicBezTo>
                  <a:cubicBezTo>
                    <a:pt x="0" y="17"/>
                    <a:pt x="0" y="17"/>
                    <a:pt x="0" y="17"/>
                  </a:cubicBezTo>
                  <a:cubicBezTo>
                    <a:pt x="0" y="8"/>
                    <a:pt x="7" y="0"/>
                    <a:pt x="17" y="0"/>
                  </a:cubicBezTo>
                  <a:cubicBezTo>
                    <a:pt x="221" y="0"/>
                    <a:pt x="221" y="0"/>
                    <a:pt x="221" y="0"/>
                  </a:cubicBezTo>
                  <a:cubicBezTo>
                    <a:pt x="230" y="0"/>
                    <a:pt x="238" y="8"/>
                    <a:pt x="23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b="1"/>
            </a:p>
          </p:txBody>
        </p:sp>
        <p:sp>
          <p:nvSpPr>
            <p:cNvPr id="280" name="Freeform 46"/>
            <p:cNvSpPr/>
            <p:nvPr/>
          </p:nvSpPr>
          <p:spPr bwMode="auto">
            <a:xfrm>
              <a:off x="7908925" y="3383756"/>
              <a:ext cx="785813" cy="92075"/>
            </a:xfrm>
            <a:custGeom>
              <a:avLst/>
              <a:gdLst>
                <a:gd name="T0" fmla="*/ 293 w 293"/>
                <a:gd name="T1" fmla="*/ 17 h 34"/>
                <a:gd name="T2" fmla="*/ 276 w 293"/>
                <a:gd name="T3" fmla="*/ 34 h 34"/>
                <a:gd name="T4" fmla="*/ 17 w 293"/>
                <a:gd name="T5" fmla="*/ 34 h 34"/>
                <a:gd name="T6" fmla="*/ 0 w 293"/>
                <a:gd name="T7" fmla="*/ 17 h 34"/>
                <a:gd name="T8" fmla="*/ 0 w 293"/>
                <a:gd name="T9" fmla="*/ 17 h 34"/>
                <a:gd name="T10" fmla="*/ 17 w 293"/>
                <a:gd name="T11" fmla="*/ 0 h 34"/>
                <a:gd name="T12" fmla="*/ 276 w 293"/>
                <a:gd name="T13" fmla="*/ 0 h 34"/>
                <a:gd name="T14" fmla="*/ 293 w 293"/>
                <a:gd name="T15" fmla="*/ 17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3" h="34">
                  <a:moveTo>
                    <a:pt x="293" y="17"/>
                  </a:moveTo>
                  <a:cubicBezTo>
                    <a:pt x="293" y="27"/>
                    <a:pt x="286" y="34"/>
                    <a:pt x="276" y="34"/>
                  </a:cubicBezTo>
                  <a:cubicBezTo>
                    <a:pt x="17" y="34"/>
                    <a:pt x="17" y="34"/>
                    <a:pt x="17" y="34"/>
                  </a:cubicBezTo>
                  <a:cubicBezTo>
                    <a:pt x="7" y="34"/>
                    <a:pt x="0" y="27"/>
                    <a:pt x="0" y="17"/>
                  </a:cubicBezTo>
                  <a:cubicBezTo>
                    <a:pt x="0" y="17"/>
                    <a:pt x="0" y="17"/>
                    <a:pt x="0" y="17"/>
                  </a:cubicBezTo>
                  <a:cubicBezTo>
                    <a:pt x="0" y="8"/>
                    <a:pt x="7" y="0"/>
                    <a:pt x="17" y="0"/>
                  </a:cubicBezTo>
                  <a:cubicBezTo>
                    <a:pt x="276" y="0"/>
                    <a:pt x="276" y="0"/>
                    <a:pt x="276" y="0"/>
                  </a:cubicBezTo>
                  <a:cubicBezTo>
                    <a:pt x="286" y="0"/>
                    <a:pt x="293" y="8"/>
                    <a:pt x="29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b="1"/>
            </a:p>
          </p:txBody>
        </p:sp>
        <p:sp>
          <p:nvSpPr>
            <p:cNvPr id="281" name="Freeform 47"/>
            <p:cNvSpPr/>
            <p:nvPr/>
          </p:nvSpPr>
          <p:spPr bwMode="auto">
            <a:xfrm>
              <a:off x="7908925" y="3564731"/>
              <a:ext cx="592138" cy="90488"/>
            </a:xfrm>
            <a:custGeom>
              <a:avLst/>
              <a:gdLst>
                <a:gd name="T0" fmla="*/ 221 w 221"/>
                <a:gd name="T1" fmla="*/ 17 h 34"/>
                <a:gd name="T2" fmla="*/ 204 w 221"/>
                <a:gd name="T3" fmla="*/ 34 h 34"/>
                <a:gd name="T4" fmla="*/ 17 w 221"/>
                <a:gd name="T5" fmla="*/ 34 h 34"/>
                <a:gd name="T6" fmla="*/ 0 w 221"/>
                <a:gd name="T7" fmla="*/ 17 h 34"/>
                <a:gd name="T8" fmla="*/ 0 w 221"/>
                <a:gd name="T9" fmla="*/ 17 h 34"/>
                <a:gd name="T10" fmla="*/ 17 w 221"/>
                <a:gd name="T11" fmla="*/ 0 h 34"/>
                <a:gd name="T12" fmla="*/ 204 w 221"/>
                <a:gd name="T13" fmla="*/ 0 h 34"/>
                <a:gd name="T14" fmla="*/ 221 w 221"/>
                <a:gd name="T15" fmla="*/ 17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 h="34">
                  <a:moveTo>
                    <a:pt x="221" y="17"/>
                  </a:moveTo>
                  <a:cubicBezTo>
                    <a:pt x="221" y="26"/>
                    <a:pt x="213" y="34"/>
                    <a:pt x="204" y="34"/>
                  </a:cubicBezTo>
                  <a:cubicBezTo>
                    <a:pt x="17" y="34"/>
                    <a:pt x="17" y="34"/>
                    <a:pt x="17" y="34"/>
                  </a:cubicBezTo>
                  <a:cubicBezTo>
                    <a:pt x="7" y="34"/>
                    <a:pt x="0" y="26"/>
                    <a:pt x="0" y="17"/>
                  </a:cubicBezTo>
                  <a:cubicBezTo>
                    <a:pt x="0" y="17"/>
                    <a:pt x="0" y="17"/>
                    <a:pt x="0" y="17"/>
                  </a:cubicBezTo>
                  <a:cubicBezTo>
                    <a:pt x="0" y="7"/>
                    <a:pt x="7" y="0"/>
                    <a:pt x="17" y="0"/>
                  </a:cubicBezTo>
                  <a:cubicBezTo>
                    <a:pt x="204" y="0"/>
                    <a:pt x="204" y="0"/>
                    <a:pt x="204" y="0"/>
                  </a:cubicBezTo>
                  <a:cubicBezTo>
                    <a:pt x="213" y="0"/>
                    <a:pt x="221" y="7"/>
                    <a:pt x="22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b="1"/>
            </a:p>
          </p:txBody>
        </p:sp>
        <p:sp>
          <p:nvSpPr>
            <p:cNvPr id="282" name="Freeform 48"/>
            <p:cNvSpPr/>
            <p:nvPr/>
          </p:nvSpPr>
          <p:spPr bwMode="auto">
            <a:xfrm>
              <a:off x="7908925" y="3740944"/>
              <a:ext cx="592138" cy="92075"/>
            </a:xfrm>
            <a:custGeom>
              <a:avLst/>
              <a:gdLst>
                <a:gd name="T0" fmla="*/ 221 w 221"/>
                <a:gd name="T1" fmla="*/ 17 h 34"/>
                <a:gd name="T2" fmla="*/ 204 w 221"/>
                <a:gd name="T3" fmla="*/ 34 h 34"/>
                <a:gd name="T4" fmla="*/ 17 w 221"/>
                <a:gd name="T5" fmla="*/ 34 h 34"/>
                <a:gd name="T6" fmla="*/ 0 w 221"/>
                <a:gd name="T7" fmla="*/ 17 h 34"/>
                <a:gd name="T8" fmla="*/ 0 w 221"/>
                <a:gd name="T9" fmla="*/ 17 h 34"/>
                <a:gd name="T10" fmla="*/ 17 w 221"/>
                <a:gd name="T11" fmla="*/ 0 h 34"/>
                <a:gd name="T12" fmla="*/ 204 w 221"/>
                <a:gd name="T13" fmla="*/ 0 h 34"/>
                <a:gd name="T14" fmla="*/ 221 w 221"/>
                <a:gd name="T15" fmla="*/ 17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 h="34">
                  <a:moveTo>
                    <a:pt x="221" y="17"/>
                  </a:moveTo>
                  <a:cubicBezTo>
                    <a:pt x="221" y="27"/>
                    <a:pt x="213" y="34"/>
                    <a:pt x="204" y="34"/>
                  </a:cubicBezTo>
                  <a:cubicBezTo>
                    <a:pt x="17" y="34"/>
                    <a:pt x="17" y="34"/>
                    <a:pt x="17" y="34"/>
                  </a:cubicBezTo>
                  <a:cubicBezTo>
                    <a:pt x="7" y="34"/>
                    <a:pt x="0" y="27"/>
                    <a:pt x="0" y="17"/>
                  </a:cubicBezTo>
                  <a:cubicBezTo>
                    <a:pt x="0" y="17"/>
                    <a:pt x="0" y="17"/>
                    <a:pt x="0" y="17"/>
                  </a:cubicBezTo>
                  <a:cubicBezTo>
                    <a:pt x="0" y="8"/>
                    <a:pt x="7" y="0"/>
                    <a:pt x="17" y="0"/>
                  </a:cubicBezTo>
                  <a:cubicBezTo>
                    <a:pt x="204" y="0"/>
                    <a:pt x="204" y="0"/>
                    <a:pt x="204" y="0"/>
                  </a:cubicBezTo>
                  <a:cubicBezTo>
                    <a:pt x="213" y="0"/>
                    <a:pt x="221" y="8"/>
                    <a:pt x="22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b="1"/>
            </a:p>
          </p:txBody>
        </p:sp>
        <p:sp>
          <p:nvSpPr>
            <p:cNvPr id="283" name="Freeform 49"/>
            <p:cNvSpPr/>
            <p:nvPr/>
          </p:nvSpPr>
          <p:spPr bwMode="auto">
            <a:xfrm>
              <a:off x="8578850" y="3650456"/>
              <a:ext cx="446088" cy="444500"/>
            </a:xfrm>
            <a:custGeom>
              <a:avLst/>
              <a:gdLst>
                <a:gd name="T0" fmla="*/ 3 w 166"/>
                <a:gd name="T1" fmla="*/ 53 h 166"/>
                <a:gd name="T2" fmla="*/ 3 w 166"/>
                <a:gd name="T3" fmla="*/ 41 h 166"/>
                <a:gd name="T4" fmla="*/ 41 w 166"/>
                <a:gd name="T5" fmla="*/ 3 h 166"/>
                <a:gd name="T6" fmla="*/ 53 w 166"/>
                <a:gd name="T7" fmla="*/ 3 h 166"/>
                <a:gd name="T8" fmla="*/ 162 w 166"/>
                <a:gd name="T9" fmla="*/ 113 h 166"/>
                <a:gd name="T10" fmla="*/ 162 w 166"/>
                <a:gd name="T11" fmla="*/ 125 h 166"/>
                <a:gd name="T12" fmla="*/ 125 w 166"/>
                <a:gd name="T13" fmla="*/ 162 h 166"/>
                <a:gd name="T14" fmla="*/ 113 w 166"/>
                <a:gd name="T15" fmla="*/ 162 h 166"/>
                <a:gd name="T16" fmla="*/ 3 w 166"/>
                <a:gd name="T17" fmla="*/ 5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166">
                  <a:moveTo>
                    <a:pt x="3" y="53"/>
                  </a:moveTo>
                  <a:cubicBezTo>
                    <a:pt x="0" y="49"/>
                    <a:pt x="0" y="44"/>
                    <a:pt x="3" y="41"/>
                  </a:cubicBezTo>
                  <a:cubicBezTo>
                    <a:pt x="41" y="3"/>
                    <a:pt x="41" y="3"/>
                    <a:pt x="41" y="3"/>
                  </a:cubicBezTo>
                  <a:cubicBezTo>
                    <a:pt x="44" y="0"/>
                    <a:pt x="49" y="0"/>
                    <a:pt x="53" y="3"/>
                  </a:cubicBezTo>
                  <a:cubicBezTo>
                    <a:pt x="162" y="113"/>
                    <a:pt x="162" y="113"/>
                    <a:pt x="162" y="113"/>
                  </a:cubicBezTo>
                  <a:cubicBezTo>
                    <a:pt x="166" y="116"/>
                    <a:pt x="166" y="122"/>
                    <a:pt x="162" y="125"/>
                  </a:cubicBezTo>
                  <a:cubicBezTo>
                    <a:pt x="125" y="162"/>
                    <a:pt x="125" y="162"/>
                    <a:pt x="125" y="162"/>
                  </a:cubicBezTo>
                  <a:cubicBezTo>
                    <a:pt x="122" y="166"/>
                    <a:pt x="116" y="166"/>
                    <a:pt x="113" y="162"/>
                  </a:cubicBezTo>
                  <a:lnTo>
                    <a:pt x="3" y="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b="1"/>
            </a:p>
          </p:txBody>
        </p:sp>
        <p:sp>
          <p:nvSpPr>
            <p:cNvPr id="284" name="Freeform 50"/>
            <p:cNvSpPr/>
            <p:nvPr/>
          </p:nvSpPr>
          <p:spPr bwMode="auto">
            <a:xfrm>
              <a:off x="8920162" y="3991769"/>
              <a:ext cx="117475" cy="117475"/>
            </a:xfrm>
            <a:custGeom>
              <a:avLst/>
              <a:gdLst>
                <a:gd name="T0" fmla="*/ 0 w 44"/>
                <a:gd name="T1" fmla="*/ 39 h 44"/>
                <a:gd name="T2" fmla="*/ 19 w 44"/>
                <a:gd name="T3" fmla="*/ 39 h 44"/>
                <a:gd name="T4" fmla="*/ 39 w 44"/>
                <a:gd name="T5" fmla="*/ 19 h 44"/>
                <a:gd name="T6" fmla="*/ 39 w 44"/>
                <a:gd name="T7" fmla="*/ 0 h 44"/>
                <a:gd name="T8" fmla="*/ 0 w 44"/>
                <a:gd name="T9" fmla="*/ 39 h 44"/>
              </a:gdLst>
              <a:ahLst/>
              <a:cxnLst>
                <a:cxn ang="0">
                  <a:pos x="T0" y="T1"/>
                </a:cxn>
                <a:cxn ang="0">
                  <a:pos x="T2" y="T3"/>
                </a:cxn>
                <a:cxn ang="0">
                  <a:pos x="T4" y="T5"/>
                </a:cxn>
                <a:cxn ang="0">
                  <a:pos x="T6" y="T7"/>
                </a:cxn>
                <a:cxn ang="0">
                  <a:pos x="T8" y="T9"/>
                </a:cxn>
              </a:cxnLst>
              <a:rect l="0" t="0" r="r" b="b"/>
              <a:pathLst>
                <a:path w="44" h="44">
                  <a:moveTo>
                    <a:pt x="0" y="39"/>
                  </a:moveTo>
                  <a:cubicBezTo>
                    <a:pt x="6" y="44"/>
                    <a:pt x="14" y="44"/>
                    <a:pt x="19" y="39"/>
                  </a:cubicBezTo>
                  <a:cubicBezTo>
                    <a:pt x="39" y="19"/>
                    <a:pt x="39" y="19"/>
                    <a:pt x="39" y="19"/>
                  </a:cubicBezTo>
                  <a:cubicBezTo>
                    <a:pt x="44" y="14"/>
                    <a:pt x="44" y="6"/>
                    <a:pt x="39" y="0"/>
                  </a:cubicBez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b="1"/>
            </a:p>
          </p:txBody>
        </p:sp>
        <p:sp>
          <p:nvSpPr>
            <p:cNvPr id="285" name="Freeform 51"/>
            <p:cNvSpPr/>
            <p:nvPr/>
          </p:nvSpPr>
          <p:spPr bwMode="auto">
            <a:xfrm>
              <a:off x="8551862" y="3623469"/>
              <a:ext cx="139700" cy="139700"/>
            </a:xfrm>
            <a:custGeom>
              <a:avLst/>
              <a:gdLst>
                <a:gd name="T0" fmla="*/ 6 w 52"/>
                <a:gd name="T1" fmla="*/ 50 h 52"/>
                <a:gd name="T2" fmla="*/ 3 w 52"/>
                <a:gd name="T3" fmla="*/ 49 h 52"/>
                <a:gd name="T4" fmla="*/ 0 w 52"/>
                <a:gd name="T5" fmla="*/ 4 h 52"/>
                <a:gd name="T6" fmla="*/ 4 w 52"/>
                <a:gd name="T7" fmla="*/ 0 h 52"/>
                <a:gd name="T8" fmla="*/ 49 w 52"/>
                <a:gd name="T9" fmla="*/ 3 h 52"/>
                <a:gd name="T10" fmla="*/ 50 w 52"/>
                <a:gd name="T11" fmla="*/ 6 h 52"/>
                <a:gd name="T12" fmla="*/ 6 w 52"/>
                <a:gd name="T13" fmla="*/ 50 h 52"/>
              </a:gdLst>
              <a:ahLst/>
              <a:cxnLst>
                <a:cxn ang="0">
                  <a:pos x="T0" y="T1"/>
                </a:cxn>
                <a:cxn ang="0">
                  <a:pos x="T2" y="T3"/>
                </a:cxn>
                <a:cxn ang="0">
                  <a:pos x="T4" y="T5"/>
                </a:cxn>
                <a:cxn ang="0">
                  <a:pos x="T6" y="T7"/>
                </a:cxn>
                <a:cxn ang="0">
                  <a:pos x="T8" y="T9"/>
                </a:cxn>
                <a:cxn ang="0">
                  <a:pos x="T10" y="T11"/>
                </a:cxn>
                <a:cxn ang="0">
                  <a:pos x="T12" y="T13"/>
                </a:cxn>
              </a:cxnLst>
              <a:rect l="0" t="0" r="r" b="b"/>
              <a:pathLst>
                <a:path w="52" h="52">
                  <a:moveTo>
                    <a:pt x="6" y="50"/>
                  </a:moveTo>
                  <a:cubicBezTo>
                    <a:pt x="5" y="52"/>
                    <a:pt x="3" y="51"/>
                    <a:pt x="3" y="49"/>
                  </a:cubicBezTo>
                  <a:cubicBezTo>
                    <a:pt x="0" y="4"/>
                    <a:pt x="0" y="4"/>
                    <a:pt x="0" y="4"/>
                  </a:cubicBezTo>
                  <a:cubicBezTo>
                    <a:pt x="0" y="2"/>
                    <a:pt x="2" y="0"/>
                    <a:pt x="4" y="0"/>
                  </a:cubicBezTo>
                  <a:cubicBezTo>
                    <a:pt x="49" y="3"/>
                    <a:pt x="49" y="3"/>
                    <a:pt x="49" y="3"/>
                  </a:cubicBezTo>
                  <a:cubicBezTo>
                    <a:pt x="51" y="3"/>
                    <a:pt x="52" y="5"/>
                    <a:pt x="50" y="6"/>
                  </a:cubicBezTo>
                  <a:lnTo>
                    <a:pt x="6"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b="1"/>
            </a:p>
          </p:txBody>
        </p:sp>
        <p:sp>
          <p:nvSpPr>
            <p:cNvPr id="286" name="Freeform 52"/>
            <p:cNvSpPr/>
            <p:nvPr/>
          </p:nvSpPr>
          <p:spPr bwMode="auto">
            <a:xfrm>
              <a:off x="7704137" y="2810669"/>
              <a:ext cx="1193800" cy="1241425"/>
            </a:xfrm>
            <a:custGeom>
              <a:avLst/>
              <a:gdLst>
                <a:gd name="T0" fmla="*/ 441 w 445"/>
                <a:gd name="T1" fmla="*/ 72 h 463"/>
                <a:gd name="T2" fmla="*/ 373 w 445"/>
                <a:gd name="T3" fmla="*/ 4 h 463"/>
                <a:gd name="T4" fmla="*/ 364 w 445"/>
                <a:gd name="T5" fmla="*/ 0 h 463"/>
                <a:gd name="T6" fmla="*/ 81 w 445"/>
                <a:gd name="T7" fmla="*/ 0 h 463"/>
                <a:gd name="T8" fmla="*/ 0 w 445"/>
                <a:gd name="T9" fmla="*/ 81 h 463"/>
                <a:gd name="T10" fmla="*/ 0 w 445"/>
                <a:gd name="T11" fmla="*/ 381 h 463"/>
                <a:gd name="T12" fmla="*/ 81 w 445"/>
                <a:gd name="T13" fmla="*/ 463 h 463"/>
                <a:gd name="T14" fmla="*/ 364 w 445"/>
                <a:gd name="T15" fmla="*/ 463 h 463"/>
                <a:gd name="T16" fmla="*/ 399 w 445"/>
                <a:gd name="T17" fmla="*/ 454 h 463"/>
                <a:gd name="T18" fmla="*/ 379 w 445"/>
                <a:gd name="T19" fmla="*/ 433 h 463"/>
                <a:gd name="T20" fmla="*/ 364 w 445"/>
                <a:gd name="T21" fmla="*/ 436 h 463"/>
                <a:gd name="T22" fmla="*/ 81 w 445"/>
                <a:gd name="T23" fmla="*/ 436 h 463"/>
                <a:gd name="T24" fmla="*/ 27 w 445"/>
                <a:gd name="T25" fmla="*/ 381 h 463"/>
                <a:gd name="T26" fmla="*/ 27 w 445"/>
                <a:gd name="T27" fmla="*/ 81 h 463"/>
                <a:gd name="T28" fmla="*/ 81 w 445"/>
                <a:gd name="T29" fmla="*/ 27 h 463"/>
                <a:gd name="T30" fmla="*/ 358 w 445"/>
                <a:gd name="T31" fmla="*/ 27 h 463"/>
                <a:gd name="T32" fmla="*/ 418 w 445"/>
                <a:gd name="T33" fmla="*/ 87 h 463"/>
                <a:gd name="T34" fmla="*/ 418 w 445"/>
                <a:gd name="T35" fmla="*/ 337 h 463"/>
                <a:gd name="T36" fmla="*/ 445 w 445"/>
                <a:gd name="T37" fmla="*/ 364 h 463"/>
                <a:gd name="T38" fmla="*/ 445 w 445"/>
                <a:gd name="T39" fmla="*/ 81 h 463"/>
                <a:gd name="T40" fmla="*/ 441 w 445"/>
                <a:gd name="T41" fmla="*/ 72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5" h="463">
                  <a:moveTo>
                    <a:pt x="441" y="72"/>
                  </a:moveTo>
                  <a:cubicBezTo>
                    <a:pt x="373" y="4"/>
                    <a:pt x="373" y="4"/>
                    <a:pt x="373" y="4"/>
                  </a:cubicBezTo>
                  <a:cubicBezTo>
                    <a:pt x="371" y="1"/>
                    <a:pt x="367" y="0"/>
                    <a:pt x="364" y="0"/>
                  </a:cubicBezTo>
                  <a:cubicBezTo>
                    <a:pt x="81" y="0"/>
                    <a:pt x="81" y="0"/>
                    <a:pt x="81" y="0"/>
                  </a:cubicBezTo>
                  <a:cubicBezTo>
                    <a:pt x="36" y="0"/>
                    <a:pt x="0" y="36"/>
                    <a:pt x="0" y="81"/>
                  </a:cubicBezTo>
                  <a:cubicBezTo>
                    <a:pt x="0" y="381"/>
                    <a:pt x="0" y="381"/>
                    <a:pt x="0" y="381"/>
                  </a:cubicBezTo>
                  <a:cubicBezTo>
                    <a:pt x="0" y="426"/>
                    <a:pt x="36" y="463"/>
                    <a:pt x="81" y="463"/>
                  </a:cubicBezTo>
                  <a:cubicBezTo>
                    <a:pt x="364" y="463"/>
                    <a:pt x="364" y="463"/>
                    <a:pt x="364" y="463"/>
                  </a:cubicBezTo>
                  <a:cubicBezTo>
                    <a:pt x="377" y="463"/>
                    <a:pt x="389" y="459"/>
                    <a:pt x="399" y="454"/>
                  </a:cubicBezTo>
                  <a:cubicBezTo>
                    <a:pt x="379" y="433"/>
                    <a:pt x="379" y="433"/>
                    <a:pt x="379" y="433"/>
                  </a:cubicBezTo>
                  <a:cubicBezTo>
                    <a:pt x="374" y="435"/>
                    <a:pt x="369" y="435"/>
                    <a:pt x="364" y="436"/>
                  </a:cubicBezTo>
                  <a:cubicBezTo>
                    <a:pt x="81" y="436"/>
                    <a:pt x="81" y="436"/>
                    <a:pt x="81" y="436"/>
                  </a:cubicBezTo>
                  <a:cubicBezTo>
                    <a:pt x="52" y="435"/>
                    <a:pt x="27" y="411"/>
                    <a:pt x="27" y="381"/>
                  </a:cubicBezTo>
                  <a:cubicBezTo>
                    <a:pt x="27" y="81"/>
                    <a:pt x="27" y="81"/>
                    <a:pt x="27" y="81"/>
                  </a:cubicBezTo>
                  <a:cubicBezTo>
                    <a:pt x="27" y="51"/>
                    <a:pt x="52" y="27"/>
                    <a:pt x="81" y="27"/>
                  </a:cubicBezTo>
                  <a:cubicBezTo>
                    <a:pt x="358" y="27"/>
                    <a:pt x="358" y="27"/>
                    <a:pt x="358" y="27"/>
                  </a:cubicBezTo>
                  <a:cubicBezTo>
                    <a:pt x="418" y="87"/>
                    <a:pt x="418" y="87"/>
                    <a:pt x="418" y="87"/>
                  </a:cubicBezTo>
                  <a:cubicBezTo>
                    <a:pt x="418" y="337"/>
                    <a:pt x="418" y="337"/>
                    <a:pt x="418" y="337"/>
                  </a:cubicBezTo>
                  <a:cubicBezTo>
                    <a:pt x="445" y="364"/>
                    <a:pt x="445" y="364"/>
                    <a:pt x="445" y="364"/>
                  </a:cubicBezTo>
                  <a:cubicBezTo>
                    <a:pt x="445" y="81"/>
                    <a:pt x="445" y="81"/>
                    <a:pt x="445" y="81"/>
                  </a:cubicBezTo>
                  <a:cubicBezTo>
                    <a:pt x="445" y="78"/>
                    <a:pt x="444" y="74"/>
                    <a:pt x="441"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b="1"/>
            </a:p>
          </p:txBody>
        </p:sp>
      </p:grpSp>
      <p:grpSp>
        <p:nvGrpSpPr>
          <p:cNvPr id="5" name="组合 286"/>
          <p:cNvGrpSpPr/>
          <p:nvPr userDrawn="1"/>
        </p:nvGrpSpPr>
        <p:grpSpPr>
          <a:xfrm>
            <a:off x="5222338" y="3861699"/>
            <a:ext cx="467633" cy="459350"/>
            <a:chOff x="234950" y="2943226"/>
            <a:chExt cx="1344613" cy="1320800"/>
          </a:xfrm>
          <a:solidFill>
            <a:schemeClr val="bg1"/>
          </a:solidFill>
          <a:effectLst>
            <a:outerShdw blurRad="50800" dist="38100" dir="10800000" algn="r" rotWithShape="0">
              <a:prstClr val="black">
                <a:alpha val="40000"/>
              </a:prstClr>
            </a:outerShdw>
          </a:effectLst>
        </p:grpSpPr>
        <p:sp>
          <p:nvSpPr>
            <p:cNvPr id="288" name="Freeform 41"/>
            <p:cNvSpPr/>
            <p:nvPr/>
          </p:nvSpPr>
          <p:spPr bwMode="auto">
            <a:xfrm>
              <a:off x="479425" y="2943226"/>
              <a:ext cx="560388" cy="1320800"/>
            </a:xfrm>
            <a:custGeom>
              <a:avLst/>
              <a:gdLst>
                <a:gd name="T0" fmla="*/ 174 w 196"/>
                <a:gd name="T1" fmla="*/ 0 h 462"/>
                <a:gd name="T2" fmla="*/ 139 w 196"/>
                <a:gd name="T3" fmla="*/ 0 h 462"/>
                <a:gd name="T4" fmla="*/ 139 w 196"/>
                <a:gd name="T5" fmla="*/ 0 h 462"/>
                <a:gd name="T6" fmla="*/ 0 w 196"/>
                <a:gd name="T7" fmla="*/ 135 h 462"/>
                <a:gd name="T8" fmla="*/ 0 w 196"/>
                <a:gd name="T9" fmla="*/ 327 h 462"/>
                <a:gd name="T10" fmla="*/ 139 w 196"/>
                <a:gd name="T11" fmla="*/ 462 h 462"/>
                <a:gd name="T12" fmla="*/ 139 w 196"/>
                <a:gd name="T13" fmla="*/ 462 h 462"/>
                <a:gd name="T14" fmla="*/ 139 w 196"/>
                <a:gd name="T15" fmla="*/ 462 h 462"/>
                <a:gd name="T16" fmla="*/ 139 w 196"/>
                <a:gd name="T17" fmla="*/ 462 h 462"/>
                <a:gd name="T18" fmla="*/ 139 w 196"/>
                <a:gd name="T19" fmla="*/ 462 h 462"/>
                <a:gd name="T20" fmla="*/ 174 w 196"/>
                <a:gd name="T21" fmla="*/ 462 h 462"/>
                <a:gd name="T22" fmla="*/ 196 w 196"/>
                <a:gd name="T23" fmla="*/ 441 h 462"/>
                <a:gd name="T24" fmla="*/ 196 w 196"/>
                <a:gd name="T25" fmla="*/ 21 h 462"/>
                <a:gd name="T26" fmla="*/ 174 w 196"/>
                <a:gd name="T27"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6" h="462">
                  <a:moveTo>
                    <a:pt x="174" y="0"/>
                  </a:moveTo>
                  <a:cubicBezTo>
                    <a:pt x="139" y="0"/>
                    <a:pt x="139" y="0"/>
                    <a:pt x="139" y="0"/>
                  </a:cubicBezTo>
                  <a:cubicBezTo>
                    <a:pt x="139" y="0"/>
                    <a:pt x="139" y="0"/>
                    <a:pt x="139" y="0"/>
                  </a:cubicBezTo>
                  <a:cubicBezTo>
                    <a:pt x="0" y="135"/>
                    <a:pt x="0" y="135"/>
                    <a:pt x="0" y="135"/>
                  </a:cubicBezTo>
                  <a:cubicBezTo>
                    <a:pt x="0" y="327"/>
                    <a:pt x="0" y="327"/>
                    <a:pt x="0" y="327"/>
                  </a:cubicBezTo>
                  <a:cubicBezTo>
                    <a:pt x="139" y="462"/>
                    <a:pt x="139" y="462"/>
                    <a:pt x="139" y="462"/>
                  </a:cubicBezTo>
                  <a:cubicBezTo>
                    <a:pt x="139" y="462"/>
                    <a:pt x="139" y="462"/>
                    <a:pt x="139" y="462"/>
                  </a:cubicBezTo>
                  <a:cubicBezTo>
                    <a:pt x="139" y="462"/>
                    <a:pt x="139" y="462"/>
                    <a:pt x="139" y="462"/>
                  </a:cubicBezTo>
                  <a:cubicBezTo>
                    <a:pt x="139" y="462"/>
                    <a:pt x="139" y="462"/>
                    <a:pt x="139" y="462"/>
                  </a:cubicBezTo>
                  <a:cubicBezTo>
                    <a:pt x="139" y="462"/>
                    <a:pt x="139" y="462"/>
                    <a:pt x="139" y="462"/>
                  </a:cubicBezTo>
                  <a:cubicBezTo>
                    <a:pt x="174" y="462"/>
                    <a:pt x="174" y="462"/>
                    <a:pt x="174" y="462"/>
                  </a:cubicBezTo>
                  <a:cubicBezTo>
                    <a:pt x="186" y="462"/>
                    <a:pt x="196" y="452"/>
                    <a:pt x="196" y="441"/>
                  </a:cubicBezTo>
                  <a:cubicBezTo>
                    <a:pt x="196" y="21"/>
                    <a:pt x="196" y="21"/>
                    <a:pt x="196" y="21"/>
                  </a:cubicBezTo>
                  <a:cubicBezTo>
                    <a:pt x="196" y="9"/>
                    <a:pt x="186" y="0"/>
                    <a:pt x="17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89" name="Freeform 42"/>
            <p:cNvSpPr/>
            <p:nvPr/>
          </p:nvSpPr>
          <p:spPr bwMode="auto">
            <a:xfrm>
              <a:off x="234950" y="3322638"/>
              <a:ext cx="204788" cy="557213"/>
            </a:xfrm>
            <a:custGeom>
              <a:avLst/>
              <a:gdLst>
                <a:gd name="T0" fmla="*/ 72 w 72"/>
                <a:gd name="T1" fmla="*/ 0 h 195"/>
                <a:gd name="T2" fmla="*/ 22 w 72"/>
                <a:gd name="T3" fmla="*/ 0 h 195"/>
                <a:gd name="T4" fmla="*/ 0 w 72"/>
                <a:gd name="T5" fmla="*/ 21 h 195"/>
                <a:gd name="T6" fmla="*/ 0 w 72"/>
                <a:gd name="T7" fmla="*/ 174 h 195"/>
                <a:gd name="T8" fmla="*/ 22 w 72"/>
                <a:gd name="T9" fmla="*/ 195 h 195"/>
                <a:gd name="T10" fmla="*/ 72 w 72"/>
                <a:gd name="T11" fmla="*/ 195 h 195"/>
                <a:gd name="T12" fmla="*/ 72 w 72"/>
                <a:gd name="T13" fmla="*/ 0 h 195"/>
              </a:gdLst>
              <a:ahLst/>
              <a:cxnLst>
                <a:cxn ang="0">
                  <a:pos x="T0" y="T1"/>
                </a:cxn>
                <a:cxn ang="0">
                  <a:pos x="T2" y="T3"/>
                </a:cxn>
                <a:cxn ang="0">
                  <a:pos x="T4" y="T5"/>
                </a:cxn>
                <a:cxn ang="0">
                  <a:pos x="T6" y="T7"/>
                </a:cxn>
                <a:cxn ang="0">
                  <a:pos x="T8" y="T9"/>
                </a:cxn>
                <a:cxn ang="0">
                  <a:pos x="T10" y="T11"/>
                </a:cxn>
                <a:cxn ang="0">
                  <a:pos x="T12" y="T13"/>
                </a:cxn>
              </a:cxnLst>
              <a:rect l="0" t="0" r="r" b="b"/>
              <a:pathLst>
                <a:path w="72" h="195">
                  <a:moveTo>
                    <a:pt x="72" y="0"/>
                  </a:moveTo>
                  <a:cubicBezTo>
                    <a:pt x="22" y="0"/>
                    <a:pt x="22" y="0"/>
                    <a:pt x="22" y="0"/>
                  </a:cubicBezTo>
                  <a:cubicBezTo>
                    <a:pt x="10" y="0"/>
                    <a:pt x="0" y="10"/>
                    <a:pt x="0" y="21"/>
                  </a:cubicBezTo>
                  <a:cubicBezTo>
                    <a:pt x="0" y="174"/>
                    <a:pt x="0" y="174"/>
                    <a:pt x="0" y="174"/>
                  </a:cubicBezTo>
                  <a:cubicBezTo>
                    <a:pt x="0" y="186"/>
                    <a:pt x="10" y="195"/>
                    <a:pt x="22" y="195"/>
                  </a:cubicBezTo>
                  <a:cubicBezTo>
                    <a:pt x="72" y="195"/>
                    <a:pt x="72" y="195"/>
                    <a:pt x="72" y="195"/>
                  </a:cubicBezTo>
                  <a:lnTo>
                    <a:pt x="7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90" name="Freeform 43"/>
            <p:cNvSpPr/>
            <p:nvPr/>
          </p:nvSpPr>
          <p:spPr bwMode="auto">
            <a:xfrm>
              <a:off x="1103313" y="3429001"/>
              <a:ext cx="168275" cy="346075"/>
            </a:xfrm>
            <a:custGeom>
              <a:avLst/>
              <a:gdLst>
                <a:gd name="T0" fmla="*/ 0 w 59"/>
                <a:gd name="T1" fmla="*/ 0 h 121"/>
                <a:gd name="T2" fmla="*/ 0 w 59"/>
                <a:gd name="T3" fmla="*/ 121 h 121"/>
                <a:gd name="T4" fmla="*/ 59 w 59"/>
                <a:gd name="T5" fmla="*/ 61 h 121"/>
                <a:gd name="T6" fmla="*/ 0 w 59"/>
                <a:gd name="T7" fmla="*/ 0 h 121"/>
              </a:gdLst>
              <a:ahLst/>
              <a:cxnLst>
                <a:cxn ang="0">
                  <a:pos x="T0" y="T1"/>
                </a:cxn>
                <a:cxn ang="0">
                  <a:pos x="T2" y="T3"/>
                </a:cxn>
                <a:cxn ang="0">
                  <a:pos x="T4" y="T5"/>
                </a:cxn>
                <a:cxn ang="0">
                  <a:pos x="T6" y="T7"/>
                </a:cxn>
              </a:cxnLst>
              <a:rect l="0" t="0" r="r" b="b"/>
              <a:pathLst>
                <a:path w="59" h="121">
                  <a:moveTo>
                    <a:pt x="0" y="0"/>
                  </a:moveTo>
                  <a:cubicBezTo>
                    <a:pt x="0" y="121"/>
                    <a:pt x="0" y="121"/>
                    <a:pt x="0" y="121"/>
                  </a:cubicBezTo>
                  <a:cubicBezTo>
                    <a:pt x="33" y="120"/>
                    <a:pt x="59" y="94"/>
                    <a:pt x="59" y="61"/>
                  </a:cubicBezTo>
                  <a:cubicBezTo>
                    <a:pt x="59" y="28"/>
                    <a:pt x="33"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91" name="Freeform 44"/>
            <p:cNvSpPr/>
            <p:nvPr/>
          </p:nvSpPr>
          <p:spPr bwMode="auto">
            <a:xfrm>
              <a:off x="1104900" y="3243263"/>
              <a:ext cx="298450" cy="719138"/>
            </a:xfrm>
            <a:custGeom>
              <a:avLst/>
              <a:gdLst>
                <a:gd name="T0" fmla="*/ 0 w 104"/>
                <a:gd name="T1" fmla="*/ 0 h 252"/>
                <a:gd name="T2" fmla="*/ 0 w 104"/>
                <a:gd name="T3" fmla="*/ 28 h 252"/>
                <a:gd name="T4" fmla="*/ 77 w 104"/>
                <a:gd name="T5" fmla="*/ 126 h 252"/>
                <a:gd name="T6" fmla="*/ 0 w 104"/>
                <a:gd name="T7" fmla="*/ 223 h 252"/>
                <a:gd name="T8" fmla="*/ 0 w 104"/>
                <a:gd name="T9" fmla="*/ 252 h 252"/>
                <a:gd name="T10" fmla="*/ 104 w 104"/>
                <a:gd name="T11" fmla="*/ 126 h 252"/>
                <a:gd name="T12" fmla="*/ 0 w 104"/>
                <a:gd name="T13" fmla="*/ 0 h 252"/>
              </a:gdLst>
              <a:ahLst/>
              <a:cxnLst>
                <a:cxn ang="0">
                  <a:pos x="T0" y="T1"/>
                </a:cxn>
                <a:cxn ang="0">
                  <a:pos x="T2" y="T3"/>
                </a:cxn>
                <a:cxn ang="0">
                  <a:pos x="T4" y="T5"/>
                </a:cxn>
                <a:cxn ang="0">
                  <a:pos x="T6" y="T7"/>
                </a:cxn>
                <a:cxn ang="0">
                  <a:pos x="T8" y="T9"/>
                </a:cxn>
                <a:cxn ang="0">
                  <a:pos x="T10" y="T11"/>
                </a:cxn>
                <a:cxn ang="0">
                  <a:pos x="T12" y="T13"/>
                </a:cxn>
              </a:cxnLst>
              <a:rect l="0" t="0" r="r" b="b"/>
              <a:pathLst>
                <a:path w="104" h="252">
                  <a:moveTo>
                    <a:pt x="0" y="0"/>
                  </a:moveTo>
                  <a:cubicBezTo>
                    <a:pt x="0" y="28"/>
                    <a:pt x="0" y="28"/>
                    <a:pt x="0" y="28"/>
                  </a:cubicBezTo>
                  <a:cubicBezTo>
                    <a:pt x="44" y="39"/>
                    <a:pt x="77" y="78"/>
                    <a:pt x="77" y="126"/>
                  </a:cubicBezTo>
                  <a:cubicBezTo>
                    <a:pt x="77" y="173"/>
                    <a:pt x="44" y="213"/>
                    <a:pt x="0" y="223"/>
                  </a:cubicBezTo>
                  <a:cubicBezTo>
                    <a:pt x="0" y="252"/>
                    <a:pt x="0" y="252"/>
                    <a:pt x="0" y="252"/>
                  </a:cubicBezTo>
                  <a:cubicBezTo>
                    <a:pt x="59" y="240"/>
                    <a:pt x="104" y="188"/>
                    <a:pt x="104" y="126"/>
                  </a:cubicBezTo>
                  <a:cubicBezTo>
                    <a:pt x="104" y="63"/>
                    <a:pt x="59" y="1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92" name="Freeform 45"/>
            <p:cNvSpPr/>
            <p:nvPr/>
          </p:nvSpPr>
          <p:spPr bwMode="auto">
            <a:xfrm>
              <a:off x="1104900" y="3090863"/>
              <a:ext cx="474663" cy="1020763"/>
            </a:xfrm>
            <a:custGeom>
              <a:avLst/>
              <a:gdLst>
                <a:gd name="T0" fmla="*/ 0 w 166"/>
                <a:gd name="T1" fmla="*/ 0 h 357"/>
                <a:gd name="T2" fmla="*/ 0 w 166"/>
                <a:gd name="T3" fmla="*/ 32 h 357"/>
                <a:gd name="T4" fmla="*/ 92 w 166"/>
                <a:gd name="T5" fmla="*/ 74 h 357"/>
                <a:gd name="T6" fmla="*/ 135 w 166"/>
                <a:gd name="T7" fmla="*/ 179 h 357"/>
                <a:gd name="T8" fmla="*/ 92 w 166"/>
                <a:gd name="T9" fmla="*/ 283 h 357"/>
                <a:gd name="T10" fmla="*/ 0 w 166"/>
                <a:gd name="T11" fmla="*/ 326 h 357"/>
                <a:gd name="T12" fmla="*/ 0 w 166"/>
                <a:gd name="T13" fmla="*/ 357 h 357"/>
                <a:gd name="T14" fmla="*/ 166 w 166"/>
                <a:gd name="T15" fmla="*/ 179 h 357"/>
                <a:gd name="T16" fmla="*/ 0 w 166"/>
                <a:gd name="T17"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357">
                  <a:moveTo>
                    <a:pt x="0" y="0"/>
                  </a:moveTo>
                  <a:cubicBezTo>
                    <a:pt x="0" y="32"/>
                    <a:pt x="0" y="32"/>
                    <a:pt x="0" y="32"/>
                  </a:cubicBezTo>
                  <a:cubicBezTo>
                    <a:pt x="36" y="35"/>
                    <a:pt x="68" y="50"/>
                    <a:pt x="92" y="74"/>
                  </a:cubicBezTo>
                  <a:cubicBezTo>
                    <a:pt x="119" y="101"/>
                    <a:pt x="135" y="138"/>
                    <a:pt x="135" y="179"/>
                  </a:cubicBezTo>
                  <a:cubicBezTo>
                    <a:pt x="135" y="220"/>
                    <a:pt x="119" y="256"/>
                    <a:pt x="92" y="283"/>
                  </a:cubicBezTo>
                  <a:cubicBezTo>
                    <a:pt x="68" y="307"/>
                    <a:pt x="36" y="323"/>
                    <a:pt x="0" y="326"/>
                  </a:cubicBezTo>
                  <a:cubicBezTo>
                    <a:pt x="0" y="357"/>
                    <a:pt x="0" y="357"/>
                    <a:pt x="0" y="357"/>
                  </a:cubicBezTo>
                  <a:cubicBezTo>
                    <a:pt x="93" y="351"/>
                    <a:pt x="166" y="273"/>
                    <a:pt x="166" y="179"/>
                  </a:cubicBezTo>
                  <a:cubicBezTo>
                    <a:pt x="166" y="84"/>
                    <a:pt x="93" y="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grpSp>
      <p:grpSp>
        <p:nvGrpSpPr>
          <p:cNvPr id="6" name="组合 292"/>
          <p:cNvGrpSpPr/>
          <p:nvPr userDrawn="1"/>
        </p:nvGrpSpPr>
        <p:grpSpPr>
          <a:xfrm>
            <a:off x="5222338" y="1195353"/>
            <a:ext cx="467633" cy="433954"/>
            <a:chOff x="5278438" y="2973388"/>
            <a:chExt cx="1344613" cy="1247775"/>
          </a:xfrm>
          <a:solidFill>
            <a:schemeClr val="bg1"/>
          </a:solidFill>
          <a:effectLst>
            <a:outerShdw blurRad="50800" dist="38100" dir="10800000" algn="r" rotWithShape="0">
              <a:prstClr val="black">
                <a:alpha val="40000"/>
              </a:prstClr>
            </a:outerShdw>
          </a:effectLst>
        </p:grpSpPr>
        <p:sp>
          <p:nvSpPr>
            <p:cNvPr id="294" name="Freeform 67"/>
            <p:cNvSpPr>
              <a:spLocks noEditPoints="1"/>
            </p:cNvSpPr>
            <p:nvPr/>
          </p:nvSpPr>
          <p:spPr bwMode="auto">
            <a:xfrm>
              <a:off x="5821363" y="2973388"/>
              <a:ext cx="801688" cy="806450"/>
            </a:xfrm>
            <a:custGeom>
              <a:avLst/>
              <a:gdLst>
                <a:gd name="T0" fmla="*/ 256 w 281"/>
                <a:gd name="T1" fmla="*/ 26 h 282"/>
                <a:gd name="T2" fmla="*/ 163 w 281"/>
                <a:gd name="T3" fmla="*/ 26 h 282"/>
                <a:gd name="T4" fmla="*/ 0 w 281"/>
                <a:gd name="T5" fmla="*/ 190 h 282"/>
                <a:gd name="T6" fmla="*/ 92 w 281"/>
                <a:gd name="T7" fmla="*/ 282 h 282"/>
                <a:gd name="T8" fmla="*/ 256 w 281"/>
                <a:gd name="T9" fmla="*/ 119 h 282"/>
                <a:gd name="T10" fmla="*/ 256 w 281"/>
                <a:gd name="T11" fmla="*/ 26 h 282"/>
                <a:gd name="T12" fmla="*/ 55 w 281"/>
                <a:gd name="T13" fmla="*/ 192 h 282"/>
                <a:gd name="T14" fmla="*/ 44 w 281"/>
                <a:gd name="T15" fmla="*/ 181 h 282"/>
                <a:gd name="T16" fmla="*/ 183 w 281"/>
                <a:gd name="T17" fmla="*/ 42 h 282"/>
                <a:gd name="T18" fmla="*/ 194 w 281"/>
                <a:gd name="T19" fmla="*/ 42 h 282"/>
                <a:gd name="T20" fmla="*/ 194 w 281"/>
                <a:gd name="T21" fmla="*/ 53 h 282"/>
                <a:gd name="T22" fmla="*/ 55 w 281"/>
                <a:gd name="T23" fmla="*/ 192 h 282"/>
                <a:gd name="T24" fmla="*/ 78 w 281"/>
                <a:gd name="T25" fmla="*/ 215 h 282"/>
                <a:gd name="T26" fmla="*/ 67 w 281"/>
                <a:gd name="T27" fmla="*/ 204 h 282"/>
                <a:gd name="T28" fmla="*/ 217 w 281"/>
                <a:gd name="T29" fmla="*/ 54 h 282"/>
                <a:gd name="T30" fmla="*/ 228 w 281"/>
                <a:gd name="T31" fmla="*/ 54 h 282"/>
                <a:gd name="T32" fmla="*/ 228 w 281"/>
                <a:gd name="T33" fmla="*/ 65 h 282"/>
                <a:gd name="T34" fmla="*/ 78 w 281"/>
                <a:gd name="T35" fmla="*/ 215 h 282"/>
                <a:gd name="T36" fmla="*/ 101 w 281"/>
                <a:gd name="T37" fmla="*/ 238 h 282"/>
                <a:gd name="T38" fmla="*/ 90 w 281"/>
                <a:gd name="T39" fmla="*/ 227 h 282"/>
                <a:gd name="T40" fmla="*/ 229 w 281"/>
                <a:gd name="T41" fmla="*/ 88 h 282"/>
                <a:gd name="T42" fmla="*/ 240 w 281"/>
                <a:gd name="T43" fmla="*/ 88 h 282"/>
                <a:gd name="T44" fmla="*/ 240 w 281"/>
                <a:gd name="T45" fmla="*/ 99 h 282"/>
                <a:gd name="T46" fmla="*/ 101 w 281"/>
                <a:gd name="T47" fmla="*/ 23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1" h="282">
                  <a:moveTo>
                    <a:pt x="256" y="26"/>
                  </a:moveTo>
                  <a:cubicBezTo>
                    <a:pt x="230" y="0"/>
                    <a:pt x="189" y="0"/>
                    <a:pt x="163" y="26"/>
                  </a:cubicBezTo>
                  <a:cubicBezTo>
                    <a:pt x="0" y="190"/>
                    <a:pt x="0" y="190"/>
                    <a:pt x="0" y="190"/>
                  </a:cubicBezTo>
                  <a:cubicBezTo>
                    <a:pt x="92" y="282"/>
                    <a:pt x="92" y="282"/>
                    <a:pt x="92" y="282"/>
                  </a:cubicBezTo>
                  <a:cubicBezTo>
                    <a:pt x="256" y="119"/>
                    <a:pt x="256" y="119"/>
                    <a:pt x="256" y="119"/>
                  </a:cubicBezTo>
                  <a:cubicBezTo>
                    <a:pt x="281" y="93"/>
                    <a:pt x="281"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95" name="Freeform 68"/>
            <p:cNvSpPr/>
            <p:nvPr/>
          </p:nvSpPr>
          <p:spPr bwMode="auto">
            <a:xfrm>
              <a:off x="5375275" y="3662363"/>
              <a:ext cx="554038" cy="558800"/>
            </a:xfrm>
            <a:custGeom>
              <a:avLst/>
              <a:gdLst>
                <a:gd name="T0" fmla="*/ 227 w 349"/>
                <a:gd name="T1" fmla="*/ 209 h 352"/>
                <a:gd name="T2" fmla="*/ 210 w 349"/>
                <a:gd name="T3" fmla="*/ 193 h 352"/>
                <a:gd name="T4" fmla="*/ 349 w 349"/>
                <a:gd name="T5" fmla="*/ 54 h 352"/>
                <a:gd name="T6" fmla="*/ 295 w 349"/>
                <a:gd name="T7" fmla="*/ 0 h 352"/>
                <a:gd name="T8" fmla="*/ 156 w 349"/>
                <a:gd name="T9" fmla="*/ 139 h 352"/>
                <a:gd name="T10" fmla="*/ 142 w 349"/>
                <a:gd name="T11" fmla="*/ 125 h 352"/>
                <a:gd name="T12" fmla="*/ 110 w 349"/>
                <a:gd name="T13" fmla="*/ 141 h 352"/>
                <a:gd name="T14" fmla="*/ 0 w 349"/>
                <a:gd name="T15" fmla="*/ 317 h 352"/>
                <a:gd name="T16" fmla="*/ 32 w 349"/>
                <a:gd name="T17" fmla="*/ 352 h 352"/>
                <a:gd name="T18" fmla="*/ 207 w 349"/>
                <a:gd name="T19" fmla="*/ 242 h 352"/>
                <a:gd name="T20" fmla="*/ 227 w 349"/>
                <a:gd name="T21" fmla="*/ 20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52">
                  <a:moveTo>
                    <a:pt x="227" y="209"/>
                  </a:moveTo>
                  <a:lnTo>
                    <a:pt x="210" y="193"/>
                  </a:lnTo>
                  <a:lnTo>
                    <a:pt x="349" y="54"/>
                  </a:lnTo>
                  <a:lnTo>
                    <a:pt x="295" y="0"/>
                  </a:lnTo>
                  <a:lnTo>
                    <a:pt x="156" y="139"/>
                  </a:lnTo>
                  <a:lnTo>
                    <a:pt x="142" y="125"/>
                  </a:lnTo>
                  <a:lnTo>
                    <a:pt x="110" y="141"/>
                  </a:lnTo>
                  <a:lnTo>
                    <a:pt x="0" y="317"/>
                  </a:lnTo>
                  <a:lnTo>
                    <a:pt x="32" y="352"/>
                  </a:lnTo>
                  <a:lnTo>
                    <a:pt x="207" y="242"/>
                  </a:lnTo>
                  <a:lnTo>
                    <a:pt x="227" y="2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96" name="Freeform 69"/>
            <p:cNvSpPr/>
            <p:nvPr/>
          </p:nvSpPr>
          <p:spPr bwMode="auto">
            <a:xfrm>
              <a:off x="5278438" y="2986088"/>
              <a:ext cx="590550" cy="590550"/>
            </a:xfrm>
            <a:custGeom>
              <a:avLst/>
              <a:gdLst>
                <a:gd name="T0" fmla="*/ 104 w 207"/>
                <a:gd name="T1" fmla="*/ 0 h 207"/>
                <a:gd name="T2" fmla="*/ 78 w 207"/>
                <a:gd name="T3" fmla="*/ 3 h 207"/>
                <a:gd name="T4" fmla="*/ 81 w 207"/>
                <a:gd name="T5" fmla="*/ 5 h 207"/>
                <a:gd name="T6" fmla="*/ 118 w 207"/>
                <a:gd name="T7" fmla="*/ 43 h 207"/>
                <a:gd name="T8" fmla="*/ 118 w 207"/>
                <a:gd name="T9" fmla="*/ 112 h 207"/>
                <a:gd name="T10" fmla="*/ 49 w 207"/>
                <a:gd name="T11" fmla="*/ 112 h 207"/>
                <a:gd name="T12" fmla="*/ 12 w 207"/>
                <a:gd name="T13" fmla="*/ 74 h 207"/>
                <a:gd name="T14" fmla="*/ 7 w 207"/>
                <a:gd name="T15" fmla="*/ 68 h 207"/>
                <a:gd name="T16" fmla="*/ 0 w 207"/>
                <a:gd name="T17" fmla="*/ 103 h 207"/>
                <a:gd name="T18" fmla="*/ 104 w 207"/>
                <a:gd name="T19" fmla="*/ 207 h 207"/>
                <a:gd name="T20" fmla="*/ 207 w 207"/>
                <a:gd name="T21" fmla="*/ 103 h 207"/>
                <a:gd name="T22" fmla="*/ 104 w 207"/>
                <a:gd name="T2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207">
                  <a:moveTo>
                    <a:pt x="104" y="0"/>
                  </a:moveTo>
                  <a:cubicBezTo>
                    <a:pt x="95" y="0"/>
                    <a:pt x="86" y="1"/>
                    <a:pt x="78" y="3"/>
                  </a:cubicBezTo>
                  <a:cubicBezTo>
                    <a:pt x="79" y="4"/>
                    <a:pt x="80" y="5"/>
                    <a:pt x="81" y="5"/>
                  </a:cubicBezTo>
                  <a:cubicBezTo>
                    <a:pt x="118" y="43"/>
                    <a:pt x="118" y="43"/>
                    <a:pt x="118" y="43"/>
                  </a:cubicBezTo>
                  <a:cubicBezTo>
                    <a:pt x="137" y="62"/>
                    <a:pt x="137" y="93"/>
                    <a:pt x="118" y="112"/>
                  </a:cubicBezTo>
                  <a:cubicBezTo>
                    <a:pt x="99" y="131"/>
                    <a:pt x="68" y="131"/>
                    <a:pt x="49" y="112"/>
                  </a:cubicBezTo>
                  <a:cubicBezTo>
                    <a:pt x="12" y="74"/>
                    <a:pt x="12" y="74"/>
                    <a:pt x="12" y="74"/>
                  </a:cubicBezTo>
                  <a:cubicBezTo>
                    <a:pt x="10" y="72"/>
                    <a:pt x="8" y="70"/>
                    <a:pt x="7" y="68"/>
                  </a:cubicBezTo>
                  <a:cubicBezTo>
                    <a:pt x="3" y="79"/>
                    <a:pt x="0" y="91"/>
                    <a:pt x="0" y="103"/>
                  </a:cubicBezTo>
                  <a:cubicBezTo>
                    <a:pt x="0" y="161"/>
                    <a:pt x="47" y="207"/>
                    <a:pt x="104" y="207"/>
                  </a:cubicBezTo>
                  <a:cubicBezTo>
                    <a:pt x="161" y="207"/>
                    <a:pt x="207" y="161"/>
                    <a:pt x="207" y="103"/>
                  </a:cubicBezTo>
                  <a:cubicBezTo>
                    <a:pt x="207" y="46"/>
                    <a:pt x="161" y="0"/>
                    <a:pt x="10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97" name="Freeform 70"/>
            <p:cNvSpPr>
              <a:spLocks noEditPoints="1"/>
            </p:cNvSpPr>
            <p:nvPr/>
          </p:nvSpPr>
          <p:spPr bwMode="auto">
            <a:xfrm>
              <a:off x="6008688" y="3686176"/>
              <a:ext cx="531813" cy="531813"/>
            </a:xfrm>
            <a:custGeom>
              <a:avLst/>
              <a:gdLst>
                <a:gd name="T0" fmla="*/ 164 w 186"/>
                <a:gd name="T1" fmla="*/ 164 h 186"/>
                <a:gd name="T2" fmla="*/ 164 w 186"/>
                <a:gd name="T3" fmla="*/ 83 h 186"/>
                <a:gd name="T4" fmla="*/ 81 w 186"/>
                <a:gd name="T5" fmla="*/ 0 h 186"/>
                <a:gd name="T6" fmla="*/ 0 w 186"/>
                <a:gd name="T7" fmla="*/ 81 h 186"/>
                <a:gd name="T8" fmla="*/ 82 w 186"/>
                <a:gd name="T9" fmla="*/ 164 h 186"/>
                <a:gd name="T10" fmla="*/ 164 w 186"/>
                <a:gd name="T11" fmla="*/ 164 h 186"/>
                <a:gd name="T12" fmla="*/ 109 w 186"/>
                <a:gd name="T13" fmla="*/ 109 h 186"/>
                <a:gd name="T14" fmla="*/ 142 w 186"/>
                <a:gd name="T15" fmla="*/ 109 h 186"/>
                <a:gd name="T16" fmla="*/ 142 w 186"/>
                <a:gd name="T17" fmla="*/ 143 h 186"/>
                <a:gd name="T18" fmla="*/ 109 w 186"/>
                <a:gd name="T19" fmla="*/ 143 h 186"/>
                <a:gd name="T20" fmla="*/ 109 w 186"/>
                <a:gd name="T21" fmla="*/ 10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186">
                  <a:moveTo>
                    <a:pt x="164" y="164"/>
                  </a:moveTo>
                  <a:cubicBezTo>
                    <a:pt x="186" y="142"/>
                    <a:pt x="186" y="105"/>
                    <a:pt x="164" y="83"/>
                  </a:cubicBezTo>
                  <a:cubicBezTo>
                    <a:pt x="81" y="0"/>
                    <a:pt x="81" y="0"/>
                    <a:pt x="81" y="0"/>
                  </a:cubicBezTo>
                  <a:cubicBezTo>
                    <a:pt x="0" y="81"/>
                    <a:pt x="0" y="81"/>
                    <a:pt x="0" y="81"/>
                  </a:cubicBezTo>
                  <a:cubicBezTo>
                    <a:pt x="82" y="164"/>
                    <a:pt x="82" y="164"/>
                    <a:pt x="82" y="164"/>
                  </a:cubicBezTo>
                  <a:cubicBezTo>
                    <a:pt x="105" y="186"/>
                    <a:pt x="141" y="186"/>
                    <a:pt x="164" y="164"/>
                  </a:cubicBezTo>
                  <a:close/>
                  <a:moveTo>
                    <a:pt x="109" y="109"/>
                  </a:moveTo>
                  <a:cubicBezTo>
                    <a:pt x="118" y="100"/>
                    <a:pt x="133" y="100"/>
                    <a:pt x="142" y="109"/>
                  </a:cubicBezTo>
                  <a:cubicBezTo>
                    <a:pt x="152" y="118"/>
                    <a:pt x="152" y="133"/>
                    <a:pt x="142" y="143"/>
                  </a:cubicBezTo>
                  <a:cubicBezTo>
                    <a:pt x="133" y="152"/>
                    <a:pt x="118" y="152"/>
                    <a:pt x="109" y="143"/>
                  </a:cubicBezTo>
                  <a:cubicBezTo>
                    <a:pt x="99" y="133"/>
                    <a:pt x="99" y="118"/>
                    <a:pt x="109"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grpSp>
      <p:sp>
        <p:nvSpPr>
          <p:cNvPr id="298" name="文本框 297"/>
          <p:cNvSpPr txBox="1"/>
          <p:nvPr userDrawn="1"/>
        </p:nvSpPr>
        <p:spPr>
          <a:xfrm>
            <a:off x="5809443" y="1124319"/>
            <a:ext cx="2031297" cy="590915"/>
          </a:xfrm>
          <a:prstGeom prst="rect">
            <a:avLst/>
          </a:prstGeom>
          <a:noFill/>
        </p:spPr>
        <p:txBody>
          <a:bodyPr wrap="none" lIns="91426" tIns="45712" rIns="91426" bIns="45712" rtlCol="0">
            <a:spAutoFit/>
          </a:bodyPr>
          <a:lstStyle/>
          <a:p>
            <a:pPr>
              <a:lnSpc>
                <a:spcPct val="120000"/>
              </a:lnSpc>
            </a:pPr>
            <a:r>
              <a:rPr lang="zh-CN" altLang="en-US" sz="1100" dirty="0" smtClean="0">
                <a:solidFill>
                  <a:schemeClr val="bg1"/>
                </a:solidFill>
              </a:rPr>
              <a:t>第四章</a:t>
            </a:r>
            <a:endParaRPr lang="en-US" altLang="zh-CN" sz="1100" dirty="0" smtClean="0">
              <a:solidFill>
                <a:schemeClr val="bg1"/>
              </a:solidFill>
            </a:endParaRPr>
          </a:p>
          <a:p>
            <a:pPr>
              <a:lnSpc>
                <a:spcPct val="120000"/>
              </a:lnSpc>
            </a:pPr>
            <a:r>
              <a:rPr lang="zh-CN" altLang="en-US" sz="1600" b="1" dirty="0" smtClean="0">
                <a:solidFill>
                  <a:schemeClr val="bg1"/>
                </a:solidFill>
              </a:rPr>
              <a:t>安全管理的基本概念</a:t>
            </a:r>
            <a:endParaRPr lang="zh-CN" altLang="en-US" sz="1600" b="1" dirty="0">
              <a:solidFill>
                <a:schemeClr val="bg1"/>
              </a:solidFill>
            </a:endParaRPr>
          </a:p>
        </p:txBody>
      </p:sp>
      <p:sp>
        <p:nvSpPr>
          <p:cNvPr id="299" name="文本框 298"/>
          <p:cNvSpPr txBox="1"/>
          <p:nvPr userDrawn="1"/>
        </p:nvSpPr>
        <p:spPr>
          <a:xfrm>
            <a:off x="5809443" y="2440972"/>
            <a:ext cx="2031297" cy="590915"/>
          </a:xfrm>
          <a:prstGeom prst="rect">
            <a:avLst/>
          </a:prstGeom>
          <a:noFill/>
        </p:spPr>
        <p:txBody>
          <a:bodyPr wrap="none" lIns="91426" tIns="45712" rIns="91426" bIns="45712" rtlCol="0">
            <a:spAutoFit/>
          </a:bodyPr>
          <a:lstStyle/>
          <a:p>
            <a:pPr>
              <a:lnSpc>
                <a:spcPct val="120000"/>
              </a:lnSpc>
            </a:pPr>
            <a:r>
              <a:rPr lang="zh-CN" altLang="en-US" sz="1100" dirty="0" smtClean="0">
                <a:solidFill>
                  <a:schemeClr val="bg1"/>
                </a:solidFill>
              </a:rPr>
              <a:t>第五章</a:t>
            </a:r>
            <a:endParaRPr lang="en-US" altLang="zh-CN" sz="1100" dirty="0" smtClean="0">
              <a:solidFill>
                <a:schemeClr val="bg1"/>
              </a:solidFill>
            </a:endParaRPr>
          </a:p>
          <a:p>
            <a:pPr>
              <a:lnSpc>
                <a:spcPct val="120000"/>
              </a:lnSpc>
            </a:pPr>
            <a:r>
              <a:rPr lang="zh-CN" altLang="en-US" sz="1600" b="1" dirty="0" smtClean="0">
                <a:solidFill>
                  <a:schemeClr val="bg1"/>
                </a:solidFill>
              </a:rPr>
              <a:t>事故发生的主要原因</a:t>
            </a:r>
            <a:endParaRPr lang="zh-CN" altLang="en-US" sz="1600" b="1" dirty="0">
              <a:solidFill>
                <a:schemeClr val="bg1"/>
              </a:solidFill>
            </a:endParaRPr>
          </a:p>
        </p:txBody>
      </p:sp>
      <p:sp>
        <p:nvSpPr>
          <p:cNvPr id="300" name="文本框 299"/>
          <p:cNvSpPr txBox="1"/>
          <p:nvPr userDrawn="1"/>
        </p:nvSpPr>
        <p:spPr>
          <a:xfrm>
            <a:off x="5809443" y="3782850"/>
            <a:ext cx="2646850" cy="590915"/>
          </a:xfrm>
          <a:prstGeom prst="rect">
            <a:avLst/>
          </a:prstGeom>
          <a:noFill/>
        </p:spPr>
        <p:txBody>
          <a:bodyPr wrap="none" lIns="91426" tIns="45712" rIns="91426" bIns="45712" rtlCol="0">
            <a:spAutoFit/>
          </a:bodyPr>
          <a:lstStyle/>
          <a:p>
            <a:pPr>
              <a:lnSpc>
                <a:spcPct val="120000"/>
              </a:lnSpc>
            </a:pPr>
            <a:r>
              <a:rPr lang="zh-CN" altLang="en-US" sz="1100" dirty="0" smtClean="0">
                <a:solidFill>
                  <a:schemeClr val="bg1"/>
                </a:solidFill>
              </a:rPr>
              <a:t>第六章</a:t>
            </a:r>
            <a:endParaRPr lang="en-US" altLang="zh-CN" sz="1100" dirty="0" smtClean="0">
              <a:solidFill>
                <a:schemeClr val="bg1"/>
              </a:solidFill>
            </a:endParaRPr>
          </a:p>
          <a:p>
            <a:pPr>
              <a:lnSpc>
                <a:spcPct val="120000"/>
              </a:lnSpc>
            </a:pPr>
            <a:r>
              <a:rPr lang="zh-CN" altLang="en-US" sz="1600" b="1" dirty="0" smtClean="0">
                <a:solidFill>
                  <a:schemeClr val="bg1"/>
                </a:solidFill>
              </a:rPr>
              <a:t>以人为本切实做好安全工作</a:t>
            </a:r>
            <a:endParaRPr lang="zh-CN" altLang="en-US" sz="1600" b="1" dirty="0" smtClean="0">
              <a:solidFill>
                <a:schemeClr val="bg1"/>
              </a:solidFill>
            </a:endParaRPr>
          </a:p>
        </p:txBody>
      </p:sp>
      <p:grpSp>
        <p:nvGrpSpPr>
          <p:cNvPr id="7" name="组合 300"/>
          <p:cNvGrpSpPr/>
          <p:nvPr userDrawn="1"/>
        </p:nvGrpSpPr>
        <p:grpSpPr>
          <a:xfrm>
            <a:off x="3471503" y="2477975"/>
            <a:ext cx="594343" cy="609738"/>
            <a:chOff x="7673976" y="2593975"/>
            <a:chExt cx="1716088" cy="1760538"/>
          </a:xfrm>
          <a:solidFill>
            <a:schemeClr val="accent2"/>
          </a:solidFill>
          <a:effectLst>
            <a:outerShdw blurRad="50800" dist="38100" dir="8100000" algn="tr" rotWithShape="0">
              <a:prstClr val="black">
                <a:alpha val="40000"/>
              </a:prstClr>
            </a:outerShdw>
          </a:effectLst>
        </p:grpSpPr>
        <p:sp>
          <p:nvSpPr>
            <p:cNvPr id="302" name="Freeform 60"/>
            <p:cNvSpPr/>
            <p:nvPr/>
          </p:nvSpPr>
          <p:spPr bwMode="auto">
            <a:xfrm>
              <a:off x="7673976" y="2974975"/>
              <a:ext cx="1284288" cy="1379538"/>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303" name="Freeform 61"/>
            <p:cNvSpPr>
              <a:spLocks noEditPoints="1"/>
            </p:cNvSpPr>
            <p:nvPr/>
          </p:nvSpPr>
          <p:spPr bwMode="auto">
            <a:xfrm>
              <a:off x="8540751" y="2593975"/>
              <a:ext cx="849313" cy="739775"/>
            </a:xfrm>
            <a:custGeom>
              <a:avLst/>
              <a:gdLst>
                <a:gd name="T0" fmla="*/ 143 w 289"/>
                <a:gd name="T1" fmla="*/ 1 h 252"/>
                <a:gd name="T2" fmla="*/ 0 w 289"/>
                <a:gd name="T3" fmla="*/ 111 h 252"/>
                <a:gd name="T4" fmla="*/ 73 w 289"/>
                <a:gd name="T5" fmla="*/ 203 h 252"/>
                <a:gd name="T6" fmla="*/ 47 w 289"/>
                <a:gd name="T7" fmla="*/ 252 h 252"/>
                <a:gd name="T8" fmla="*/ 121 w 289"/>
                <a:gd name="T9" fmla="*/ 216 h 252"/>
                <a:gd name="T10" fmla="*/ 146 w 289"/>
                <a:gd name="T11" fmla="*/ 217 h 252"/>
                <a:gd name="T12" fmla="*/ 288 w 289"/>
                <a:gd name="T13" fmla="*/ 107 h 252"/>
                <a:gd name="T14" fmla="*/ 143 w 289"/>
                <a:gd name="T15" fmla="*/ 1 h 252"/>
                <a:gd name="T16" fmla="*/ 73 w 289"/>
                <a:gd name="T17" fmla="*/ 131 h 252"/>
                <a:gd name="T18" fmla="*/ 55 w 289"/>
                <a:gd name="T19" fmla="*/ 113 h 252"/>
                <a:gd name="T20" fmla="*/ 73 w 289"/>
                <a:gd name="T21" fmla="*/ 95 h 252"/>
                <a:gd name="T22" fmla="*/ 91 w 289"/>
                <a:gd name="T23" fmla="*/ 113 h 252"/>
                <a:gd name="T24" fmla="*/ 73 w 289"/>
                <a:gd name="T25" fmla="*/ 131 h 252"/>
                <a:gd name="T26" fmla="*/ 144 w 289"/>
                <a:gd name="T27" fmla="*/ 131 h 252"/>
                <a:gd name="T28" fmla="*/ 126 w 289"/>
                <a:gd name="T29" fmla="*/ 113 h 252"/>
                <a:gd name="T30" fmla="*/ 144 w 289"/>
                <a:gd name="T31" fmla="*/ 95 h 252"/>
                <a:gd name="T32" fmla="*/ 162 w 289"/>
                <a:gd name="T33" fmla="*/ 113 h 252"/>
                <a:gd name="T34" fmla="*/ 144 w 289"/>
                <a:gd name="T35" fmla="*/ 131 h 252"/>
                <a:gd name="T36" fmla="*/ 216 w 289"/>
                <a:gd name="T37" fmla="*/ 131 h 252"/>
                <a:gd name="T38" fmla="*/ 198 w 289"/>
                <a:gd name="T39" fmla="*/ 113 h 252"/>
                <a:gd name="T40" fmla="*/ 216 w 289"/>
                <a:gd name="T41" fmla="*/ 95 h 252"/>
                <a:gd name="T42" fmla="*/ 233 w 289"/>
                <a:gd name="T43" fmla="*/ 113 h 252"/>
                <a:gd name="T44" fmla="*/ 216 w 289"/>
                <a:gd name="T45" fmla="*/ 13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9" h="252">
                  <a:moveTo>
                    <a:pt x="143" y="1"/>
                  </a:moveTo>
                  <a:cubicBezTo>
                    <a:pt x="63" y="2"/>
                    <a:pt x="0" y="51"/>
                    <a:pt x="0" y="111"/>
                  </a:cubicBezTo>
                  <a:cubicBezTo>
                    <a:pt x="1" y="151"/>
                    <a:pt x="30" y="185"/>
                    <a:pt x="73" y="203"/>
                  </a:cubicBezTo>
                  <a:cubicBezTo>
                    <a:pt x="47" y="252"/>
                    <a:pt x="47" y="252"/>
                    <a:pt x="47" y="252"/>
                  </a:cubicBezTo>
                  <a:cubicBezTo>
                    <a:pt x="121" y="216"/>
                    <a:pt x="121" y="216"/>
                    <a:pt x="121" y="216"/>
                  </a:cubicBezTo>
                  <a:cubicBezTo>
                    <a:pt x="129" y="217"/>
                    <a:pt x="137" y="218"/>
                    <a:pt x="146" y="217"/>
                  </a:cubicBezTo>
                  <a:cubicBezTo>
                    <a:pt x="225" y="216"/>
                    <a:pt x="289" y="167"/>
                    <a:pt x="288" y="107"/>
                  </a:cubicBezTo>
                  <a:cubicBezTo>
                    <a:pt x="287" y="47"/>
                    <a:pt x="222" y="0"/>
                    <a:pt x="143" y="1"/>
                  </a:cubicBezTo>
                  <a:close/>
                  <a:moveTo>
                    <a:pt x="73" y="131"/>
                  </a:moveTo>
                  <a:cubicBezTo>
                    <a:pt x="63" y="131"/>
                    <a:pt x="55" y="123"/>
                    <a:pt x="55" y="113"/>
                  </a:cubicBezTo>
                  <a:cubicBezTo>
                    <a:pt x="55" y="103"/>
                    <a:pt x="63" y="95"/>
                    <a:pt x="73" y="95"/>
                  </a:cubicBezTo>
                  <a:cubicBezTo>
                    <a:pt x="83" y="95"/>
                    <a:pt x="91" y="103"/>
                    <a:pt x="91" y="113"/>
                  </a:cubicBezTo>
                  <a:cubicBezTo>
                    <a:pt x="91" y="123"/>
                    <a:pt x="83" y="131"/>
                    <a:pt x="73" y="131"/>
                  </a:cubicBezTo>
                  <a:close/>
                  <a:moveTo>
                    <a:pt x="144" y="131"/>
                  </a:moveTo>
                  <a:cubicBezTo>
                    <a:pt x="134" y="131"/>
                    <a:pt x="126" y="123"/>
                    <a:pt x="126" y="113"/>
                  </a:cubicBezTo>
                  <a:cubicBezTo>
                    <a:pt x="126" y="103"/>
                    <a:pt x="134" y="95"/>
                    <a:pt x="144" y="95"/>
                  </a:cubicBezTo>
                  <a:cubicBezTo>
                    <a:pt x="154" y="95"/>
                    <a:pt x="162" y="103"/>
                    <a:pt x="162" y="113"/>
                  </a:cubicBezTo>
                  <a:cubicBezTo>
                    <a:pt x="162" y="123"/>
                    <a:pt x="154" y="131"/>
                    <a:pt x="144" y="131"/>
                  </a:cubicBezTo>
                  <a:close/>
                  <a:moveTo>
                    <a:pt x="216" y="131"/>
                  </a:moveTo>
                  <a:cubicBezTo>
                    <a:pt x="206" y="131"/>
                    <a:pt x="198" y="123"/>
                    <a:pt x="198" y="113"/>
                  </a:cubicBezTo>
                  <a:cubicBezTo>
                    <a:pt x="198" y="103"/>
                    <a:pt x="206" y="95"/>
                    <a:pt x="216" y="95"/>
                  </a:cubicBezTo>
                  <a:cubicBezTo>
                    <a:pt x="225" y="95"/>
                    <a:pt x="233" y="103"/>
                    <a:pt x="233" y="113"/>
                  </a:cubicBezTo>
                  <a:cubicBezTo>
                    <a:pt x="233" y="123"/>
                    <a:pt x="225" y="131"/>
                    <a:pt x="216" y="1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grpSp>
      <p:grpSp>
        <p:nvGrpSpPr>
          <p:cNvPr id="8" name="组合 303"/>
          <p:cNvGrpSpPr/>
          <p:nvPr userDrawn="1"/>
        </p:nvGrpSpPr>
        <p:grpSpPr>
          <a:xfrm>
            <a:off x="3424201" y="3942414"/>
            <a:ext cx="641644" cy="490053"/>
            <a:chOff x="7756526" y="649288"/>
            <a:chExt cx="1847850" cy="1411287"/>
          </a:xfrm>
          <a:solidFill>
            <a:schemeClr val="accent2"/>
          </a:solidFill>
          <a:effectLst>
            <a:outerShdw blurRad="50800" dist="38100" dir="8100000" algn="tr" rotWithShape="0">
              <a:prstClr val="black">
                <a:alpha val="40000"/>
              </a:prstClr>
            </a:outerShdw>
          </a:effectLst>
        </p:grpSpPr>
        <p:sp>
          <p:nvSpPr>
            <p:cNvPr id="305" name="Freeform 24"/>
            <p:cNvSpPr>
              <a:spLocks noEditPoints="1"/>
            </p:cNvSpPr>
            <p:nvPr/>
          </p:nvSpPr>
          <p:spPr bwMode="auto">
            <a:xfrm>
              <a:off x="7756526" y="819150"/>
              <a:ext cx="1160463" cy="1241425"/>
            </a:xfrm>
            <a:custGeom>
              <a:avLst/>
              <a:gdLst>
                <a:gd name="T0" fmla="*/ 198 w 397"/>
                <a:gd name="T1" fmla="*/ 0 h 425"/>
                <a:gd name="T2" fmla="*/ 0 w 397"/>
                <a:gd name="T3" fmla="*/ 173 h 425"/>
                <a:gd name="T4" fmla="*/ 198 w 397"/>
                <a:gd name="T5" fmla="*/ 346 h 425"/>
                <a:gd name="T6" fmla="*/ 217 w 397"/>
                <a:gd name="T7" fmla="*/ 345 h 425"/>
                <a:gd name="T8" fmla="*/ 165 w 397"/>
                <a:gd name="T9" fmla="*/ 425 h 425"/>
                <a:gd name="T10" fmla="*/ 365 w 397"/>
                <a:gd name="T11" fmla="*/ 268 h 425"/>
                <a:gd name="T12" fmla="*/ 397 w 397"/>
                <a:gd name="T13" fmla="*/ 173 h 425"/>
                <a:gd name="T14" fmla="*/ 198 w 397"/>
                <a:gd name="T15" fmla="*/ 0 h 425"/>
                <a:gd name="T16" fmla="*/ 91 w 397"/>
                <a:gd name="T17" fmla="*/ 198 h 425"/>
                <a:gd name="T18" fmla="*/ 66 w 397"/>
                <a:gd name="T19" fmla="*/ 173 h 425"/>
                <a:gd name="T20" fmla="*/ 91 w 397"/>
                <a:gd name="T21" fmla="*/ 148 h 425"/>
                <a:gd name="T22" fmla="*/ 116 w 397"/>
                <a:gd name="T23" fmla="*/ 173 h 425"/>
                <a:gd name="T24" fmla="*/ 91 w 397"/>
                <a:gd name="T25" fmla="*/ 198 h 425"/>
                <a:gd name="T26" fmla="*/ 198 w 397"/>
                <a:gd name="T27" fmla="*/ 198 h 425"/>
                <a:gd name="T28" fmla="*/ 173 w 397"/>
                <a:gd name="T29" fmla="*/ 173 h 425"/>
                <a:gd name="T30" fmla="*/ 198 w 397"/>
                <a:gd name="T31" fmla="*/ 148 h 425"/>
                <a:gd name="T32" fmla="*/ 224 w 397"/>
                <a:gd name="T33" fmla="*/ 173 h 425"/>
                <a:gd name="T34" fmla="*/ 198 w 397"/>
                <a:gd name="T35" fmla="*/ 198 h 425"/>
                <a:gd name="T36" fmla="*/ 306 w 397"/>
                <a:gd name="T37" fmla="*/ 198 h 425"/>
                <a:gd name="T38" fmla="*/ 280 w 397"/>
                <a:gd name="T39" fmla="*/ 173 h 425"/>
                <a:gd name="T40" fmla="*/ 306 w 397"/>
                <a:gd name="T41" fmla="*/ 148 h 425"/>
                <a:gd name="T42" fmla="*/ 331 w 397"/>
                <a:gd name="T43" fmla="*/ 173 h 425"/>
                <a:gd name="T44" fmla="*/ 306 w 397"/>
                <a:gd name="T45" fmla="*/ 198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7" h="425">
                  <a:moveTo>
                    <a:pt x="198" y="0"/>
                  </a:moveTo>
                  <a:cubicBezTo>
                    <a:pt x="89" y="0"/>
                    <a:pt x="0" y="77"/>
                    <a:pt x="0" y="173"/>
                  </a:cubicBezTo>
                  <a:cubicBezTo>
                    <a:pt x="0" y="268"/>
                    <a:pt x="89" y="346"/>
                    <a:pt x="198" y="346"/>
                  </a:cubicBezTo>
                  <a:cubicBezTo>
                    <a:pt x="205" y="346"/>
                    <a:pt x="211" y="346"/>
                    <a:pt x="217" y="345"/>
                  </a:cubicBezTo>
                  <a:cubicBezTo>
                    <a:pt x="217" y="390"/>
                    <a:pt x="165" y="425"/>
                    <a:pt x="165" y="425"/>
                  </a:cubicBezTo>
                  <a:cubicBezTo>
                    <a:pt x="295" y="382"/>
                    <a:pt x="347" y="304"/>
                    <a:pt x="365" y="268"/>
                  </a:cubicBezTo>
                  <a:cubicBezTo>
                    <a:pt x="385" y="240"/>
                    <a:pt x="397" y="208"/>
                    <a:pt x="397" y="173"/>
                  </a:cubicBezTo>
                  <a:cubicBezTo>
                    <a:pt x="397" y="77"/>
                    <a:pt x="308" y="0"/>
                    <a:pt x="198" y="0"/>
                  </a:cubicBezTo>
                  <a:close/>
                  <a:moveTo>
                    <a:pt x="91" y="198"/>
                  </a:moveTo>
                  <a:cubicBezTo>
                    <a:pt x="77" y="198"/>
                    <a:pt x="66" y="187"/>
                    <a:pt x="66" y="173"/>
                  </a:cubicBezTo>
                  <a:cubicBezTo>
                    <a:pt x="66" y="159"/>
                    <a:pt x="77" y="148"/>
                    <a:pt x="91" y="148"/>
                  </a:cubicBezTo>
                  <a:cubicBezTo>
                    <a:pt x="105" y="148"/>
                    <a:pt x="116" y="159"/>
                    <a:pt x="116" y="173"/>
                  </a:cubicBezTo>
                  <a:cubicBezTo>
                    <a:pt x="116" y="187"/>
                    <a:pt x="105" y="198"/>
                    <a:pt x="91" y="198"/>
                  </a:cubicBezTo>
                  <a:close/>
                  <a:moveTo>
                    <a:pt x="198" y="198"/>
                  </a:moveTo>
                  <a:cubicBezTo>
                    <a:pt x="184" y="198"/>
                    <a:pt x="173" y="187"/>
                    <a:pt x="173" y="173"/>
                  </a:cubicBezTo>
                  <a:cubicBezTo>
                    <a:pt x="173" y="159"/>
                    <a:pt x="184" y="148"/>
                    <a:pt x="198" y="148"/>
                  </a:cubicBezTo>
                  <a:cubicBezTo>
                    <a:pt x="212" y="148"/>
                    <a:pt x="224" y="159"/>
                    <a:pt x="224" y="173"/>
                  </a:cubicBezTo>
                  <a:cubicBezTo>
                    <a:pt x="224" y="187"/>
                    <a:pt x="212" y="198"/>
                    <a:pt x="198" y="198"/>
                  </a:cubicBezTo>
                  <a:close/>
                  <a:moveTo>
                    <a:pt x="306" y="198"/>
                  </a:moveTo>
                  <a:cubicBezTo>
                    <a:pt x="292" y="198"/>
                    <a:pt x="280" y="187"/>
                    <a:pt x="280" y="173"/>
                  </a:cubicBezTo>
                  <a:cubicBezTo>
                    <a:pt x="280" y="159"/>
                    <a:pt x="292" y="148"/>
                    <a:pt x="306" y="148"/>
                  </a:cubicBezTo>
                  <a:cubicBezTo>
                    <a:pt x="320" y="148"/>
                    <a:pt x="331" y="159"/>
                    <a:pt x="331" y="173"/>
                  </a:cubicBezTo>
                  <a:cubicBezTo>
                    <a:pt x="331" y="187"/>
                    <a:pt x="320" y="198"/>
                    <a:pt x="306" y="1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306" name="Freeform 25"/>
            <p:cNvSpPr/>
            <p:nvPr/>
          </p:nvSpPr>
          <p:spPr bwMode="auto">
            <a:xfrm>
              <a:off x="8572501" y="649288"/>
              <a:ext cx="1031875" cy="1181100"/>
            </a:xfrm>
            <a:custGeom>
              <a:avLst/>
              <a:gdLst>
                <a:gd name="T0" fmla="*/ 258 w 353"/>
                <a:gd name="T1" fmla="*/ 0 h 404"/>
                <a:gd name="T2" fmla="*/ 88 w 353"/>
                <a:gd name="T3" fmla="*/ 0 h 404"/>
                <a:gd name="T4" fmla="*/ 0 w 353"/>
                <a:gd name="T5" fmla="*/ 57 h 404"/>
                <a:gd name="T6" fmla="*/ 70 w 353"/>
                <a:gd name="T7" fmla="*/ 97 h 404"/>
                <a:gd name="T8" fmla="*/ 133 w 353"/>
                <a:gd name="T9" fmla="*/ 231 h 404"/>
                <a:gd name="T10" fmla="*/ 133 w 353"/>
                <a:gd name="T11" fmla="*/ 231 h 404"/>
                <a:gd name="T12" fmla="*/ 99 w 353"/>
                <a:gd name="T13" fmla="*/ 334 h 404"/>
                <a:gd name="T14" fmla="*/ 97 w 353"/>
                <a:gd name="T15" fmla="*/ 337 h 404"/>
                <a:gd name="T16" fmla="*/ 226 w 353"/>
                <a:gd name="T17" fmla="*/ 404 h 404"/>
                <a:gd name="T18" fmla="*/ 170 w 353"/>
                <a:gd name="T19" fmla="*/ 304 h 404"/>
                <a:gd name="T20" fmla="*/ 258 w 353"/>
                <a:gd name="T21" fmla="*/ 304 h 404"/>
                <a:gd name="T22" fmla="*/ 353 w 353"/>
                <a:gd name="T23" fmla="*/ 208 h 404"/>
                <a:gd name="T24" fmla="*/ 353 w 353"/>
                <a:gd name="T25" fmla="*/ 95 h 404"/>
                <a:gd name="T26" fmla="*/ 258 w 353"/>
                <a:gd name="T27"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3" h="404">
                  <a:moveTo>
                    <a:pt x="258" y="0"/>
                  </a:moveTo>
                  <a:cubicBezTo>
                    <a:pt x="88" y="0"/>
                    <a:pt x="88" y="0"/>
                    <a:pt x="88" y="0"/>
                  </a:cubicBezTo>
                  <a:cubicBezTo>
                    <a:pt x="49" y="0"/>
                    <a:pt x="15" y="23"/>
                    <a:pt x="0" y="57"/>
                  </a:cubicBezTo>
                  <a:cubicBezTo>
                    <a:pt x="26" y="66"/>
                    <a:pt x="50" y="80"/>
                    <a:pt x="70" y="97"/>
                  </a:cubicBezTo>
                  <a:cubicBezTo>
                    <a:pt x="109" y="131"/>
                    <a:pt x="133" y="178"/>
                    <a:pt x="133" y="231"/>
                  </a:cubicBezTo>
                  <a:cubicBezTo>
                    <a:pt x="133" y="231"/>
                    <a:pt x="133" y="231"/>
                    <a:pt x="133" y="231"/>
                  </a:cubicBezTo>
                  <a:cubicBezTo>
                    <a:pt x="133" y="269"/>
                    <a:pt x="120" y="304"/>
                    <a:pt x="99" y="334"/>
                  </a:cubicBezTo>
                  <a:cubicBezTo>
                    <a:pt x="98" y="335"/>
                    <a:pt x="98" y="336"/>
                    <a:pt x="97" y="337"/>
                  </a:cubicBezTo>
                  <a:cubicBezTo>
                    <a:pt x="129" y="362"/>
                    <a:pt x="172" y="385"/>
                    <a:pt x="226" y="404"/>
                  </a:cubicBezTo>
                  <a:cubicBezTo>
                    <a:pt x="226" y="404"/>
                    <a:pt x="160" y="359"/>
                    <a:pt x="170" y="304"/>
                  </a:cubicBezTo>
                  <a:cubicBezTo>
                    <a:pt x="258" y="304"/>
                    <a:pt x="258" y="304"/>
                    <a:pt x="258" y="304"/>
                  </a:cubicBezTo>
                  <a:cubicBezTo>
                    <a:pt x="310" y="304"/>
                    <a:pt x="353" y="260"/>
                    <a:pt x="353" y="208"/>
                  </a:cubicBezTo>
                  <a:cubicBezTo>
                    <a:pt x="353" y="95"/>
                    <a:pt x="353" y="95"/>
                    <a:pt x="353" y="95"/>
                  </a:cubicBezTo>
                  <a:cubicBezTo>
                    <a:pt x="353" y="43"/>
                    <a:pt x="310" y="0"/>
                    <a:pt x="25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307" name="Oval 26"/>
            <p:cNvSpPr>
              <a:spLocks noChangeArrowheads="1"/>
            </p:cNvSpPr>
            <p:nvPr/>
          </p:nvSpPr>
          <p:spPr bwMode="auto">
            <a:xfrm>
              <a:off x="7948613" y="1250950"/>
              <a:ext cx="146050" cy="1460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308" name="Oval 27"/>
            <p:cNvSpPr>
              <a:spLocks noChangeArrowheads="1"/>
            </p:cNvSpPr>
            <p:nvPr/>
          </p:nvSpPr>
          <p:spPr bwMode="auto">
            <a:xfrm>
              <a:off x="8261351" y="1250950"/>
              <a:ext cx="149225" cy="1460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309" name="Oval 28"/>
            <p:cNvSpPr>
              <a:spLocks noChangeArrowheads="1"/>
            </p:cNvSpPr>
            <p:nvPr/>
          </p:nvSpPr>
          <p:spPr bwMode="auto">
            <a:xfrm>
              <a:off x="8574088" y="1250950"/>
              <a:ext cx="149225" cy="1460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grpSp>
      <p:grpSp>
        <p:nvGrpSpPr>
          <p:cNvPr id="9" name="组合 309"/>
          <p:cNvGrpSpPr/>
          <p:nvPr userDrawn="1"/>
        </p:nvGrpSpPr>
        <p:grpSpPr>
          <a:xfrm>
            <a:off x="3567523" y="1267228"/>
            <a:ext cx="498322" cy="482336"/>
            <a:chOff x="3030538" y="663575"/>
            <a:chExt cx="1435101" cy="1389063"/>
          </a:xfrm>
          <a:effectLst>
            <a:outerShdw blurRad="50800" dist="38100" dir="8100000" algn="tr" rotWithShape="0">
              <a:prstClr val="black">
                <a:alpha val="40000"/>
              </a:prstClr>
            </a:outerShdw>
          </a:effectLst>
        </p:grpSpPr>
        <p:sp>
          <p:nvSpPr>
            <p:cNvPr id="311" name="Freeform 11"/>
            <p:cNvSpPr>
              <a:spLocks noEditPoints="1"/>
            </p:cNvSpPr>
            <p:nvPr/>
          </p:nvSpPr>
          <p:spPr bwMode="auto">
            <a:xfrm>
              <a:off x="3030538" y="671513"/>
              <a:ext cx="1098550" cy="1103313"/>
            </a:xfrm>
            <a:custGeom>
              <a:avLst/>
              <a:gdLst>
                <a:gd name="T0" fmla="*/ 188 w 376"/>
                <a:gd name="T1" fmla="*/ 0 h 377"/>
                <a:gd name="T2" fmla="*/ 0 w 376"/>
                <a:gd name="T3" fmla="*/ 189 h 377"/>
                <a:gd name="T4" fmla="*/ 188 w 376"/>
                <a:gd name="T5" fmla="*/ 377 h 377"/>
                <a:gd name="T6" fmla="*/ 376 w 376"/>
                <a:gd name="T7" fmla="*/ 189 h 377"/>
                <a:gd name="T8" fmla="*/ 188 w 376"/>
                <a:gd name="T9" fmla="*/ 0 h 377"/>
                <a:gd name="T10" fmla="*/ 188 w 376"/>
                <a:gd name="T11" fmla="*/ 329 h 377"/>
                <a:gd name="T12" fmla="*/ 48 w 376"/>
                <a:gd name="T13" fmla="*/ 189 h 377"/>
                <a:gd name="T14" fmla="*/ 188 w 376"/>
                <a:gd name="T15" fmla="*/ 48 h 377"/>
                <a:gd name="T16" fmla="*/ 328 w 376"/>
                <a:gd name="T17" fmla="*/ 189 h 377"/>
                <a:gd name="T18" fmla="*/ 188 w 376"/>
                <a:gd name="T19" fmla="*/ 329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6" h="377">
                  <a:moveTo>
                    <a:pt x="188" y="0"/>
                  </a:moveTo>
                  <a:cubicBezTo>
                    <a:pt x="84" y="0"/>
                    <a:pt x="0" y="85"/>
                    <a:pt x="0" y="189"/>
                  </a:cubicBezTo>
                  <a:cubicBezTo>
                    <a:pt x="0" y="292"/>
                    <a:pt x="84" y="377"/>
                    <a:pt x="188" y="377"/>
                  </a:cubicBezTo>
                  <a:cubicBezTo>
                    <a:pt x="292" y="377"/>
                    <a:pt x="376" y="292"/>
                    <a:pt x="376" y="189"/>
                  </a:cubicBezTo>
                  <a:cubicBezTo>
                    <a:pt x="376" y="85"/>
                    <a:pt x="292" y="0"/>
                    <a:pt x="188" y="0"/>
                  </a:cubicBezTo>
                  <a:close/>
                  <a:moveTo>
                    <a:pt x="188" y="329"/>
                  </a:moveTo>
                  <a:cubicBezTo>
                    <a:pt x="111" y="329"/>
                    <a:pt x="48" y="266"/>
                    <a:pt x="48" y="189"/>
                  </a:cubicBezTo>
                  <a:cubicBezTo>
                    <a:pt x="48" y="111"/>
                    <a:pt x="111" y="48"/>
                    <a:pt x="188" y="48"/>
                  </a:cubicBezTo>
                  <a:cubicBezTo>
                    <a:pt x="265" y="48"/>
                    <a:pt x="328" y="111"/>
                    <a:pt x="328" y="189"/>
                  </a:cubicBezTo>
                  <a:cubicBezTo>
                    <a:pt x="328" y="266"/>
                    <a:pt x="265" y="329"/>
                    <a:pt x="188" y="329"/>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312" name="Freeform 12"/>
            <p:cNvSpPr/>
            <p:nvPr/>
          </p:nvSpPr>
          <p:spPr bwMode="auto">
            <a:xfrm>
              <a:off x="3933826" y="1538288"/>
              <a:ext cx="111125" cy="115888"/>
            </a:xfrm>
            <a:custGeom>
              <a:avLst/>
              <a:gdLst>
                <a:gd name="T0" fmla="*/ 34 w 38"/>
                <a:gd name="T1" fmla="*/ 4 h 40"/>
                <a:gd name="T2" fmla="*/ 34 w 38"/>
                <a:gd name="T3" fmla="*/ 19 h 40"/>
                <a:gd name="T4" fmla="*/ 19 w 38"/>
                <a:gd name="T5" fmla="*/ 35 h 40"/>
                <a:gd name="T6" fmla="*/ 4 w 38"/>
                <a:gd name="T7" fmla="*/ 36 h 40"/>
                <a:gd name="T8" fmla="*/ 4 w 38"/>
                <a:gd name="T9" fmla="*/ 36 h 40"/>
                <a:gd name="T10" fmla="*/ 5 w 38"/>
                <a:gd name="T11" fmla="*/ 21 h 40"/>
                <a:gd name="T12" fmla="*/ 19 w 38"/>
                <a:gd name="T13" fmla="*/ 6 h 40"/>
                <a:gd name="T14" fmla="*/ 34 w 38"/>
                <a:gd name="T15" fmla="*/ 4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0">
                  <a:moveTo>
                    <a:pt x="34" y="4"/>
                  </a:moveTo>
                  <a:cubicBezTo>
                    <a:pt x="38" y="8"/>
                    <a:pt x="38" y="15"/>
                    <a:pt x="34" y="19"/>
                  </a:cubicBezTo>
                  <a:cubicBezTo>
                    <a:pt x="19" y="35"/>
                    <a:pt x="19" y="35"/>
                    <a:pt x="19" y="35"/>
                  </a:cubicBezTo>
                  <a:cubicBezTo>
                    <a:pt x="15" y="39"/>
                    <a:pt x="8" y="40"/>
                    <a:pt x="4" y="36"/>
                  </a:cubicBezTo>
                  <a:cubicBezTo>
                    <a:pt x="4" y="36"/>
                    <a:pt x="4" y="36"/>
                    <a:pt x="4" y="36"/>
                  </a:cubicBezTo>
                  <a:cubicBezTo>
                    <a:pt x="0" y="32"/>
                    <a:pt x="1" y="26"/>
                    <a:pt x="5" y="21"/>
                  </a:cubicBezTo>
                  <a:cubicBezTo>
                    <a:pt x="19" y="6"/>
                    <a:pt x="19" y="6"/>
                    <a:pt x="19" y="6"/>
                  </a:cubicBezTo>
                  <a:cubicBezTo>
                    <a:pt x="24" y="1"/>
                    <a:pt x="30" y="0"/>
                    <a:pt x="34" y="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313" name="Freeform 13"/>
            <p:cNvSpPr/>
            <p:nvPr/>
          </p:nvSpPr>
          <p:spPr bwMode="auto">
            <a:xfrm>
              <a:off x="3971926" y="1573213"/>
              <a:ext cx="493713" cy="479425"/>
            </a:xfrm>
            <a:custGeom>
              <a:avLst/>
              <a:gdLst>
                <a:gd name="T0" fmla="*/ 163 w 169"/>
                <a:gd name="T1" fmla="*/ 104 h 164"/>
                <a:gd name="T2" fmla="*/ 162 w 169"/>
                <a:gd name="T3" fmla="*/ 129 h 164"/>
                <a:gd name="T4" fmla="*/ 137 w 169"/>
                <a:gd name="T5" fmla="*/ 155 h 164"/>
                <a:gd name="T6" fmla="*/ 112 w 169"/>
                <a:gd name="T7" fmla="*/ 158 h 164"/>
                <a:gd name="T8" fmla="*/ 112 w 169"/>
                <a:gd name="T9" fmla="*/ 158 h 164"/>
                <a:gd name="T10" fmla="*/ 7 w 169"/>
                <a:gd name="T11" fmla="*/ 33 h 164"/>
                <a:gd name="T12" fmla="*/ 32 w 169"/>
                <a:gd name="T13" fmla="*/ 7 h 164"/>
                <a:gd name="T14" fmla="*/ 163 w 169"/>
                <a:gd name="T15" fmla="*/ 104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64">
                  <a:moveTo>
                    <a:pt x="163" y="104"/>
                  </a:moveTo>
                  <a:cubicBezTo>
                    <a:pt x="169" y="110"/>
                    <a:pt x="169" y="121"/>
                    <a:pt x="162" y="129"/>
                  </a:cubicBezTo>
                  <a:cubicBezTo>
                    <a:pt x="137" y="155"/>
                    <a:pt x="137" y="155"/>
                    <a:pt x="137" y="155"/>
                  </a:cubicBezTo>
                  <a:cubicBezTo>
                    <a:pt x="130" y="163"/>
                    <a:pt x="119" y="164"/>
                    <a:pt x="112" y="158"/>
                  </a:cubicBezTo>
                  <a:cubicBezTo>
                    <a:pt x="112" y="158"/>
                    <a:pt x="112" y="158"/>
                    <a:pt x="112" y="158"/>
                  </a:cubicBezTo>
                  <a:cubicBezTo>
                    <a:pt x="105" y="151"/>
                    <a:pt x="0" y="41"/>
                    <a:pt x="7" y="33"/>
                  </a:cubicBezTo>
                  <a:cubicBezTo>
                    <a:pt x="32" y="7"/>
                    <a:pt x="32" y="7"/>
                    <a:pt x="32" y="7"/>
                  </a:cubicBezTo>
                  <a:cubicBezTo>
                    <a:pt x="39" y="0"/>
                    <a:pt x="156" y="97"/>
                    <a:pt x="163" y="10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314" name="Freeform 14"/>
            <p:cNvSpPr/>
            <p:nvPr/>
          </p:nvSpPr>
          <p:spPr bwMode="auto">
            <a:xfrm>
              <a:off x="4000501" y="771525"/>
              <a:ext cx="271463" cy="58738"/>
            </a:xfrm>
            <a:custGeom>
              <a:avLst/>
              <a:gdLst>
                <a:gd name="T0" fmla="*/ 93 w 93"/>
                <a:gd name="T1" fmla="*/ 10 h 20"/>
                <a:gd name="T2" fmla="*/ 83 w 93"/>
                <a:gd name="T3" fmla="*/ 20 h 20"/>
                <a:gd name="T4" fmla="*/ 9 w 93"/>
                <a:gd name="T5" fmla="*/ 20 h 20"/>
                <a:gd name="T6" fmla="*/ 0 w 93"/>
                <a:gd name="T7" fmla="*/ 10 h 20"/>
                <a:gd name="T8" fmla="*/ 0 w 93"/>
                <a:gd name="T9" fmla="*/ 10 h 20"/>
                <a:gd name="T10" fmla="*/ 9 w 93"/>
                <a:gd name="T11" fmla="*/ 0 h 20"/>
                <a:gd name="T12" fmla="*/ 83 w 93"/>
                <a:gd name="T13" fmla="*/ 0 h 20"/>
                <a:gd name="T14" fmla="*/ 93 w 93"/>
                <a:gd name="T15" fmla="*/ 1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20">
                  <a:moveTo>
                    <a:pt x="93" y="10"/>
                  </a:moveTo>
                  <a:cubicBezTo>
                    <a:pt x="93" y="15"/>
                    <a:pt x="89" y="20"/>
                    <a:pt x="83" y="20"/>
                  </a:cubicBezTo>
                  <a:cubicBezTo>
                    <a:pt x="9" y="20"/>
                    <a:pt x="9" y="20"/>
                    <a:pt x="9" y="20"/>
                  </a:cubicBezTo>
                  <a:cubicBezTo>
                    <a:pt x="4" y="20"/>
                    <a:pt x="0" y="15"/>
                    <a:pt x="0" y="10"/>
                  </a:cubicBezTo>
                  <a:cubicBezTo>
                    <a:pt x="0" y="10"/>
                    <a:pt x="0" y="10"/>
                    <a:pt x="0" y="10"/>
                  </a:cubicBezTo>
                  <a:cubicBezTo>
                    <a:pt x="0" y="4"/>
                    <a:pt x="4" y="0"/>
                    <a:pt x="9" y="0"/>
                  </a:cubicBezTo>
                  <a:cubicBezTo>
                    <a:pt x="83" y="0"/>
                    <a:pt x="83" y="0"/>
                    <a:pt x="83" y="0"/>
                  </a:cubicBezTo>
                  <a:cubicBezTo>
                    <a:pt x="89" y="0"/>
                    <a:pt x="93" y="4"/>
                    <a:pt x="93" y="1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315" name="Freeform 15"/>
            <p:cNvSpPr/>
            <p:nvPr/>
          </p:nvSpPr>
          <p:spPr bwMode="auto">
            <a:xfrm>
              <a:off x="4108451" y="663575"/>
              <a:ext cx="55563" cy="271463"/>
            </a:xfrm>
            <a:custGeom>
              <a:avLst/>
              <a:gdLst>
                <a:gd name="T0" fmla="*/ 9 w 19"/>
                <a:gd name="T1" fmla="*/ 0 h 93"/>
                <a:gd name="T2" fmla="*/ 19 w 19"/>
                <a:gd name="T3" fmla="*/ 10 h 93"/>
                <a:gd name="T4" fmla="*/ 19 w 19"/>
                <a:gd name="T5" fmla="*/ 84 h 93"/>
                <a:gd name="T6" fmla="*/ 9 w 19"/>
                <a:gd name="T7" fmla="*/ 93 h 93"/>
                <a:gd name="T8" fmla="*/ 9 w 19"/>
                <a:gd name="T9" fmla="*/ 93 h 93"/>
                <a:gd name="T10" fmla="*/ 0 w 19"/>
                <a:gd name="T11" fmla="*/ 84 h 93"/>
                <a:gd name="T12" fmla="*/ 0 w 19"/>
                <a:gd name="T13" fmla="*/ 10 h 93"/>
                <a:gd name="T14" fmla="*/ 9 w 19"/>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93">
                  <a:moveTo>
                    <a:pt x="9" y="0"/>
                  </a:moveTo>
                  <a:cubicBezTo>
                    <a:pt x="15" y="0"/>
                    <a:pt x="19" y="4"/>
                    <a:pt x="19" y="10"/>
                  </a:cubicBezTo>
                  <a:cubicBezTo>
                    <a:pt x="19" y="84"/>
                    <a:pt x="19" y="84"/>
                    <a:pt x="19" y="84"/>
                  </a:cubicBezTo>
                  <a:cubicBezTo>
                    <a:pt x="19" y="89"/>
                    <a:pt x="15" y="93"/>
                    <a:pt x="9" y="93"/>
                  </a:cubicBezTo>
                  <a:cubicBezTo>
                    <a:pt x="9" y="93"/>
                    <a:pt x="9" y="93"/>
                    <a:pt x="9" y="93"/>
                  </a:cubicBezTo>
                  <a:cubicBezTo>
                    <a:pt x="4" y="93"/>
                    <a:pt x="0" y="89"/>
                    <a:pt x="0" y="84"/>
                  </a:cubicBezTo>
                  <a:cubicBezTo>
                    <a:pt x="0" y="10"/>
                    <a:pt x="0" y="10"/>
                    <a:pt x="0" y="10"/>
                  </a:cubicBezTo>
                  <a:cubicBezTo>
                    <a:pt x="0" y="4"/>
                    <a:pt x="4" y="0"/>
                    <a:pt x="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316" name="Freeform 16"/>
            <p:cNvSpPr/>
            <p:nvPr/>
          </p:nvSpPr>
          <p:spPr bwMode="auto">
            <a:xfrm>
              <a:off x="3590926" y="844550"/>
              <a:ext cx="354013" cy="287338"/>
            </a:xfrm>
            <a:custGeom>
              <a:avLst/>
              <a:gdLst>
                <a:gd name="T0" fmla="*/ 105 w 121"/>
                <a:gd name="T1" fmla="*/ 93 h 98"/>
                <a:gd name="T2" fmla="*/ 7 w 121"/>
                <a:gd name="T3" fmla="*/ 15 h 98"/>
                <a:gd name="T4" fmla="*/ 7 w 121"/>
                <a:gd name="T5" fmla="*/ 15 h 98"/>
                <a:gd name="T6" fmla="*/ 1 w 121"/>
                <a:gd name="T7" fmla="*/ 7 h 98"/>
                <a:gd name="T8" fmla="*/ 1 w 121"/>
                <a:gd name="T9" fmla="*/ 7 h 98"/>
                <a:gd name="T10" fmla="*/ 9 w 121"/>
                <a:gd name="T11" fmla="*/ 0 h 98"/>
                <a:gd name="T12" fmla="*/ 9 w 121"/>
                <a:gd name="T13" fmla="*/ 0 h 98"/>
                <a:gd name="T14" fmla="*/ 119 w 121"/>
                <a:gd name="T15" fmla="*/ 88 h 98"/>
                <a:gd name="T16" fmla="*/ 119 w 121"/>
                <a:gd name="T17" fmla="*/ 88 h 98"/>
                <a:gd name="T18" fmla="*/ 115 w 121"/>
                <a:gd name="T19" fmla="*/ 98 h 98"/>
                <a:gd name="T20" fmla="*/ 115 w 121"/>
                <a:gd name="T21" fmla="*/ 98 h 98"/>
                <a:gd name="T22" fmla="*/ 112 w 121"/>
                <a:gd name="T23" fmla="*/ 98 h 98"/>
                <a:gd name="T24" fmla="*/ 112 w 121"/>
                <a:gd name="T25" fmla="*/ 98 h 98"/>
                <a:gd name="T26" fmla="*/ 105 w 121"/>
                <a:gd name="T27" fmla="*/ 9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 h="98">
                  <a:moveTo>
                    <a:pt x="105" y="93"/>
                  </a:moveTo>
                  <a:cubicBezTo>
                    <a:pt x="91" y="51"/>
                    <a:pt x="53" y="19"/>
                    <a:pt x="7" y="15"/>
                  </a:cubicBezTo>
                  <a:cubicBezTo>
                    <a:pt x="7" y="15"/>
                    <a:pt x="7" y="15"/>
                    <a:pt x="7" y="15"/>
                  </a:cubicBezTo>
                  <a:cubicBezTo>
                    <a:pt x="3" y="14"/>
                    <a:pt x="0" y="11"/>
                    <a:pt x="1" y="7"/>
                  </a:cubicBezTo>
                  <a:cubicBezTo>
                    <a:pt x="1" y="7"/>
                    <a:pt x="1" y="7"/>
                    <a:pt x="1" y="7"/>
                  </a:cubicBezTo>
                  <a:cubicBezTo>
                    <a:pt x="1" y="3"/>
                    <a:pt x="5" y="0"/>
                    <a:pt x="9" y="0"/>
                  </a:cubicBezTo>
                  <a:cubicBezTo>
                    <a:pt x="9" y="0"/>
                    <a:pt x="9" y="0"/>
                    <a:pt x="9" y="0"/>
                  </a:cubicBezTo>
                  <a:cubicBezTo>
                    <a:pt x="61" y="5"/>
                    <a:pt x="103" y="41"/>
                    <a:pt x="119" y="88"/>
                  </a:cubicBezTo>
                  <a:cubicBezTo>
                    <a:pt x="119" y="88"/>
                    <a:pt x="119" y="88"/>
                    <a:pt x="119" y="88"/>
                  </a:cubicBezTo>
                  <a:cubicBezTo>
                    <a:pt x="121" y="92"/>
                    <a:pt x="118" y="96"/>
                    <a:pt x="115" y="98"/>
                  </a:cubicBezTo>
                  <a:cubicBezTo>
                    <a:pt x="115" y="98"/>
                    <a:pt x="115" y="98"/>
                    <a:pt x="115" y="98"/>
                  </a:cubicBezTo>
                  <a:cubicBezTo>
                    <a:pt x="114" y="98"/>
                    <a:pt x="113" y="98"/>
                    <a:pt x="112" y="98"/>
                  </a:cubicBezTo>
                  <a:cubicBezTo>
                    <a:pt x="112" y="98"/>
                    <a:pt x="112" y="98"/>
                    <a:pt x="112" y="98"/>
                  </a:cubicBezTo>
                  <a:cubicBezTo>
                    <a:pt x="109" y="98"/>
                    <a:pt x="106" y="96"/>
                    <a:pt x="105" y="9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317" name="Oval 17"/>
            <p:cNvSpPr>
              <a:spLocks noChangeArrowheads="1"/>
            </p:cNvSpPr>
            <p:nvPr/>
          </p:nvSpPr>
          <p:spPr bwMode="auto">
            <a:xfrm>
              <a:off x="3906838" y="1149350"/>
              <a:ext cx="52388" cy="52388"/>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grpSp>
      <p:sp>
        <p:nvSpPr>
          <p:cNvPr id="318" name="文本框 317"/>
          <p:cNvSpPr txBox="1"/>
          <p:nvPr userDrawn="1"/>
        </p:nvSpPr>
        <p:spPr>
          <a:xfrm>
            <a:off x="1898658" y="1230118"/>
            <a:ext cx="1415744" cy="590915"/>
          </a:xfrm>
          <a:prstGeom prst="rect">
            <a:avLst/>
          </a:prstGeom>
          <a:noFill/>
        </p:spPr>
        <p:txBody>
          <a:bodyPr wrap="none" lIns="91426" tIns="45712" rIns="91426" bIns="45712" rtlCol="0">
            <a:spAutoFit/>
          </a:bodyPr>
          <a:lstStyle/>
          <a:p>
            <a:pPr algn="r">
              <a:lnSpc>
                <a:spcPct val="120000"/>
              </a:lnSpc>
            </a:pPr>
            <a:r>
              <a:rPr lang="zh-CN" altLang="en-US" sz="1100" dirty="0" smtClean="0">
                <a:solidFill>
                  <a:schemeClr val="tx1">
                    <a:lumMod val="65000"/>
                    <a:lumOff val="35000"/>
                  </a:schemeClr>
                </a:solidFill>
              </a:rPr>
              <a:t>第一章</a:t>
            </a:r>
            <a:endParaRPr lang="en-US" altLang="zh-CN" sz="1100" dirty="0" smtClean="0">
              <a:solidFill>
                <a:schemeClr val="tx1">
                  <a:lumMod val="65000"/>
                  <a:lumOff val="35000"/>
                </a:schemeClr>
              </a:solidFill>
            </a:endParaRPr>
          </a:p>
          <a:p>
            <a:pPr algn="r">
              <a:lnSpc>
                <a:spcPct val="120000"/>
              </a:lnSpc>
            </a:pPr>
            <a:r>
              <a:rPr lang="zh-CN" altLang="en-US" sz="1600" b="1" dirty="0" smtClean="0">
                <a:solidFill>
                  <a:schemeClr val="tx1">
                    <a:lumMod val="65000"/>
                    <a:lumOff val="35000"/>
                  </a:schemeClr>
                </a:solidFill>
              </a:rPr>
              <a:t>安全是什么？</a:t>
            </a:r>
            <a:endParaRPr lang="zh-CN" altLang="en-US" sz="1600" b="1" dirty="0">
              <a:solidFill>
                <a:schemeClr val="tx1">
                  <a:lumMod val="65000"/>
                  <a:lumOff val="35000"/>
                </a:schemeClr>
              </a:solidFill>
            </a:endParaRPr>
          </a:p>
        </p:txBody>
      </p:sp>
      <p:sp>
        <p:nvSpPr>
          <p:cNvPr id="319" name="文本框 318"/>
          <p:cNvSpPr txBox="1"/>
          <p:nvPr userDrawn="1"/>
        </p:nvSpPr>
        <p:spPr>
          <a:xfrm>
            <a:off x="1898658" y="2557321"/>
            <a:ext cx="1415744" cy="590915"/>
          </a:xfrm>
          <a:prstGeom prst="rect">
            <a:avLst/>
          </a:prstGeom>
          <a:noFill/>
        </p:spPr>
        <p:txBody>
          <a:bodyPr wrap="none" lIns="91426" tIns="45712" rIns="91426" bIns="45712" rtlCol="0">
            <a:spAutoFit/>
          </a:bodyPr>
          <a:lstStyle/>
          <a:p>
            <a:pPr algn="r">
              <a:lnSpc>
                <a:spcPct val="120000"/>
              </a:lnSpc>
            </a:pPr>
            <a:r>
              <a:rPr lang="zh-CN" altLang="en-US" sz="1100" dirty="0" smtClean="0">
                <a:solidFill>
                  <a:schemeClr val="tx1">
                    <a:lumMod val="65000"/>
                    <a:lumOff val="35000"/>
                  </a:schemeClr>
                </a:solidFill>
              </a:rPr>
              <a:t>第</a:t>
            </a:r>
            <a:r>
              <a:rPr lang="zh-CN" altLang="en-US" sz="1100" dirty="0">
                <a:solidFill>
                  <a:schemeClr val="tx1">
                    <a:lumMod val="65000"/>
                    <a:lumOff val="35000"/>
                  </a:schemeClr>
                </a:solidFill>
              </a:rPr>
              <a:t>二</a:t>
            </a:r>
            <a:r>
              <a:rPr lang="zh-CN" altLang="en-US" sz="1100" dirty="0" smtClean="0">
                <a:solidFill>
                  <a:schemeClr val="tx1">
                    <a:lumMod val="65000"/>
                    <a:lumOff val="35000"/>
                  </a:schemeClr>
                </a:solidFill>
              </a:rPr>
              <a:t>章</a:t>
            </a:r>
            <a:endParaRPr lang="en-US" altLang="zh-CN" sz="1100" dirty="0" smtClean="0">
              <a:solidFill>
                <a:schemeClr val="tx1">
                  <a:lumMod val="65000"/>
                  <a:lumOff val="35000"/>
                </a:schemeClr>
              </a:solidFill>
            </a:endParaRPr>
          </a:p>
          <a:p>
            <a:pPr algn="r">
              <a:lnSpc>
                <a:spcPct val="120000"/>
              </a:lnSpc>
            </a:pPr>
            <a:r>
              <a:rPr lang="zh-CN" altLang="en-US" sz="1600" b="1" dirty="0" smtClean="0">
                <a:solidFill>
                  <a:schemeClr val="tx1">
                    <a:lumMod val="65000"/>
                    <a:lumOff val="35000"/>
                  </a:schemeClr>
                </a:solidFill>
              </a:rPr>
              <a:t>安全为了谁？</a:t>
            </a:r>
            <a:endParaRPr lang="zh-CN" altLang="en-US" sz="1600" b="1" dirty="0">
              <a:solidFill>
                <a:schemeClr val="tx1">
                  <a:lumMod val="65000"/>
                  <a:lumOff val="35000"/>
                </a:schemeClr>
              </a:solidFill>
            </a:endParaRPr>
          </a:p>
        </p:txBody>
      </p:sp>
      <p:sp>
        <p:nvSpPr>
          <p:cNvPr id="320" name="文本框 319"/>
          <p:cNvSpPr txBox="1"/>
          <p:nvPr userDrawn="1"/>
        </p:nvSpPr>
        <p:spPr>
          <a:xfrm>
            <a:off x="872736" y="3899398"/>
            <a:ext cx="2441666" cy="590915"/>
          </a:xfrm>
          <a:prstGeom prst="rect">
            <a:avLst/>
          </a:prstGeom>
          <a:noFill/>
        </p:spPr>
        <p:txBody>
          <a:bodyPr wrap="none" lIns="91426" tIns="45712" rIns="91426" bIns="45712" rtlCol="0">
            <a:spAutoFit/>
          </a:bodyPr>
          <a:lstStyle/>
          <a:p>
            <a:pPr algn="r">
              <a:lnSpc>
                <a:spcPct val="120000"/>
              </a:lnSpc>
            </a:pPr>
            <a:r>
              <a:rPr lang="zh-CN" altLang="en-US" sz="1100" dirty="0" smtClean="0">
                <a:solidFill>
                  <a:schemeClr val="tx1">
                    <a:lumMod val="65000"/>
                    <a:lumOff val="35000"/>
                  </a:schemeClr>
                </a:solidFill>
              </a:rPr>
              <a:t>第三章</a:t>
            </a:r>
            <a:endParaRPr lang="en-US" altLang="zh-CN" sz="1100" dirty="0" smtClean="0">
              <a:solidFill>
                <a:schemeClr val="tx1">
                  <a:lumMod val="65000"/>
                  <a:lumOff val="35000"/>
                </a:schemeClr>
              </a:solidFill>
            </a:endParaRPr>
          </a:p>
          <a:p>
            <a:pPr algn="r">
              <a:lnSpc>
                <a:spcPct val="120000"/>
              </a:lnSpc>
            </a:pPr>
            <a:r>
              <a:rPr lang="zh-CN" altLang="en-US" sz="1600" b="1" dirty="0" smtClean="0">
                <a:solidFill>
                  <a:schemeClr val="tx1">
                    <a:lumMod val="65000"/>
                    <a:lumOff val="35000"/>
                  </a:schemeClr>
                </a:solidFill>
              </a:rPr>
              <a:t>为什么要进行安全培训？</a:t>
            </a:r>
            <a:endParaRPr lang="zh-CN" altLang="en-US" sz="1600" b="1" dirty="0">
              <a:solidFill>
                <a:schemeClr val="tx1">
                  <a:lumMod val="65000"/>
                  <a:lumOff val="35000"/>
                </a:schemeClr>
              </a:solidFill>
            </a:endParaRPr>
          </a:p>
        </p:txBody>
      </p:sp>
      <p:sp>
        <p:nvSpPr>
          <p:cNvPr id="4" name="矩形 3"/>
          <p:cNvSpPr/>
          <p:nvPr userDrawn="1"/>
        </p:nvSpPr>
        <p:spPr>
          <a:xfrm>
            <a:off x="4165510" y="1566719"/>
            <a:ext cx="1015634" cy="2746890"/>
          </a:xfrm>
          <a:prstGeom prst="rect">
            <a:avLst/>
          </a:prstGeom>
        </p:spPr>
        <p:txBody>
          <a:bodyPr vert="eaVert" wrap="none" lIns="91426" tIns="45712" rIns="91426" bIns="45712">
            <a:spAutoFit/>
          </a:bodyPr>
          <a:lstStyle/>
          <a:p>
            <a:pPr algn="ctr"/>
            <a:r>
              <a:rPr lang="zh-CN" altLang="en-US" sz="5400" b="1" spc="1500" baseline="0" dirty="0" smtClean="0">
                <a:ln w="3175">
                  <a:solidFill>
                    <a:schemeClr val="bg1"/>
                  </a:solidFill>
                </a:ln>
                <a:gradFill>
                  <a:gsLst>
                    <a:gs pos="38000">
                      <a:schemeClr val="accent2"/>
                    </a:gs>
                    <a:gs pos="40000">
                      <a:schemeClr val="bg1"/>
                    </a:gs>
                  </a:gsLst>
                  <a:lin ang="16200000" scaled="0"/>
                </a:gradFill>
                <a:effectLst>
                  <a:outerShdw blurRad="279400" dist="228600" algn="l" rotWithShape="0">
                    <a:prstClr val="black">
                      <a:alpha val="40000"/>
                    </a:prstClr>
                  </a:outerShdw>
                </a:effectLst>
                <a:ea typeface="+mn-ea"/>
              </a:rPr>
              <a:t>目录页</a:t>
            </a:r>
            <a:endParaRPr lang="zh-CN" altLang="en-US" sz="5400" b="1" spc="1500" baseline="0" dirty="0">
              <a:ln w="3175">
                <a:solidFill>
                  <a:schemeClr val="bg1"/>
                </a:solidFill>
              </a:ln>
              <a:gradFill>
                <a:gsLst>
                  <a:gs pos="38000">
                    <a:schemeClr val="accent2"/>
                  </a:gs>
                  <a:gs pos="40000">
                    <a:schemeClr val="bg1"/>
                  </a:gs>
                </a:gsLst>
                <a:lin ang="16200000" scaled="0"/>
              </a:gradFill>
              <a:effectLst>
                <a:outerShdw blurRad="279400" dist="228600" algn="l" rotWithShape="0">
                  <a:prstClr val="black">
                    <a:alpha val="40000"/>
                  </a:prstClr>
                </a:outerShdw>
              </a:effectLst>
              <a:ea typeface="+mn-ea"/>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250"/>
                                        <p:tgtEl>
                                          <p:spTgt spid="4"/>
                                        </p:tgtEl>
                                      </p:cBhvr>
                                    </p:animEffect>
                                  </p:childTnLst>
                                </p:cTn>
                              </p:par>
                            </p:childTnLst>
                          </p:cTn>
                        </p:par>
                        <p:par>
                          <p:cTn id="8" fill="hold">
                            <p:stCondLst>
                              <p:cond delay="1500"/>
                            </p:stCondLst>
                            <p:childTnLst>
                              <p:par>
                                <p:cTn id="9" presetID="53" presetClass="entr" presetSubtype="52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anim calcmode="lin" valueType="num">
                                      <p:cBhvr>
                                        <p:cTn id="21" dur="500" fill="hold"/>
                                        <p:tgtEl>
                                          <p:spTgt spid="6"/>
                                        </p:tgtEl>
                                        <p:attrNameLst>
                                          <p:attrName>ppt_x</p:attrName>
                                        </p:attrNameLst>
                                      </p:cBhvr>
                                      <p:tavLst>
                                        <p:tav tm="0">
                                          <p:val>
                                            <p:fltVal val="0.5"/>
                                          </p:val>
                                        </p:tav>
                                        <p:tav tm="100000">
                                          <p:val>
                                            <p:strVal val="#ppt_x"/>
                                          </p:val>
                                        </p:tav>
                                      </p:tavLst>
                                    </p:anim>
                                    <p:anim calcmode="lin" valueType="num">
                                      <p:cBhvr>
                                        <p:cTn id="22" dur="500" fill="hold"/>
                                        <p:tgtEl>
                                          <p:spTgt spid="6"/>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anim calcmode="lin" valueType="num">
                                      <p:cBhvr>
                                        <p:cTn id="28" dur="500" fill="hold"/>
                                        <p:tgtEl>
                                          <p:spTgt spid="2"/>
                                        </p:tgtEl>
                                        <p:attrNameLst>
                                          <p:attrName>ppt_x</p:attrName>
                                        </p:attrNameLst>
                                      </p:cBhvr>
                                      <p:tavLst>
                                        <p:tav tm="0">
                                          <p:val>
                                            <p:fltVal val="0.5"/>
                                          </p:val>
                                        </p:tav>
                                        <p:tav tm="100000">
                                          <p:val>
                                            <p:strVal val="#ppt_x"/>
                                          </p:val>
                                        </p:tav>
                                      </p:tavLst>
                                    </p:anim>
                                    <p:anim calcmode="lin" valueType="num">
                                      <p:cBhvr>
                                        <p:cTn id="29" dur="500" fill="hold"/>
                                        <p:tgtEl>
                                          <p:spTgt spid="2"/>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anim calcmode="lin" valueType="num">
                                      <p:cBhvr>
                                        <p:cTn id="35" dur="500" fill="hold"/>
                                        <p:tgtEl>
                                          <p:spTgt spid="7"/>
                                        </p:tgtEl>
                                        <p:attrNameLst>
                                          <p:attrName>ppt_x</p:attrName>
                                        </p:attrNameLst>
                                      </p:cBhvr>
                                      <p:tavLst>
                                        <p:tav tm="0">
                                          <p:val>
                                            <p:fltVal val="0.5"/>
                                          </p:val>
                                        </p:tav>
                                        <p:tav tm="100000">
                                          <p:val>
                                            <p:strVal val="#ppt_x"/>
                                          </p:val>
                                        </p:tav>
                                      </p:tavLst>
                                    </p:anim>
                                    <p:anim calcmode="lin" valueType="num">
                                      <p:cBhvr>
                                        <p:cTn id="36" dur="500" fill="hold"/>
                                        <p:tgtEl>
                                          <p:spTgt spid="7"/>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anim calcmode="lin" valueType="num">
                                      <p:cBhvr>
                                        <p:cTn id="42" dur="500" fill="hold"/>
                                        <p:tgtEl>
                                          <p:spTgt spid="8"/>
                                        </p:tgtEl>
                                        <p:attrNameLst>
                                          <p:attrName>ppt_x</p:attrName>
                                        </p:attrNameLst>
                                      </p:cBhvr>
                                      <p:tavLst>
                                        <p:tav tm="0">
                                          <p:val>
                                            <p:fltVal val="0.5"/>
                                          </p:val>
                                        </p:tav>
                                        <p:tav tm="100000">
                                          <p:val>
                                            <p:strVal val="#ppt_x"/>
                                          </p:val>
                                        </p:tav>
                                      </p:tavLst>
                                    </p:anim>
                                    <p:anim calcmode="lin" valueType="num">
                                      <p:cBhvr>
                                        <p:cTn id="43" dur="500" fill="hold"/>
                                        <p:tgtEl>
                                          <p:spTgt spid="8"/>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p:cTn id="46" dur="500" fill="hold"/>
                                        <p:tgtEl>
                                          <p:spTgt spid="5"/>
                                        </p:tgtEl>
                                        <p:attrNameLst>
                                          <p:attrName>ppt_w</p:attrName>
                                        </p:attrNameLst>
                                      </p:cBhvr>
                                      <p:tavLst>
                                        <p:tav tm="0">
                                          <p:val>
                                            <p:fltVal val="0"/>
                                          </p:val>
                                        </p:tav>
                                        <p:tav tm="100000">
                                          <p:val>
                                            <p:strVal val="#ppt_w"/>
                                          </p:val>
                                        </p:tav>
                                      </p:tavLst>
                                    </p:anim>
                                    <p:anim calcmode="lin" valueType="num">
                                      <p:cBhvr>
                                        <p:cTn id="47" dur="500" fill="hold"/>
                                        <p:tgtEl>
                                          <p:spTgt spid="5"/>
                                        </p:tgtEl>
                                        <p:attrNameLst>
                                          <p:attrName>ppt_h</p:attrName>
                                        </p:attrNameLst>
                                      </p:cBhvr>
                                      <p:tavLst>
                                        <p:tav tm="0">
                                          <p:val>
                                            <p:fltVal val="0"/>
                                          </p:val>
                                        </p:tav>
                                        <p:tav tm="100000">
                                          <p:val>
                                            <p:strVal val="#ppt_h"/>
                                          </p:val>
                                        </p:tav>
                                      </p:tavLst>
                                    </p:anim>
                                    <p:animEffect transition="in" filter="fade">
                                      <p:cBhvr>
                                        <p:cTn id="48" dur="500"/>
                                        <p:tgtEl>
                                          <p:spTgt spid="5"/>
                                        </p:tgtEl>
                                      </p:cBhvr>
                                    </p:animEffect>
                                    <p:anim calcmode="lin" valueType="num">
                                      <p:cBhvr>
                                        <p:cTn id="49" dur="500" fill="hold"/>
                                        <p:tgtEl>
                                          <p:spTgt spid="5"/>
                                        </p:tgtEl>
                                        <p:attrNameLst>
                                          <p:attrName>ppt_x</p:attrName>
                                        </p:attrNameLst>
                                      </p:cBhvr>
                                      <p:tavLst>
                                        <p:tav tm="0">
                                          <p:val>
                                            <p:fltVal val="0.5"/>
                                          </p:val>
                                        </p:tav>
                                        <p:tav tm="100000">
                                          <p:val>
                                            <p:strVal val="#ppt_x"/>
                                          </p:val>
                                        </p:tav>
                                      </p:tavLst>
                                    </p:anim>
                                    <p:anim calcmode="lin" valueType="num">
                                      <p:cBhvr>
                                        <p:cTn id="50" dur="500" fill="hold"/>
                                        <p:tgtEl>
                                          <p:spTgt spid="5"/>
                                        </p:tgtEl>
                                        <p:attrNameLst>
                                          <p:attrName>ppt_y</p:attrName>
                                        </p:attrNameLst>
                                      </p:cBhvr>
                                      <p:tavLst>
                                        <p:tav tm="0">
                                          <p:val>
                                            <p:fltVal val="0.5"/>
                                          </p:val>
                                        </p:tav>
                                        <p:tav tm="100000">
                                          <p:val>
                                            <p:strVal val="#ppt_y"/>
                                          </p:val>
                                        </p:tav>
                                      </p:tavLst>
                                    </p:anim>
                                  </p:childTnLst>
                                </p:cTn>
                              </p:par>
                            </p:childTnLst>
                          </p:cTn>
                        </p:par>
                        <p:par>
                          <p:cTn id="51" fill="hold">
                            <p:stCondLst>
                              <p:cond delay="2000"/>
                            </p:stCondLst>
                            <p:childTnLst>
                              <p:par>
                                <p:cTn id="52" presetID="12" presetClass="entr" presetSubtype="2" fill="hold" grpId="0" nodeType="afterEffect">
                                  <p:stCondLst>
                                    <p:cond delay="0"/>
                                  </p:stCondLst>
                                  <p:childTnLst>
                                    <p:set>
                                      <p:cBhvr>
                                        <p:cTn id="53" dur="1" fill="hold">
                                          <p:stCondLst>
                                            <p:cond delay="0"/>
                                          </p:stCondLst>
                                        </p:cTn>
                                        <p:tgtEl>
                                          <p:spTgt spid="318"/>
                                        </p:tgtEl>
                                        <p:attrNameLst>
                                          <p:attrName>style.visibility</p:attrName>
                                        </p:attrNameLst>
                                      </p:cBhvr>
                                      <p:to>
                                        <p:strVal val="visible"/>
                                      </p:to>
                                    </p:set>
                                    <p:anim calcmode="lin" valueType="num">
                                      <p:cBhvr additive="base">
                                        <p:cTn id="54" dur="500"/>
                                        <p:tgtEl>
                                          <p:spTgt spid="318"/>
                                        </p:tgtEl>
                                        <p:attrNameLst>
                                          <p:attrName>ppt_x</p:attrName>
                                        </p:attrNameLst>
                                      </p:cBhvr>
                                      <p:tavLst>
                                        <p:tav tm="0">
                                          <p:val>
                                            <p:strVal val="#ppt_x+#ppt_w*1.125000"/>
                                          </p:val>
                                        </p:tav>
                                        <p:tav tm="100000">
                                          <p:val>
                                            <p:strVal val="#ppt_x"/>
                                          </p:val>
                                        </p:tav>
                                      </p:tavLst>
                                    </p:anim>
                                    <p:animEffect transition="in" filter="wipe(left)">
                                      <p:cBhvr>
                                        <p:cTn id="55" dur="500"/>
                                        <p:tgtEl>
                                          <p:spTgt spid="318"/>
                                        </p:tgtEl>
                                      </p:cBhvr>
                                    </p:animEffect>
                                  </p:childTnLst>
                                </p:cTn>
                              </p:par>
                              <p:par>
                                <p:cTn id="56" presetID="12" presetClass="entr" presetSubtype="2" fill="hold" grpId="0" nodeType="withEffect">
                                  <p:stCondLst>
                                    <p:cond delay="0"/>
                                  </p:stCondLst>
                                  <p:childTnLst>
                                    <p:set>
                                      <p:cBhvr>
                                        <p:cTn id="57" dur="1" fill="hold">
                                          <p:stCondLst>
                                            <p:cond delay="0"/>
                                          </p:stCondLst>
                                        </p:cTn>
                                        <p:tgtEl>
                                          <p:spTgt spid="319"/>
                                        </p:tgtEl>
                                        <p:attrNameLst>
                                          <p:attrName>style.visibility</p:attrName>
                                        </p:attrNameLst>
                                      </p:cBhvr>
                                      <p:to>
                                        <p:strVal val="visible"/>
                                      </p:to>
                                    </p:set>
                                    <p:anim calcmode="lin" valueType="num">
                                      <p:cBhvr additive="base">
                                        <p:cTn id="58" dur="500"/>
                                        <p:tgtEl>
                                          <p:spTgt spid="319"/>
                                        </p:tgtEl>
                                        <p:attrNameLst>
                                          <p:attrName>ppt_x</p:attrName>
                                        </p:attrNameLst>
                                      </p:cBhvr>
                                      <p:tavLst>
                                        <p:tav tm="0">
                                          <p:val>
                                            <p:strVal val="#ppt_x+#ppt_w*1.125000"/>
                                          </p:val>
                                        </p:tav>
                                        <p:tav tm="100000">
                                          <p:val>
                                            <p:strVal val="#ppt_x"/>
                                          </p:val>
                                        </p:tav>
                                      </p:tavLst>
                                    </p:anim>
                                    <p:animEffect transition="in" filter="wipe(left)">
                                      <p:cBhvr>
                                        <p:cTn id="59" dur="500"/>
                                        <p:tgtEl>
                                          <p:spTgt spid="319"/>
                                        </p:tgtEl>
                                      </p:cBhvr>
                                    </p:animEffect>
                                  </p:childTnLst>
                                </p:cTn>
                              </p:par>
                              <p:par>
                                <p:cTn id="60" presetID="12" presetClass="entr" presetSubtype="2" fill="hold" grpId="0" nodeType="withEffect">
                                  <p:stCondLst>
                                    <p:cond delay="0"/>
                                  </p:stCondLst>
                                  <p:childTnLst>
                                    <p:set>
                                      <p:cBhvr>
                                        <p:cTn id="61" dur="1" fill="hold">
                                          <p:stCondLst>
                                            <p:cond delay="0"/>
                                          </p:stCondLst>
                                        </p:cTn>
                                        <p:tgtEl>
                                          <p:spTgt spid="320"/>
                                        </p:tgtEl>
                                        <p:attrNameLst>
                                          <p:attrName>style.visibility</p:attrName>
                                        </p:attrNameLst>
                                      </p:cBhvr>
                                      <p:to>
                                        <p:strVal val="visible"/>
                                      </p:to>
                                    </p:set>
                                    <p:anim calcmode="lin" valueType="num">
                                      <p:cBhvr additive="base">
                                        <p:cTn id="62" dur="500"/>
                                        <p:tgtEl>
                                          <p:spTgt spid="320"/>
                                        </p:tgtEl>
                                        <p:attrNameLst>
                                          <p:attrName>ppt_x</p:attrName>
                                        </p:attrNameLst>
                                      </p:cBhvr>
                                      <p:tavLst>
                                        <p:tav tm="0">
                                          <p:val>
                                            <p:strVal val="#ppt_x+#ppt_w*1.125000"/>
                                          </p:val>
                                        </p:tav>
                                        <p:tav tm="100000">
                                          <p:val>
                                            <p:strVal val="#ppt_x"/>
                                          </p:val>
                                        </p:tav>
                                      </p:tavLst>
                                    </p:anim>
                                    <p:animEffect transition="in" filter="wipe(left)">
                                      <p:cBhvr>
                                        <p:cTn id="63" dur="500"/>
                                        <p:tgtEl>
                                          <p:spTgt spid="320"/>
                                        </p:tgtEl>
                                      </p:cBhvr>
                                    </p:animEffect>
                                  </p:childTnLst>
                                </p:cTn>
                              </p:par>
                              <p:par>
                                <p:cTn id="64" presetID="12" presetClass="entr" presetSubtype="8" fill="hold" grpId="0" nodeType="withEffect">
                                  <p:stCondLst>
                                    <p:cond delay="0"/>
                                  </p:stCondLst>
                                  <p:childTnLst>
                                    <p:set>
                                      <p:cBhvr>
                                        <p:cTn id="65" dur="1" fill="hold">
                                          <p:stCondLst>
                                            <p:cond delay="0"/>
                                          </p:stCondLst>
                                        </p:cTn>
                                        <p:tgtEl>
                                          <p:spTgt spid="298"/>
                                        </p:tgtEl>
                                        <p:attrNameLst>
                                          <p:attrName>style.visibility</p:attrName>
                                        </p:attrNameLst>
                                      </p:cBhvr>
                                      <p:to>
                                        <p:strVal val="visible"/>
                                      </p:to>
                                    </p:set>
                                    <p:anim calcmode="lin" valueType="num">
                                      <p:cBhvr additive="base">
                                        <p:cTn id="66" dur="500"/>
                                        <p:tgtEl>
                                          <p:spTgt spid="298"/>
                                        </p:tgtEl>
                                        <p:attrNameLst>
                                          <p:attrName>ppt_x</p:attrName>
                                        </p:attrNameLst>
                                      </p:cBhvr>
                                      <p:tavLst>
                                        <p:tav tm="0">
                                          <p:val>
                                            <p:strVal val="#ppt_x-#ppt_w*1.125000"/>
                                          </p:val>
                                        </p:tav>
                                        <p:tav tm="100000">
                                          <p:val>
                                            <p:strVal val="#ppt_x"/>
                                          </p:val>
                                        </p:tav>
                                      </p:tavLst>
                                    </p:anim>
                                    <p:animEffect transition="in" filter="wipe(right)">
                                      <p:cBhvr>
                                        <p:cTn id="67" dur="500"/>
                                        <p:tgtEl>
                                          <p:spTgt spid="298"/>
                                        </p:tgtEl>
                                      </p:cBhvr>
                                    </p:animEffect>
                                  </p:childTnLst>
                                </p:cTn>
                              </p:par>
                              <p:par>
                                <p:cTn id="68" presetID="12" presetClass="entr" presetSubtype="8" fill="hold" grpId="0" nodeType="withEffect">
                                  <p:stCondLst>
                                    <p:cond delay="0"/>
                                  </p:stCondLst>
                                  <p:childTnLst>
                                    <p:set>
                                      <p:cBhvr>
                                        <p:cTn id="69" dur="1" fill="hold">
                                          <p:stCondLst>
                                            <p:cond delay="0"/>
                                          </p:stCondLst>
                                        </p:cTn>
                                        <p:tgtEl>
                                          <p:spTgt spid="299"/>
                                        </p:tgtEl>
                                        <p:attrNameLst>
                                          <p:attrName>style.visibility</p:attrName>
                                        </p:attrNameLst>
                                      </p:cBhvr>
                                      <p:to>
                                        <p:strVal val="visible"/>
                                      </p:to>
                                    </p:set>
                                    <p:anim calcmode="lin" valueType="num">
                                      <p:cBhvr additive="base">
                                        <p:cTn id="70" dur="500"/>
                                        <p:tgtEl>
                                          <p:spTgt spid="299"/>
                                        </p:tgtEl>
                                        <p:attrNameLst>
                                          <p:attrName>ppt_x</p:attrName>
                                        </p:attrNameLst>
                                      </p:cBhvr>
                                      <p:tavLst>
                                        <p:tav tm="0">
                                          <p:val>
                                            <p:strVal val="#ppt_x-#ppt_w*1.125000"/>
                                          </p:val>
                                        </p:tav>
                                        <p:tav tm="100000">
                                          <p:val>
                                            <p:strVal val="#ppt_x"/>
                                          </p:val>
                                        </p:tav>
                                      </p:tavLst>
                                    </p:anim>
                                    <p:animEffect transition="in" filter="wipe(right)">
                                      <p:cBhvr>
                                        <p:cTn id="71" dur="500"/>
                                        <p:tgtEl>
                                          <p:spTgt spid="299"/>
                                        </p:tgtEl>
                                      </p:cBhvr>
                                    </p:animEffect>
                                  </p:childTnLst>
                                </p:cTn>
                              </p:par>
                              <p:par>
                                <p:cTn id="72" presetID="12" presetClass="entr" presetSubtype="8" fill="hold" grpId="0" nodeType="withEffect">
                                  <p:stCondLst>
                                    <p:cond delay="0"/>
                                  </p:stCondLst>
                                  <p:childTnLst>
                                    <p:set>
                                      <p:cBhvr>
                                        <p:cTn id="73" dur="1" fill="hold">
                                          <p:stCondLst>
                                            <p:cond delay="0"/>
                                          </p:stCondLst>
                                        </p:cTn>
                                        <p:tgtEl>
                                          <p:spTgt spid="300"/>
                                        </p:tgtEl>
                                        <p:attrNameLst>
                                          <p:attrName>style.visibility</p:attrName>
                                        </p:attrNameLst>
                                      </p:cBhvr>
                                      <p:to>
                                        <p:strVal val="visible"/>
                                      </p:to>
                                    </p:set>
                                    <p:anim calcmode="lin" valueType="num">
                                      <p:cBhvr additive="base">
                                        <p:cTn id="74" dur="500"/>
                                        <p:tgtEl>
                                          <p:spTgt spid="300"/>
                                        </p:tgtEl>
                                        <p:attrNameLst>
                                          <p:attrName>ppt_x</p:attrName>
                                        </p:attrNameLst>
                                      </p:cBhvr>
                                      <p:tavLst>
                                        <p:tav tm="0">
                                          <p:val>
                                            <p:strVal val="#ppt_x-#ppt_w*1.125000"/>
                                          </p:val>
                                        </p:tav>
                                        <p:tav tm="100000">
                                          <p:val>
                                            <p:strVal val="#ppt_x"/>
                                          </p:val>
                                        </p:tav>
                                      </p:tavLst>
                                    </p:anim>
                                    <p:animEffect transition="in" filter="wipe(right)">
                                      <p:cBhvr>
                                        <p:cTn id="75" dur="500"/>
                                        <p:tgtEl>
                                          <p:spTgt spid="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8" grpId="0"/>
      <p:bldP spid="299" grpId="0"/>
      <p:bldP spid="300" grpId="0"/>
      <p:bldP spid="318" grpId="0"/>
      <p:bldP spid="319" grpId="0"/>
      <p:bldP spid="320" grpId="0"/>
      <p:bldP spid="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10" name="Freeform 5"/>
          <p:cNvSpPr/>
          <p:nvPr userDrawn="1"/>
        </p:nvSpPr>
        <p:spPr bwMode="auto">
          <a:xfrm>
            <a:off x="0" y="1754981"/>
            <a:ext cx="4942285" cy="1620441"/>
          </a:xfrm>
          <a:custGeom>
            <a:avLst/>
            <a:gdLst>
              <a:gd name="T0" fmla="*/ 0 w 4151"/>
              <a:gd name="T1" fmla="*/ 1361 h 1361"/>
              <a:gd name="T2" fmla="*/ 4151 w 4151"/>
              <a:gd name="T3" fmla="*/ 1361 h 1361"/>
              <a:gd name="T4" fmla="*/ 4151 w 4151"/>
              <a:gd name="T5" fmla="*/ 294 h 1361"/>
              <a:gd name="T6" fmla="*/ 1945 w 4151"/>
              <a:gd name="T7" fmla="*/ 0 h 1361"/>
              <a:gd name="T8" fmla="*/ 0 w 4151"/>
              <a:gd name="T9" fmla="*/ 1361 h 1361"/>
            </a:gdLst>
            <a:ahLst/>
            <a:cxnLst>
              <a:cxn ang="0">
                <a:pos x="T0" y="T1"/>
              </a:cxn>
              <a:cxn ang="0">
                <a:pos x="T2" y="T3"/>
              </a:cxn>
              <a:cxn ang="0">
                <a:pos x="T4" y="T5"/>
              </a:cxn>
              <a:cxn ang="0">
                <a:pos x="T6" y="T7"/>
              </a:cxn>
              <a:cxn ang="0">
                <a:pos x="T8" y="T9"/>
              </a:cxn>
            </a:cxnLst>
            <a:rect l="0" t="0" r="r" b="b"/>
            <a:pathLst>
              <a:path w="4151" h="1361">
                <a:moveTo>
                  <a:pt x="0" y="1361"/>
                </a:moveTo>
                <a:lnTo>
                  <a:pt x="4151" y="1361"/>
                </a:lnTo>
                <a:lnTo>
                  <a:pt x="4151" y="294"/>
                </a:lnTo>
                <a:lnTo>
                  <a:pt x="1945" y="0"/>
                </a:lnTo>
                <a:lnTo>
                  <a:pt x="0" y="1361"/>
                </a:lnTo>
                <a:close/>
              </a:path>
            </a:pathLst>
          </a:custGeom>
          <a:solidFill>
            <a:schemeClr val="accent2"/>
          </a:solidFill>
          <a:ln>
            <a:noFill/>
          </a:ln>
        </p:spPr>
        <p:txBody>
          <a:bodyPr vert="horz" wrap="square" lIns="68569" tIns="34285" rIns="68569" bIns="34285" numCol="1" anchor="t" anchorCtr="0" compatLnSpc="1"/>
          <a:lstStyle/>
          <a:p>
            <a:endParaRPr lang="zh-CN" altLang="en-US" sz="1100"/>
          </a:p>
        </p:txBody>
      </p:sp>
      <p:sp>
        <p:nvSpPr>
          <p:cNvPr id="11" name="Freeform 6"/>
          <p:cNvSpPr/>
          <p:nvPr userDrawn="1"/>
        </p:nvSpPr>
        <p:spPr bwMode="auto">
          <a:xfrm>
            <a:off x="0" y="-9524"/>
            <a:ext cx="2315766" cy="3384947"/>
          </a:xfrm>
          <a:custGeom>
            <a:avLst/>
            <a:gdLst>
              <a:gd name="T0" fmla="*/ 1945 w 1945"/>
              <a:gd name="T1" fmla="*/ 1482 h 2843"/>
              <a:gd name="T2" fmla="*/ 0 w 1945"/>
              <a:gd name="T3" fmla="*/ 0 h 2843"/>
              <a:gd name="T4" fmla="*/ 0 w 1945"/>
              <a:gd name="T5" fmla="*/ 2843 h 2843"/>
              <a:gd name="T6" fmla="*/ 1945 w 1945"/>
              <a:gd name="T7" fmla="*/ 1482 h 2843"/>
            </a:gdLst>
            <a:ahLst/>
            <a:cxnLst>
              <a:cxn ang="0">
                <a:pos x="T0" y="T1"/>
              </a:cxn>
              <a:cxn ang="0">
                <a:pos x="T2" y="T3"/>
              </a:cxn>
              <a:cxn ang="0">
                <a:pos x="T4" y="T5"/>
              </a:cxn>
              <a:cxn ang="0">
                <a:pos x="T6" y="T7"/>
              </a:cxn>
            </a:cxnLst>
            <a:rect l="0" t="0" r="r" b="b"/>
            <a:pathLst>
              <a:path w="1945" h="2843">
                <a:moveTo>
                  <a:pt x="1945" y="1482"/>
                </a:moveTo>
                <a:lnTo>
                  <a:pt x="0" y="0"/>
                </a:lnTo>
                <a:lnTo>
                  <a:pt x="0" y="2843"/>
                </a:lnTo>
                <a:lnTo>
                  <a:pt x="1945" y="1482"/>
                </a:lnTo>
                <a:close/>
              </a:path>
            </a:pathLst>
          </a:custGeom>
          <a:solidFill>
            <a:schemeClr val="accent2">
              <a:lumMod val="75000"/>
            </a:schemeClr>
          </a:solidFill>
          <a:ln>
            <a:noFill/>
          </a:ln>
        </p:spPr>
        <p:txBody>
          <a:bodyPr vert="horz" wrap="square" lIns="68569" tIns="34285" rIns="68569" bIns="34285" numCol="1" anchor="t" anchorCtr="0" compatLnSpc="1"/>
          <a:lstStyle/>
          <a:p>
            <a:endParaRPr lang="zh-CN" altLang="en-US" sz="1100"/>
          </a:p>
        </p:txBody>
      </p:sp>
      <p:sp>
        <p:nvSpPr>
          <p:cNvPr id="12" name="Freeform 7"/>
          <p:cNvSpPr/>
          <p:nvPr userDrawn="1"/>
        </p:nvSpPr>
        <p:spPr bwMode="auto">
          <a:xfrm>
            <a:off x="2" y="3375424"/>
            <a:ext cx="1793081" cy="1056085"/>
          </a:xfrm>
          <a:custGeom>
            <a:avLst/>
            <a:gdLst>
              <a:gd name="T0" fmla="*/ 0 w 1506"/>
              <a:gd name="T1" fmla="*/ 887 h 887"/>
              <a:gd name="T2" fmla="*/ 1506 w 1506"/>
              <a:gd name="T3" fmla="*/ 0 h 887"/>
              <a:gd name="T4" fmla="*/ 0 w 1506"/>
              <a:gd name="T5" fmla="*/ 0 h 887"/>
              <a:gd name="T6" fmla="*/ 0 w 1506"/>
              <a:gd name="T7" fmla="*/ 887 h 887"/>
            </a:gdLst>
            <a:ahLst/>
            <a:cxnLst>
              <a:cxn ang="0">
                <a:pos x="T0" y="T1"/>
              </a:cxn>
              <a:cxn ang="0">
                <a:pos x="T2" y="T3"/>
              </a:cxn>
              <a:cxn ang="0">
                <a:pos x="T4" y="T5"/>
              </a:cxn>
              <a:cxn ang="0">
                <a:pos x="T6" y="T7"/>
              </a:cxn>
            </a:cxnLst>
            <a:rect l="0" t="0" r="r" b="b"/>
            <a:pathLst>
              <a:path w="1506" h="887">
                <a:moveTo>
                  <a:pt x="0" y="887"/>
                </a:moveTo>
                <a:lnTo>
                  <a:pt x="1506" y="0"/>
                </a:lnTo>
                <a:lnTo>
                  <a:pt x="0" y="0"/>
                </a:lnTo>
                <a:lnTo>
                  <a:pt x="0" y="887"/>
                </a:lnTo>
                <a:close/>
              </a:path>
            </a:pathLst>
          </a:custGeom>
          <a:solidFill>
            <a:schemeClr val="accent2">
              <a:lumMod val="50000"/>
            </a:schemeClr>
          </a:solidFill>
          <a:ln>
            <a:noFill/>
          </a:ln>
        </p:spPr>
        <p:txBody>
          <a:bodyPr vert="horz" wrap="square" lIns="68569" tIns="34285" rIns="68569" bIns="34285" numCol="1" anchor="t" anchorCtr="0" compatLnSpc="1"/>
          <a:lstStyle/>
          <a:p>
            <a:endParaRPr lang="zh-CN" altLang="en-US" sz="1100"/>
          </a:p>
        </p:txBody>
      </p:sp>
      <p:sp>
        <p:nvSpPr>
          <p:cNvPr id="13" name="Freeform 8"/>
          <p:cNvSpPr/>
          <p:nvPr userDrawn="1"/>
        </p:nvSpPr>
        <p:spPr bwMode="auto">
          <a:xfrm>
            <a:off x="1793081" y="3375423"/>
            <a:ext cx="3149204" cy="522685"/>
          </a:xfrm>
          <a:custGeom>
            <a:avLst/>
            <a:gdLst>
              <a:gd name="T0" fmla="*/ 2645 w 2645"/>
              <a:gd name="T1" fmla="*/ 0 h 439"/>
              <a:gd name="T2" fmla="*/ 2108 w 2645"/>
              <a:gd name="T3" fmla="*/ 439 h 439"/>
              <a:gd name="T4" fmla="*/ 0 w 2645"/>
              <a:gd name="T5" fmla="*/ 0 h 439"/>
              <a:gd name="T6" fmla="*/ 2645 w 2645"/>
              <a:gd name="T7" fmla="*/ 0 h 439"/>
            </a:gdLst>
            <a:ahLst/>
            <a:cxnLst>
              <a:cxn ang="0">
                <a:pos x="T0" y="T1"/>
              </a:cxn>
              <a:cxn ang="0">
                <a:pos x="T2" y="T3"/>
              </a:cxn>
              <a:cxn ang="0">
                <a:pos x="T4" y="T5"/>
              </a:cxn>
              <a:cxn ang="0">
                <a:pos x="T6" y="T7"/>
              </a:cxn>
            </a:cxnLst>
            <a:rect l="0" t="0" r="r" b="b"/>
            <a:pathLst>
              <a:path w="2645" h="439">
                <a:moveTo>
                  <a:pt x="2645" y="0"/>
                </a:moveTo>
                <a:lnTo>
                  <a:pt x="2108" y="439"/>
                </a:lnTo>
                <a:lnTo>
                  <a:pt x="0" y="0"/>
                </a:lnTo>
                <a:lnTo>
                  <a:pt x="2645" y="0"/>
                </a:lnTo>
                <a:close/>
              </a:path>
            </a:pathLst>
          </a:custGeom>
          <a:solidFill>
            <a:schemeClr val="accent2">
              <a:lumMod val="60000"/>
              <a:lumOff val="40000"/>
            </a:schemeClr>
          </a:solidFill>
          <a:ln>
            <a:noFill/>
          </a:ln>
        </p:spPr>
        <p:txBody>
          <a:bodyPr vert="horz" wrap="square" lIns="68569" tIns="34285" rIns="68569" bIns="34285" numCol="1" anchor="t" anchorCtr="0" compatLnSpc="1"/>
          <a:lstStyle/>
          <a:p>
            <a:endParaRPr lang="zh-CN" altLang="en-US" sz="1100"/>
          </a:p>
        </p:txBody>
      </p:sp>
      <p:sp>
        <p:nvSpPr>
          <p:cNvPr id="82" name="文本框 81"/>
          <p:cNvSpPr txBox="1"/>
          <p:nvPr userDrawn="1"/>
        </p:nvSpPr>
        <p:spPr>
          <a:xfrm>
            <a:off x="1671572" y="2288923"/>
            <a:ext cx="2954655" cy="923330"/>
          </a:xfrm>
          <a:prstGeom prst="rect">
            <a:avLst/>
          </a:prstGeom>
          <a:noFill/>
        </p:spPr>
        <p:txBody>
          <a:bodyPr wrap="none" lIns="91426" tIns="45712" rIns="91426" bIns="45712" rtlCol="0">
            <a:spAutoFit/>
          </a:bodyPr>
          <a:lstStyle/>
          <a:p>
            <a:r>
              <a:rPr lang="zh-CN" altLang="en-US" sz="5400" b="1" dirty="0" smtClean="0">
                <a:solidFill>
                  <a:schemeClr val="bg1"/>
                </a:solidFill>
              </a:rPr>
              <a:t>谢谢收看</a:t>
            </a:r>
            <a:endParaRPr lang="zh-CN" altLang="en-US" sz="5400" b="1" dirty="0">
              <a:solidFill>
                <a:schemeClr val="bg1"/>
              </a:solidFill>
            </a:endParaRPr>
          </a:p>
        </p:txBody>
      </p:sp>
    </p:spTree>
  </p:cSld>
  <p:clrMapOvr>
    <a:masterClrMapping/>
  </p:clrMapOvr>
  <p:transition advClick="0">
    <p:cove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showMasterSp="0" userDrawn="1">
  <p:cSld name="5_节标题">
    <p:spTree>
      <p:nvGrpSpPr>
        <p:cNvPr id="1" name=""/>
        <p:cNvGrpSpPr/>
        <p:nvPr/>
      </p:nvGrpSpPr>
      <p:grpSpPr>
        <a:xfrm>
          <a:off x="0" y="0"/>
          <a:ext cx="0" cy="0"/>
          <a:chOff x="0" y="0"/>
          <a:chExt cx="0" cy="0"/>
        </a:xfrm>
      </p:grpSpPr>
      <p:pic>
        <p:nvPicPr>
          <p:cNvPr id="6" name="Picture 2" descr="C:\Users\Administrator\Desktop\QQ截图2016051314034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4169"/>
          </a:xfrm>
          <a:prstGeom prst="rect">
            <a:avLst/>
          </a:prstGeom>
          <a:noFill/>
          <a:extLst>
            <a:ext uri="{909E8E84-426E-40DD-AFC4-6F175D3DCCD1}">
              <a14:hiddenFill xmlns:a14="http://schemas.microsoft.com/office/drawing/2010/main">
                <a:solidFill>
                  <a:srgbClr val="FFFFFF"/>
                </a:solidFill>
              </a14:hiddenFill>
            </a:ext>
          </a:extLst>
        </p:spPr>
      </p:pic>
      <p:sp>
        <p:nvSpPr>
          <p:cNvPr id="5" name="Freeform 5"/>
          <p:cNvSpPr/>
          <p:nvPr userDrawn="1"/>
        </p:nvSpPr>
        <p:spPr bwMode="auto">
          <a:xfrm>
            <a:off x="0" y="1754981"/>
            <a:ext cx="4942285" cy="1620441"/>
          </a:xfrm>
          <a:custGeom>
            <a:avLst/>
            <a:gdLst>
              <a:gd name="T0" fmla="*/ 0 w 4151"/>
              <a:gd name="T1" fmla="*/ 1361 h 1361"/>
              <a:gd name="T2" fmla="*/ 4151 w 4151"/>
              <a:gd name="T3" fmla="*/ 1361 h 1361"/>
              <a:gd name="T4" fmla="*/ 4151 w 4151"/>
              <a:gd name="T5" fmla="*/ 294 h 1361"/>
              <a:gd name="T6" fmla="*/ 1945 w 4151"/>
              <a:gd name="T7" fmla="*/ 0 h 1361"/>
              <a:gd name="T8" fmla="*/ 0 w 4151"/>
              <a:gd name="T9" fmla="*/ 1361 h 1361"/>
            </a:gdLst>
            <a:ahLst/>
            <a:cxnLst>
              <a:cxn ang="0">
                <a:pos x="T0" y="T1"/>
              </a:cxn>
              <a:cxn ang="0">
                <a:pos x="T2" y="T3"/>
              </a:cxn>
              <a:cxn ang="0">
                <a:pos x="T4" y="T5"/>
              </a:cxn>
              <a:cxn ang="0">
                <a:pos x="T6" y="T7"/>
              </a:cxn>
              <a:cxn ang="0">
                <a:pos x="T8" y="T9"/>
              </a:cxn>
            </a:cxnLst>
            <a:rect l="0" t="0" r="r" b="b"/>
            <a:pathLst>
              <a:path w="4151" h="1361">
                <a:moveTo>
                  <a:pt x="0" y="1361"/>
                </a:moveTo>
                <a:lnTo>
                  <a:pt x="4151" y="1361"/>
                </a:lnTo>
                <a:lnTo>
                  <a:pt x="4151" y="294"/>
                </a:lnTo>
                <a:lnTo>
                  <a:pt x="1945" y="0"/>
                </a:lnTo>
                <a:lnTo>
                  <a:pt x="0" y="1361"/>
                </a:lnTo>
                <a:close/>
              </a:path>
            </a:pathLst>
          </a:custGeom>
          <a:solidFill>
            <a:schemeClr val="accent2"/>
          </a:solidFill>
          <a:ln>
            <a:noFill/>
          </a:ln>
        </p:spPr>
        <p:txBody>
          <a:bodyPr vert="horz" wrap="square" lIns="68569" tIns="34285" rIns="68569" bIns="34285" numCol="1" anchor="t" anchorCtr="0" compatLnSpc="1"/>
          <a:lstStyle/>
          <a:p>
            <a:endParaRPr lang="zh-CN" altLang="en-US" sz="1100"/>
          </a:p>
        </p:txBody>
      </p:sp>
      <p:sp>
        <p:nvSpPr>
          <p:cNvPr id="7" name="Freeform 6"/>
          <p:cNvSpPr/>
          <p:nvPr userDrawn="1"/>
        </p:nvSpPr>
        <p:spPr bwMode="auto">
          <a:xfrm>
            <a:off x="0" y="-9524"/>
            <a:ext cx="2315766" cy="3384947"/>
          </a:xfrm>
          <a:custGeom>
            <a:avLst/>
            <a:gdLst>
              <a:gd name="T0" fmla="*/ 1945 w 1945"/>
              <a:gd name="T1" fmla="*/ 1482 h 2843"/>
              <a:gd name="T2" fmla="*/ 0 w 1945"/>
              <a:gd name="T3" fmla="*/ 0 h 2843"/>
              <a:gd name="T4" fmla="*/ 0 w 1945"/>
              <a:gd name="T5" fmla="*/ 2843 h 2843"/>
              <a:gd name="T6" fmla="*/ 1945 w 1945"/>
              <a:gd name="T7" fmla="*/ 1482 h 2843"/>
            </a:gdLst>
            <a:ahLst/>
            <a:cxnLst>
              <a:cxn ang="0">
                <a:pos x="T0" y="T1"/>
              </a:cxn>
              <a:cxn ang="0">
                <a:pos x="T2" y="T3"/>
              </a:cxn>
              <a:cxn ang="0">
                <a:pos x="T4" y="T5"/>
              </a:cxn>
              <a:cxn ang="0">
                <a:pos x="T6" y="T7"/>
              </a:cxn>
            </a:cxnLst>
            <a:rect l="0" t="0" r="r" b="b"/>
            <a:pathLst>
              <a:path w="1945" h="2843">
                <a:moveTo>
                  <a:pt x="1945" y="1482"/>
                </a:moveTo>
                <a:lnTo>
                  <a:pt x="0" y="0"/>
                </a:lnTo>
                <a:lnTo>
                  <a:pt x="0" y="2843"/>
                </a:lnTo>
                <a:lnTo>
                  <a:pt x="1945" y="1482"/>
                </a:lnTo>
                <a:close/>
              </a:path>
            </a:pathLst>
          </a:custGeom>
          <a:solidFill>
            <a:schemeClr val="accent2">
              <a:lumMod val="75000"/>
            </a:schemeClr>
          </a:solidFill>
          <a:ln>
            <a:noFill/>
          </a:ln>
        </p:spPr>
        <p:txBody>
          <a:bodyPr vert="horz" wrap="square" lIns="68569" tIns="34285" rIns="68569" bIns="34285" numCol="1" anchor="t" anchorCtr="0" compatLnSpc="1"/>
          <a:lstStyle/>
          <a:p>
            <a:endParaRPr lang="zh-CN" altLang="en-US" sz="1100"/>
          </a:p>
        </p:txBody>
      </p:sp>
      <p:sp>
        <p:nvSpPr>
          <p:cNvPr id="8" name="Freeform 7"/>
          <p:cNvSpPr/>
          <p:nvPr userDrawn="1"/>
        </p:nvSpPr>
        <p:spPr bwMode="auto">
          <a:xfrm>
            <a:off x="2" y="3375424"/>
            <a:ext cx="1793081" cy="1056085"/>
          </a:xfrm>
          <a:custGeom>
            <a:avLst/>
            <a:gdLst>
              <a:gd name="T0" fmla="*/ 0 w 1506"/>
              <a:gd name="T1" fmla="*/ 887 h 887"/>
              <a:gd name="T2" fmla="*/ 1506 w 1506"/>
              <a:gd name="T3" fmla="*/ 0 h 887"/>
              <a:gd name="T4" fmla="*/ 0 w 1506"/>
              <a:gd name="T5" fmla="*/ 0 h 887"/>
              <a:gd name="T6" fmla="*/ 0 w 1506"/>
              <a:gd name="T7" fmla="*/ 887 h 887"/>
            </a:gdLst>
            <a:ahLst/>
            <a:cxnLst>
              <a:cxn ang="0">
                <a:pos x="T0" y="T1"/>
              </a:cxn>
              <a:cxn ang="0">
                <a:pos x="T2" y="T3"/>
              </a:cxn>
              <a:cxn ang="0">
                <a:pos x="T4" y="T5"/>
              </a:cxn>
              <a:cxn ang="0">
                <a:pos x="T6" y="T7"/>
              </a:cxn>
            </a:cxnLst>
            <a:rect l="0" t="0" r="r" b="b"/>
            <a:pathLst>
              <a:path w="1506" h="887">
                <a:moveTo>
                  <a:pt x="0" y="887"/>
                </a:moveTo>
                <a:lnTo>
                  <a:pt x="1506" y="0"/>
                </a:lnTo>
                <a:lnTo>
                  <a:pt x="0" y="0"/>
                </a:lnTo>
                <a:lnTo>
                  <a:pt x="0" y="887"/>
                </a:lnTo>
                <a:close/>
              </a:path>
            </a:pathLst>
          </a:custGeom>
          <a:solidFill>
            <a:schemeClr val="accent2">
              <a:lumMod val="50000"/>
            </a:schemeClr>
          </a:solidFill>
          <a:ln>
            <a:noFill/>
          </a:ln>
        </p:spPr>
        <p:txBody>
          <a:bodyPr vert="horz" wrap="square" lIns="68569" tIns="34285" rIns="68569" bIns="34285" numCol="1" anchor="t" anchorCtr="0" compatLnSpc="1"/>
          <a:lstStyle/>
          <a:p>
            <a:endParaRPr lang="zh-CN" altLang="en-US" sz="1100"/>
          </a:p>
        </p:txBody>
      </p:sp>
      <p:sp>
        <p:nvSpPr>
          <p:cNvPr id="9" name="Freeform 8"/>
          <p:cNvSpPr/>
          <p:nvPr userDrawn="1"/>
        </p:nvSpPr>
        <p:spPr bwMode="auto">
          <a:xfrm>
            <a:off x="1793081" y="3375423"/>
            <a:ext cx="3149204" cy="522685"/>
          </a:xfrm>
          <a:custGeom>
            <a:avLst/>
            <a:gdLst>
              <a:gd name="T0" fmla="*/ 2645 w 2645"/>
              <a:gd name="T1" fmla="*/ 0 h 439"/>
              <a:gd name="T2" fmla="*/ 2108 w 2645"/>
              <a:gd name="T3" fmla="*/ 439 h 439"/>
              <a:gd name="T4" fmla="*/ 0 w 2645"/>
              <a:gd name="T5" fmla="*/ 0 h 439"/>
              <a:gd name="T6" fmla="*/ 2645 w 2645"/>
              <a:gd name="T7" fmla="*/ 0 h 439"/>
            </a:gdLst>
            <a:ahLst/>
            <a:cxnLst>
              <a:cxn ang="0">
                <a:pos x="T0" y="T1"/>
              </a:cxn>
              <a:cxn ang="0">
                <a:pos x="T2" y="T3"/>
              </a:cxn>
              <a:cxn ang="0">
                <a:pos x="T4" y="T5"/>
              </a:cxn>
              <a:cxn ang="0">
                <a:pos x="T6" y="T7"/>
              </a:cxn>
            </a:cxnLst>
            <a:rect l="0" t="0" r="r" b="b"/>
            <a:pathLst>
              <a:path w="2645" h="439">
                <a:moveTo>
                  <a:pt x="2645" y="0"/>
                </a:moveTo>
                <a:lnTo>
                  <a:pt x="2108" y="439"/>
                </a:lnTo>
                <a:lnTo>
                  <a:pt x="0" y="0"/>
                </a:lnTo>
                <a:lnTo>
                  <a:pt x="2645" y="0"/>
                </a:lnTo>
                <a:close/>
              </a:path>
            </a:pathLst>
          </a:custGeom>
          <a:solidFill>
            <a:schemeClr val="accent2">
              <a:lumMod val="60000"/>
              <a:lumOff val="40000"/>
            </a:schemeClr>
          </a:solidFill>
          <a:ln>
            <a:noFill/>
          </a:ln>
        </p:spPr>
        <p:txBody>
          <a:bodyPr vert="horz" wrap="square" lIns="68569" tIns="34285" rIns="68569" bIns="34285" numCol="1" anchor="t" anchorCtr="0" compatLnSpc="1"/>
          <a:lstStyle/>
          <a:p>
            <a:endParaRPr lang="zh-CN" altLang="en-US" sz="1100"/>
          </a:p>
        </p:txBody>
      </p:sp>
      <p:sp>
        <p:nvSpPr>
          <p:cNvPr id="10" name="文本框 81"/>
          <p:cNvSpPr txBox="1"/>
          <p:nvPr userDrawn="1"/>
        </p:nvSpPr>
        <p:spPr>
          <a:xfrm>
            <a:off x="1671572" y="2288923"/>
            <a:ext cx="2954655" cy="923330"/>
          </a:xfrm>
          <a:prstGeom prst="rect">
            <a:avLst/>
          </a:prstGeom>
          <a:noFill/>
        </p:spPr>
        <p:txBody>
          <a:bodyPr wrap="none" lIns="91426" tIns="45712" rIns="91426" bIns="45712" rtlCol="0">
            <a:spAutoFit/>
          </a:bodyPr>
          <a:lstStyle/>
          <a:p>
            <a:r>
              <a:rPr lang="zh-CN" altLang="en-US" sz="5400" b="1" dirty="0" smtClean="0">
                <a:solidFill>
                  <a:schemeClr val="bg1"/>
                </a:solidFill>
              </a:rPr>
              <a:t>谢谢收看</a:t>
            </a:r>
            <a:endParaRPr lang="zh-CN" altLang="en-US" sz="5400" b="1" dirty="0">
              <a:solidFill>
                <a:schemeClr val="bg1"/>
              </a:solidFill>
            </a:endParaRPr>
          </a:p>
        </p:txBody>
      </p:sp>
    </p:spTree>
  </p:cSld>
  <p:clrMapOvr>
    <a:masterClrMapping/>
  </p:clrMapOvr>
  <p:transition advClick="0" advTm="0">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sp>
        <p:nvSpPr>
          <p:cNvPr id="163" name="矩形 162"/>
          <p:cNvSpPr/>
          <p:nvPr userDrawn="1"/>
        </p:nvSpPr>
        <p:spPr>
          <a:xfrm>
            <a:off x="0" y="2571750"/>
            <a:ext cx="9144000" cy="2571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rtlCol="0" anchor="ctr"/>
          <a:lstStyle/>
          <a:p>
            <a:pPr algn="ctr"/>
            <a:endParaRPr lang="zh-CN" altLang="en-US" sz="1100"/>
          </a:p>
        </p:txBody>
      </p:sp>
      <p:sp>
        <p:nvSpPr>
          <p:cNvPr id="25" name="Freeform 6"/>
          <p:cNvSpPr>
            <a:spLocks noEditPoints="1"/>
          </p:cNvSpPr>
          <p:nvPr userDrawn="1"/>
        </p:nvSpPr>
        <p:spPr bwMode="auto">
          <a:xfrm>
            <a:off x="3280026" y="2571750"/>
            <a:ext cx="2583951" cy="1297146"/>
          </a:xfrm>
          <a:custGeom>
            <a:avLst/>
            <a:gdLst>
              <a:gd name="T0" fmla="*/ 48 w 13537"/>
              <a:gd name="T1" fmla="*/ 24 h 6793"/>
              <a:gd name="T2" fmla="*/ 68 w 13537"/>
              <a:gd name="T3" fmla="*/ 542 h 6793"/>
              <a:gd name="T4" fmla="*/ 126 w 13537"/>
              <a:gd name="T5" fmla="*/ 1048 h 6793"/>
              <a:gd name="T6" fmla="*/ 260 w 13537"/>
              <a:gd name="T7" fmla="*/ 1705 h 6793"/>
              <a:gd name="T8" fmla="*/ 577 w 13537"/>
              <a:gd name="T9" fmla="*/ 2641 h 6793"/>
              <a:gd name="T10" fmla="*/ 1022 w 13537"/>
              <a:gd name="T11" fmla="*/ 3510 h 6793"/>
              <a:gd name="T12" fmla="*/ 1583 w 13537"/>
              <a:gd name="T13" fmla="*/ 4300 h 6793"/>
              <a:gd name="T14" fmla="*/ 2250 w 13537"/>
              <a:gd name="T15" fmla="*/ 5000 h 6793"/>
              <a:gd name="T16" fmla="*/ 3012 w 13537"/>
              <a:gd name="T17" fmla="*/ 5598 h 6793"/>
              <a:gd name="T18" fmla="*/ 3855 w 13537"/>
              <a:gd name="T19" fmla="*/ 6083 h 6793"/>
              <a:gd name="T20" fmla="*/ 4771 w 13537"/>
              <a:gd name="T21" fmla="*/ 6443 h 6793"/>
              <a:gd name="T22" fmla="*/ 5579 w 13537"/>
              <a:gd name="T23" fmla="*/ 6640 h 6793"/>
              <a:gd name="T24" fmla="*/ 6082 w 13537"/>
              <a:gd name="T25" fmla="*/ 6710 h 6793"/>
              <a:gd name="T26" fmla="*/ 6595 w 13537"/>
              <a:gd name="T27" fmla="*/ 6743 h 6793"/>
              <a:gd name="T28" fmla="*/ 7115 w 13537"/>
              <a:gd name="T29" fmla="*/ 6736 h 6793"/>
              <a:gd name="T30" fmla="*/ 7625 w 13537"/>
              <a:gd name="T31" fmla="*/ 6691 h 6793"/>
              <a:gd name="T32" fmla="*/ 8123 w 13537"/>
              <a:gd name="T33" fmla="*/ 6608 h 6793"/>
              <a:gd name="T34" fmla="*/ 9080 w 13537"/>
              <a:gd name="T35" fmla="*/ 6337 h 6793"/>
              <a:gd name="T36" fmla="*/ 9973 w 13537"/>
              <a:gd name="T37" fmla="*/ 5934 h 6793"/>
              <a:gd name="T38" fmla="*/ 10790 w 13537"/>
              <a:gd name="T39" fmla="*/ 5410 h 6793"/>
              <a:gd name="T40" fmla="*/ 11521 w 13537"/>
              <a:gd name="T41" fmla="*/ 4776 h 6793"/>
              <a:gd name="T42" fmla="*/ 12154 w 13537"/>
              <a:gd name="T43" fmla="*/ 4045 h 6793"/>
              <a:gd name="T44" fmla="*/ 12678 w 13537"/>
              <a:gd name="T45" fmla="*/ 3227 h 6793"/>
              <a:gd name="T46" fmla="*/ 13081 w 13537"/>
              <a:gd name="T47" fmla="*/ 2335 h 6793"/>
              <a:gd name="T48" fmla="*/ 13353 w 13537"/>
              <a:gd name="T49" fmla="*/ 1378 h 6793"/>
              <a:gd name="T50" fmla="*/ 13435 w 13537"/>
              <a:gd name="T51" fmla="*/ 880 h 6793"/>
              <a:gd name="T52" fmla="*/ 13480 w 13537"/>
              <a:gd name="T53" fmla="*/ 370 h 6793"/>
              <a:gd name="T54" fmla="*/ 13513 w 13537"/>
              <a:gd name="T55" fmla="*/ 48 h 6793"/>
              <a:gd name="T56" fmla="*/ 13530 w 13537"/>
              <a:gd name="T57" fmla="*/ 8 h 6793"/>
              <a:gd name="T58" fmla="*/ 13528 w 13537"/>
              <a:gd name="T59" fmla="*/ 373 h 6793"/>
              <a:gd name="T60" fmla="*/ 13482 w 13537"/>
              <a:gd name="T61" fmla="*/ 887 h 6793"/>
              <a:gd name="T62" fmla="*/ 13399 w 13537"/>
              <a:gd name="T63" fmla="*/ 1389 h 6793"/>
              <a:gd name="T64" fmla="*/ 13126 w 13537"/>
              <a:gd name="T65" fmla="*/ 2352 h 6793"/>
              <a:gd name="T66" fmla="*/ 12720 w 13537"/>
              <a:gd name="T67" fmla="*/ 3251 h 6793"/>
              <a:gd name="T68" fmla="*/ 12192 w 13537"/>
              <a:gd name="T69" fmla="*/ 4075 h 6793"/>
              <a:gd name="T70" fmla="*/ 11554 w 13537"/>
              <a:gd name="T71" fmla="*/ 4811 h 6793"/>
              <a:gd name="T72" fmla="*/ 10818 w 13537"/>
              <a:gd name="T73" fmla="*/ 5449 h 6793"/>
              <a:gd name="T74" fmla="*/ 9994 w 13537"/>
              <a:gd name="T75" fmla="*/ 5976 h 6793"/>
              <a:gd name="T76" fmla="*/ 9095 w 13537"/>
              <a:gd name="T77" fmla="*/ 6382 h 6793"/>
              <a:gd name="T78" fmla="*/ 8132 w 13537"/>
              <a:gd name="T79" fmla="*/ 6656 h 6793"/>
              <a:gd name="T80" fmla="*/ 7630 w 13537"/>
              <a:gd name="T81" fmla="*/ 6739 h 6793"/>
              <a:gd name="T82" fmla="*/ 7116 w 13537"/>
              <a:gd name="T83" fmla="*/ 6784 h 6793"/>
              <a:gd name="T84" fmla="*/ 6594 w 13537"/>
              <a:gd name="T85" fmla="*/ 6791 h 6793"/>
              <a:gd name="T86" fmla="*/ 6076 w 13537"/>
              <a:gd name="T87" fmla="*/ 6758 h 6793"/>
              <a:gd name="T88" fmla="*/ 5570 w 13537"/>
              <a:gd name="T89" fmla="*/ 6687 h 6793"/>
              <a:gd name="T90" fmla="*/ 4755 w 13537"/>
              <a:gd name="T91" fmla="*/ 6488 h 6793"/>
              <a:gd name="T92" fmla="*/ 3834 w 13537"/>
              <a:gd name="T93" fmla="*/ 6125 h 6793"/>
              <a:gd name="T94" fmla="*/ 2984 w 13537"/>
              <a:gd name="T95" fmla="*/ 5637 h 6793"/>
              <a:gd name="T96" fmla="*/ 2217 w 13537"/>
              <a:gd name="T97" fmla="*/ 5034 h 6793"/>
              <a:gd name="T98" fmla="*/ 1545 w 13537"/>
              <a:gd name="T99" fmla="*/ 4330 h 6793"/>
              <a:gd name="T100" fmla="*/ 980 w 13537"/>
              <a:gd name="T101" fmla="*/ 3534 h 6793"/>
              <a:gd name="T102" fmla="*/ 532 w 13537"/>
              <a:gd name="T103" fmla="*/ 2659 h 6793"/>
              <a:gd name="T104" fmla="*/ 213 w 13537"/>
              <a:gd name="T105" fmla="*/ 1715 h 6793"/>
              <a:gd name="T106" fmla="*/ 78 w 13537"/>
              <a:gd name="T107" fmla="*/ 1055 h 6793"/>
              <a:gd name="T108" fmla="*/ 20 w 13537"/>
              <a:gd name="T109" fmla="*/ 545 h 6793"/>
              <a:gd name="T110" fmla="*/ 0 w 13537"/>
              <a:gd name="T111" fmla="*/ 25 h 6793"/>
              <a:gd name="T112" fmla="*/ 6768 w 13537"/>
              <a:gd name="T113" fmla="*/ 0 h 6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537" h="6793">
                <a:moveTo>
                  <a:pt x="6768" y="48"/>
                </a:moveTo>
                <a:lnTo>
                  <a:pt x="24" y="48"/>
                </a:lnTo>
                <a:lnTo>
                  <a:pt x="48" y="24"/>
                </a:lnTo>
                <a:lnTo>
                  <a:pt x="50" y="198"/>
                </a:lnTo>
                <a:lnTo>
                  <a:pt x="57" y="371"/>
                </a:lnTo>
                <a:lnTo>
                  <a:pt x="68" y="542"/>
                </a:lnTo>
                <a:lnTo>
                  <a:pt x="83" y="712"/>
                </a:lnTo>
                <a:lnTo>
                  <a:pt x="102" y="881"/>
                </a:lnTo>
                <a:lnTo>
                  <a:pt x="126" y="1048"/>
                </a:lnTo>
                <a:lnTo>
                  <a:pt x="153" y="1215"/>
                </a:lnTo>
                <a:lnTo>
                  <a:pt x="185" y="1379"/>
                </a:lnTo>
                <a:lnTo>
                  <a:pt x="260" y="1705"/>
                </a:lnTo>
                <a:lnTo>
                  <a:pt x="351" y="2024"/>
                </a:lnTo>
                <a:lnTo>
                  <a:pt x="456" y="2336"/>
                </a:lnTo>
                <a:lnTo>
                  <a:pt x="577" y="2641"/>
                </a:lnTo>
                <a:lnTo>
                  <a:pt x="711" y="2939"/>
                </a:lnTo>
                <a:lnTo>
                  <a:pt x="860" y="3229"/>
                </a:lnTo>
                <a:lnTo>
                  <a:pt x="1022" y="3510"/>
                </a:lnTo>
                <a:lnTo>
                  <a:pt x="1196" y="3783"/>
                </a:lnTo>
                <a:lnTo>
                  <a:pt x="1384" y="4046"/>
                </a:lnTo>
                <a:lnTo>
                  <a:pt x="1583" y="4300"/>
                </a:lnTo>
                <a:lnTo>
                  <a:pt x="1794" y="4544"/>
                </a:lnTo>
                <a:lnTo>
                  <a:pt x="2017" y="4777"/>
                </a:lnTo>
                <a:lnTo>
                  <a:pt x="2250" y="5000"/>
                </a:lnTo>
                <a:lnTo>
                  <a:pt x="2494" y="5211"/>
                </a:lnTo>
                <a:lnTo>
                  <a:pt x="2748" y="5410"/>
                </a:lnTo>
                <a:lnTo>
                  <a:pt x="3012" y="5598"/>
                </a:lnTo>
                <a:lnTo>
                  <a:pt x="3284" y="5772"/>
                </a:lnTo>
                <a:lnTo>
                  <a:pt x="3566" y="5934"/>
                </a:lnTo>
                <a:lnTo>
                  <a:pt x="3855" y="6083"/>
                </a:lnTo>
                <a:lnTo>
                  <a:pt x="4153" y="6217"/>
                </a:lnTo>
                <a:lnTo>
                  <a:pt x="4458" y="6337"/>
                </a:lnTo>
                <a:lnTo>
                  <a:pt x="4771" y="6443"/>
                </a:lnTo>
                <a:lnTo>
                  <a:pt x="5090" y="6534"/>
                </a:lnTo>
                <a:lnTo>
                  <a:pt x="5415" y="6609"/>
                </a:lnTo>
                <a:lnTo>
                  <a:pt x="5579" y="6640"/>
                </a:lnTo>
                <a:lnTo>
                  <a:pt x="5745" y="6668"/>
                </a:lnTo>
                <a:lnTo>
                  <a:pt x="5913" y="6691"/>
                </a:lnTo>
                <a:lnTo>
                  <a:pt x="6082" y="6710"/>
                </a:lnTo>
                <a:lnTo>
                  <a:pt x="6252" y="6725"/>
                </a:lnTo>
                <a:lnTo>
                  <a:pt x="6423" y="6736"/>
                </a:lnTo>
                <a:lnTo>
                  <a:pt x="6595" y="6743"/>
                </a:lnTo>
                <a:lnTo>
                  <a:pt x="6769" y="6745"/>
                </a:lnTo>
                <a:lnTo>
                  <a:pt x="6942" y="6743"/>
                </a:lnTo>
                <a:lnTo>
                  <a:pt x="7115" y="6736"/>
                </a:lnTo>
                <a:lnTo>
                  <a:pt x="7286" y="6725"/>
                </a:lnTo>
                <a:lnTo>
                  <a:pt x="7456" y="6710"/>
                </a:lnTo>
                <a:lnTo>
                  <a:pt x="7625" y="6691"/>
                </a:lnTo>
                <a:lnTo>
                  <a:pt x="7792" y="6667"/>
                </a:lnTo>
                <a:lnTo>
                  <a:pt x="7959" y="6640"/>
                </a:lnTo>
                <a:lnTo>
                  <a:pt x="8123" y="6608"/>
                </a:lnTo>
                <a:lnTo>
                  <a:pt x="8449" y="6533"/>
                </a:lnTo>
                <a:lnTo>
                  <a:pt x="8768" y="6443"/>
                </a:lnTo>
                <a:lnTo>
                  <a:pt x="9080" y="6337"/>
                </a:lnTo>
                <a:lnTo>
                  <a:pt x="9385" y="6217"/>
                </a:lnTo>
                <a:lnTo>
                  <a:pt x="9683" y="6082"/>
                </a:lnTo>
                <a:lnTo>
                  <a:pt x="9973" y="5934"/>
                </a:lnTo>
                <a:lnTo>
                  <a:pt x="10254" y="5772"/>
                </a:lnTo>
                <a:lnTo>
                  <a:pt x="10527" y="5597"/>
                </a:lnTo>
                <a:lnTo>
                  <a:pt x="10790" y="5410"/>
                </a:lnTo>
                <a:lnTo>
                  <a:pt x="11044" y="5210"/>
                </a:lnTo>
                <a:lnTo>
                  <a:pt x="11288" y="4999"/>
                </a:lnTo>
                <a:lnTo>
                  <a:pt x="11521" y="4776"/>
                </a:lnTo>
                <a:lnTo>
                  <a:pt x="11744" y="4543"/>
                </a:lnTo>
                <a:lnTo>
                  <a:pt x="11955" y="4299"/>
                </a:lnTo>
                <a:lnTo>
                  <a:pt x="12154" y="4045"/>
                </a:lnTo>
                <a:lnTo>
                  <a:pt x="12342" y="3782"/>
                </a:lnTo>
                <a:lnTo>
                  <a:pt x="12516" y="3509"/>
                </a:lnTo>
                <a:lnTo>
                  <a:pt x="12678" y="3227"/>
                </a:lnTo>
                <a:lnTo>
                  <a:pt x="12827" y="2938"/>
                </a:lnTo>
                <a:lnTo>
                  <a:pt x="12961" y="2640"/>
                </a:lnTo>
                <a:lnTo>
                  <a:pt x="13081" y="2335"/>
                </a:lnTo>
                <a:lnTo>
                  <a:pt x="13187" y="2023"/>
                </a:lnTo>
                <a:lnTo>
                  <a:pt x="13278" y="1703"/>
                </a:lnTo>
                <a:lnTo>
                  <a:pt x="13353" y="1378"/>
                </a:lnTo>
                <a:lnTo>
                  <a:pt x="13384" y="1214"/>
                </a:lnTo>
                <a:lnTo>
                  <a:pt x="13412" y="1048"/>
                </a:lnTo>
                <a:lnTo>
                  <a:pt x="13435" y="880"/>
                </a:lnTo>
                <a:lnTo>
                  <a:pt x="13454" y="711"/>
                </a:lnTo>
                <a:lnTo>
                  <a:pt x="13469" y="541"/>
                </a:lnTo>
                <a:lnTo>
                  <a:pt x="13480" y="370"/>
                </a:lnTo>
                <a:lnTo>
                  <a:pt x="13487" y="198"/>
                </a:lnTo>
                <a:lnTo>
                  <a:pt x="13489" y="24"/>
                </a:lnTo>
                <a:lnTo>
                  <a:pt x="13513" y="48"/>
                </a:lnTo>
                <a:lnTo>
                  <a:pt x="6768" y="48"/>
                </a:lnTo>
                <a:close/>
                <a:moveTo>
                  <a:pt x="13513" y="0"/>
                </a:moveTo>
                <a:cubicBezTo>
                  <a:pt x="13519" y="0"/>
                  <a:pt x="13526" y="3"/>
                  <a:pt x="13530" y="8"/>
                </a:cubicBezTo>
                <a:cubicBezTo>
                  <a:pt x="13535" y="12"/>
                  <a:pt x="13537" y="18"/>
                  <a:pt x="13537" y="25"/>
                </a:cubicBezTo>
                <a:lnTo>
                  <a:pt x="13535" y="199"/>
                </a:lnTo>
                <a:lnTo>
                  <a:pt x="13528" y="373"/>
                </a:lnTo>
                <a:lnTo>
                  <a:pt x="13517" y="546"/>
                </a:lnTo>
                <a:lnTo>
                  <a:pt x="13502" y="717"/>
                </a:lnTo>
                <a:lnTo>
                  <a:pt x="13482" y="887"/>
                </a:lnTo>
                <a:lnTo>
                  <a:pt x="13459" y="1056"/>
                </a:lnTo>
                <a:lnTo>
                  <a:pt x="13431" y="1223"/>
                </a:lnTo>
                <a:lnTo>
                  <a:pt x="13399" y="1389"/>
                </a:lnTo>
                <a:lnTo>
                  <a:pt x="13324" y="1717"/>
                </a:lnTo>
                <a:lnTo>
                  <a:pt x="13232" y="2038"/>
                </a:lnTo>
                <a:lnTo>
                  <a:pt x="13126" y="2352"/>
                </a:lnTo>
                <a:lnTo>
                  <a:pt x="13005" y="2660"/>
                </a:lnTo>
                <a:lnTo>
                  <a:pt x="12869" y="2959"/>
                </a:lnTo>
                <a:lnTo>
                  <a:pt x="12720" y="3251"/>
                </a:lnTo>
                <a:lnTo>
                  <a:pt x="12557" y="3535"/>
                </a:lnTo>
                <a:lnTo>
                  <a:pt x="12381" y="3809"/>
                </a:lnTo>
                <a:lnTo>
                  <a:pt x="12192" y="4075"/>
                </a:lnTo>
                <a:lnTo>
                  <a:pt x="11991" y="4330"/>
                </a:lnTo>
                <a:lnTo>
                  <a:pt x="11778" y="4576"/>
                </a:lnTo>
                <a:lnTo>
                  <a:pt x="11554" y="4811"/>
                </a:lnTo>
                <a:lnTo>
                  <a:pt x="11319" y="5035"/>
                </a:lnTo>
                <a:lnTo>
                  <a:pt x="11074" y="5248"/>
                </a:lnTo>
                <a:lnTo>
                  <a:pt x="10818" y="5449"/>
                </a:lnTo>
                <a:lnTo>
                  <a:pt x="10552" y="5637"/>
                </a:lnTo>
                <a:lnTo>
                  <a:pt x="10278" y="5813"/>
                </a:lnTo>
                <a:lnTo>
                  <a:pt x="9994" y="5976"/>
                </a:lnTo>
                <a:lnTo>
                  <a:pt x="9702" y="6126"/>
                </a:lnTo>
                <a:lnTo>
                  <a:pt x="9403" y="6261"/>
                </a:lnTo>
                <a:lnTo>
                  <a:pt x="9095" y="6382"/>
                </a:lnTo>
                <a:lnTo>
                  <a:pt x="8781" y="6489"/>
                </a:lnTo>
                <a:lnTo>
                  <a:pt x="8459" y="6580"/>
                </a:lnTo>
                <a:lnTo>
                  <a:pt x="8132" y="6656"/>
                </a:lnTo>
                <a:lnTo>
                  <a:pt x="7966" y="6687"/>
                </a:lnTo>
                <a:lnTo>
                  <a:pt x="7799" y="6715"/>
                </a:lnTo>
                <a:lnTo>
                  <a:pt x="7630" y="6739"/>
                </a:lnTo>
                <a:lnTo>
                  <a:pt x="7460" y="6758"/>
                </a:lnTo>
                <a:lnTo>
                  <a:pt x="7289" y="6773"/>
                </a:lnTo>
                <a:lnTo>
                  <a:pt x="7116" y="6784"/>
                </a:lnTo>
                <a:lnTo>
                  <a:pt x="6943" y="6791"/>
                </a:lnTo>
                <a:lnTo>
                  <a:pt x="6768" y="6793"/>
                </a:lnTo>
                <a:lnTo>
                  <a:pt x="6594" y="6791"/>
                </a:lnTo>
                <a:lnTo>
                  <a:pt x="6420" y="6784"/>
                </a:lnTo>
                <a:lnTo>
                  <a:pt x="6247" y="6773"/>
                </a:lnTo>
                <a:lnTo>
                  <a:pt x="6076" y="6758"/>
                </a:lnTo>
                <a:lnTo>
                  <a:pt x="5906" y="6738"/>
                </a:lnTo>
                <a:lnTo>
                  <a:pt x="5738" y="6715"/>
                </a:lnTo>
                <a:lnTo>
                  <a:pt x="5570" y="6687"/>
                </a:lnTo>
                <a:lnTo>
                  <a:pt x="5404" y="6655"/>
                </a:lnTo>
                <a:lnTo>
                  <a:pt x="5076" y="6580"/>
                </a:lnTo>
                <a:lnTo>
                  <a:pt x="4755" y="6488"/>
                </a:lnTo>
                <a:lnTo>
                  <a:pt x="4441" y="6382"/>
                </a:lnTo>
                <a:lnTo>
                  <a:pt x="4133" y="6261"/>
                </a:lnTo>
                <a:lnTo>
                  <a:pt x="3834" y="6125"/>
                </a:lnTo>
                <a:lnTo>
                  <a:pt x="3542" y="5976"/>
                </a:lnTo>
                <a:lnTo>
                  <a:pt x="3258" y="5813"/>
                </a:lnTo>
                <a:lnTo>
                  <a:pt x="2984" y="5637"/>
                </a:lnTo>
                <a:lnTo>
                  <a:pt x="2718" y="5448"/>
                </a:lnTo>
                <a:lnTo>
                  <a:pt x="2463" y="5247"/>
                </a:lnTo>
                <a:lnTo>
                  <a:pt x="2217" y="5034"/>
                </a:lnTo>
                <a:lnTo>
                  <a:pt x="1982" y="4810"/>
                </a:lnTo>
                <a:lnTo>
                  <a:pt x="1758" y="4575"/>
                </a:lnTo>
                <a:lnTo>
                  <a:pt x="1545" y="4330"/>
                </a:lnTo>
                <a:lnTo>
                  <a:pt x="1344" y="4074"/>
                </a:lnTo>
                <a:lnTo>
                  <a:pt x="1156" y="3808"/>
                </a:lnTo>
                <a:lnTo>
                  <a:pt x="980" y="3534"/>
                </a:lnTo>
                <a:lnTo>
                  <a:pt x="817" y="3250"/>
                </a:lnTo>
                <a:lnTo>
                  <a:pt x="667" y="2958"/>
                </a:lnTo>
                <a:lnTo>
                  <a:pt x="532" y="2659"/>
                </a:lnTo>
                <a:lnTo>
                  <a:pt x="411" y="2351"/>
                </a:lnTo>
                <a:lnTo>
                  <a:pt x="304" y="2037"/>
                </a:lnTo>
                <a:lnTo>
                  <a:pt x="213" y="1715"/>
                </a:lnTo>
                <a:lnTo>
                  <a:pt x="138" y="1388"/>
                </a:lnTo>
                <a:lnTo>
                  <a:pt x="106" y="1222"/>
                </a:lnTo>
                <a:lnTo>
                  <a:pt x="78" y="1055"/>
                </a:lnTo>
                <a:lnTo>
                  <a:pt x="55" y="886"/>
                </a:lnTo>
                <a:lnTo>
                  <a:pt x="35" y="716"/>
                </a:lnTo>
                <a:lnTo>
                  <a:pt x="20" y="545"/>
                </a:lnTo>
                <a:lnTo>
                  <a:pt x="9" y="372"/>
                </a:lnTo>
                <a:lnTo>
                  <a:pt x="2" y="199"/>
                </a:lnTo>
                <a:lnTo>
                  <a:pt x="0" y="25"/>
                </a:lnTo>
                <a:cubicBezTo>
                  <a:pt x="0" y="18"/>
                  <a:pt x="3" y="12"/>
                  <a:pt x="7" y="8"/>
                </a:cubicBezTo>
                <a:cubicBezTo>
                  <a:pt x="12" y="3"/>
                  <a:pt x="18" y="0"/>
                  <a:pt x="24" y="0"/>
                </a:cubicBezTo>
                <a:lnTo>
                  <a:pt x="6768" y="0"/>
                </a:lnTo>
                <a:lnTo>
                  <a:pt x="13513" y="0"/>
                </a:lnTo>
                <a:close/>
              </a:path>
            </a:pathLst>
          </a:custGeom>
          <a:solidFill>
            <a:srgbClr val="FFFFFF"/>
          </a:solidFill>
          <a:ln w="635" cap="flat">
            <a:solidFill>
              <a:srgbClr val="FFFFFF"/>
            </a:solidFill>
            <a:prstDash val="solid"/>
            <a:bevel/>
          </a:ln>
        </p:spPr>
        <p:txBody>
          <a:bodyPr vert="horz" wrap="square" lIns="68569" tIns="34285" rIns="68569" bIns="34285" numCol="1" anchor="t" anchorCtr="0" compatLnSpc="1"/>
          <a:lstStyle/>
          <a:p>
            <a:endParaRPr lang="zh-CN" altLang="en-US" sz="1100"/>
          </a:p>
        </p:txBody>
      </p:sp>
      <p:sp>
        <p:nvSpPr>
          <p:cNvPr id="26" name="TextBox 15"/>
          <p:cNvSpPr txBox="1"/>
          <p:nvPr userDrawn="1"/>
        </p:nvSpPr>
        <p:spPr>
          <a:xfrm>
            <a:off x="3744687" y="3156589"/>
            <a:ext cx="1799771" cy="276999"/>
          </a:xfrm>
          <a:prstGeom prst="rect">
            <a:avLst/>
          </a:prstGeom>
          <a:noFill/>
        </p:spPr>
        <p:txBody>
          <a:bodyPr wrap="square" lIns="91426" tIns="45712" rIns="91426" bIns="45712" rtlCol="0">
            <a:spAutoFit/>
          </a:bodyPr>
          <a:lstStyle/>
          <a:p>
            <a:r>
              <a:rPr lang="en-US" altLang="ko-KR" sz="1200" dirty="0" smtClean="0">
                <a:solidFill>
                  <a:srgbClr val="FFFF00"/>
                </a:solidFill>
              </a:rPr>
              <a:t>Document content</a:t>
            </a:r>
            <a:endParaRPr lang="ko-KR" altLang="en-US" sz="1200" dirty="0">
              <a:solidFill>
                <a:srgbClr val="FFFF00"/>
              </a:solidFill>
            </a:endParaRPr>
          </a:p>
        </p:txBody>
      </p:sp>
      <p:sp>
        <p:nvSpPr>
          <p:cNvPr id="27" name="文本框 13"/>
          <p:cNvSpPr txBox="1"/>
          <p:nvPr userDrawn="1"/>
        </p:nvSpPr>
        <p:spPr>
          <a:xfrm>
            <a:off x="3934871" y="2826191"/>
            <a:ext cx="1241492" cy="369332"/>
          </a:xfrm>
          <a:prstGeom prst="rect">
            <a:avLst/>
          </a:prstGeom>
          <a:noFill/>
        </p:spPr>
        <p:txBody>
          <a:bodyPr wrap="square" lIns="91426" tIns="45712" rIns="91426" bIns="45712" rtlCol="0">
            <a:spAutoFit/>
          </a:bodyPr>
          <a:lstStyle/>
          <a:p>
            <a:pPr algn="ctr"/>
            <a:r>
              <a:rPr lang="zh-CN" altLang="en-US" sz="1800" b="1" dirty="0" smtClean="0">
                <a:solidFill>
                  <a:schemeClr val="bg1"/>
                </a:solidFill>
                <a:ea typeface="微软雅黑" panose="020B0503020204020204" pitchFamily="34" charset="-122"/>
              </a:rPr>
              <a:t>文件内容</a:t>
            </a:r>
            <a:endParaRPr lang="zh-CN" altLang="en-US" sz="1800" b="1" dirty="0" smtClean="0">
              <a:solidFill>
                <a:schemeClr val="bg1"/>
              </a:solidFill>
              <a:ea typeface="微软雅黑" panose="020B0503020204020204" pitchFamily="34" charset="-122"/>
            </a:endParaRPr>
          </a:p>
        </p:txBody>
      </p:sp>
      <p:sp>
        <p:nvSpPr>
          <p:cNvPr id="2" name="TextBox 1"/>
          <p:cNvSpPr txBox="1"/>
          <p:nvPr userDrawn="1"/>
        </p:nvSpPr>
        <p:spPr>
          <a:xfrm>
            <a:off x="4001619" y="1556088"/>
            <a:ext cx="1107996" cy="1015663"/>
          </a:xfrm>
          <a:prstGeom prst="rect">
            <a:avLst/>
          </a:prstGeom>
          <a:noFill/>
        </p:spPr>
        <p:txBody>
          <a:bodyPr wrap="none" lIns="91426" tIns="45712" rIns="91426" bIns="45712" rtlCol="0">
            <a:spAutoFit/>
          </a:bodyPr>
          <a:lstStyle/>
          <a:p>
            <a:r>
              <a:rPr lang="en-US" altLang="zh-CN" sz="6000" dirty="0" smtClean="0">
                <a:solidFill>
                  <a:srgbClr val="ED7D31"/>
                </a:solidFill>
                <a:latin typeface="DFPTongTong-B5" pitchFamily="2" charset="-120"/>
                <a:ea typeface="DFPTongTong-B5" pitchFamily="2" charset="-120"/>
              </a:rPr>
              <a:t>01</a:t>
            </a:r>
            <a:endParaRPr lang="zh-CN" altLang="en-US" sz="6000" dirty="0">
              <a:solidFill>
                <a:srgbClr val="ED7D31"/>
              </a:solidFill>
              <a:latin typeface="DFPTongTong-B5" pitchFamily="2" charset="-120"/>
              <a:ea typeface="DFPTongTong-B5" pitchFamily="2" charset="-120"/>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heel(1)">
                                      <p:cBhvr>
                                        <p:cTn id="7" dur="1000"/>
                                        <p:tgtEl>
                                          <p:spTgt spid="25"/>
                                        </p:tgtEl>
                                      </p:cBhvr>
                                    </p:animEffect>
                                  </p:childTnLst>
                                </p:cTn>
                              </p:par>
                            </p:childTnLst>
                          </p:cTn>
                        </p:par>
                        <p:par>
                          <p:cTn id="8" fill="hold">
                            <p:stCondLst>
                              <p:cond delay="10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7"/>
                                        </p:tgtEl>
                                        <p:attrNameLst>
                                          <p:attrName>ppt_y</p:attrName>
                                        </p:attrNameLst>
                                      </p:cBhvr>
                                      <p:tavLst>
                                        <p:tav tm="0">
                                          <p:val>
                                            <p:strVal val="#ppt_y"/>
                                          </p:val>
                                        </p:tav>
                                        <p:tav tm="100000">
                                          <p:val>
                                            <p:strVal val="#ppt_y"/>
                                          </p:val>
                                        </p:tav>
                                      </p:tavLst>
                                    </p:anim>
                                    <p:anim calcmode="lin" valueType="num">
                                      <p:cBhvr>
                                        <p:cTn id="13"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7"/>
                                        </p:tgtEl>
                                      </p:cBhvr>
                                    </p:animEffect>
                                  </p:childTnLst>
                                </p:cTn>
                              </p:par>
                              <p:par>
                                <p:cTn id="16" presetID="41" presetClass="entr" presetSubtype="0" fill="hold" grpId="0" nodeType="withEffect">
                                  <p:stCondLst>
                                    <p:cond delay="0"/>
                                  </p:stCondLst>
                                  <p:iterate type="lt">
                                    <p:tmPct val="10000"/>
                                  </p:iterate>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26"/>
                                        </p:tgtEl>
                                        <p:attrNameLst>
                                          <p:attrName>ppt_y</p:attrName>
                                        </p:attrNameLst>
                                      </p:cBhvr>
                                      <p:tavLst>
                                        <p:tav tm="0">
                                          <p:val>
                                            <p:strVal val="#ppt_y"/>
                                          </p:val>
                                        </p:tav>
                                        <p:tav tm="100000">
                                          <p:val>
                                            <p:strVal val="#ppt_y"/>
                                          </p:val>
                                        </p:tav>
                                      </p:tavLst>
                                    </p:anim>
                                    <p:anim calcmode="lin" valueType="num">
                                      <p:cBhvr>
                                        <p:cTn id="20"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节标题">
    <p:spTree>
      <p:nvGrpSpPr>
        <p:cNvPr id="1" name=""/>
        <p:cNvGrpSpPr/>
        <p:nvPr/>
      </p:nvGrpSpPr>
      <p:grpSpPr>
        <a:xfrm>
          <a:off x="0" y="0"/>
          <a:ext cx="0" cy="0"/>
          <a:chOff x="0" y="0"/>
          <a:chExt cx="0" cy="0"/>
        </a:xfrm>
      </p:grpSpPr>
      <p:sp>
        <p:nvSpPr>
          <p:cNvPr id="163" name="矩形 162"/>
          <p:cNvSpPr/>
          <p:nvPr userDrawn="1"/>
        </p:nvSpPr>
        <p:spPr>
          <a:xfrm>
            <a:off x="0" y="2571750"/>
            <a:ext cx="9144000" cy="2571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rtlCol="0" anchor="ctr"/>
          <a:lstStyle/>
          <a:p>
            <a:pPr algn="ctr"/>
            <a:endParaRPr lang="zh-CN" altLang="en-US" sz="1100"/>
          </a:p>
        </p:txBody>
      </p:sp>
      <p:sp>
        <p:nvSpPr>
          <p:cNvPr id="25" name="Freeform 6"/>
          <p:cNvSpPr>
            <a:spLocks noEditPoints="1"/>
          </p:cNvSpPr>
          <p:nvPr userDrawn="1"/>
        </p:nvSpPr>
        <p:spPr bwMode="auto">
          <a:xfrm>
            <a:off x="3280026" y="2571750"/>
            <a:ext cx="2583951" cy="1297146"/>
          </a:xfrm>
          <a:custGeom>
            <a:avLst/>
            <a:gdLst>
              <a:gd name="T0" fmla="*/ 48 w 13537"/>
              <a:gd name="T1" fmla="*/ 24 h 6793"/>
              <a:gd name="T2" fmla="*/ 68 w 13537"/>
              <a:gd name="T3" fmla="*/ 542 h 6793"/>
              <a:gd name="T4" fmla="*/ 126 w 13537"/>
              <a:gd name="T5" fmla="*/ 1048 h 6793"/>
              <a:gd name="T6" fmla="*/ 260 w 13537"/>
              <a:gd name="T7" fmla="*/ 1705 h 6793"/>
              <a:gd name="T8" fmla="*/ 577 w 13537"/>
              <a:gd name="T9" fmla="*/ 2641 h 6793"/>
              <a:gd name="T10" fmla="*/ 1022 w 13537"/>
              <a:gd name="T11" fmla="*/ 3510 h 6793"/>
              <a:gd name="T12" fmla="*/ 1583 w 13537"/>
              <a:gd name="T13" fmla="*/ 4300 h 6793"/>
              <a:gd name="T14" fmla="*/ 2250 w 13537"/>
              <a:gd name="T15" fmla="*/ 5000 h 6793"/>
              <a:gd name="T16" fmla="*/ 3012 w 13537"/>
              <a:gd name="T17" fmla="*/ 5598 h 6793"/>
              <a:gd name="T18" fmla="*/ 3855 w 13537"/>
              <a:gd name="T19" fmla="*/ 6083 h 6793"/>
              <a:gd name="T20" fmla="*/ 4771 w 13537"/>
              <a:gd name="T21" fmla="*/ 6443 h 6793"/>
              <a:gd name="T22" fmla="*/ 5579 w 13537"/>
              <a:gd name="T23" fmla="*/ 6640 h 6793"/>
              <a:gd name="T24" fmla="*/ 6082 w 13537"/>
              <a:gd name="T25" fmla="*/ 6710 h 6793"/>
              <a:gd name="T26" fmla="*/ 6595 w 13537"/>
              <a:gd name="T27" fmla="*/ 6743 h 6793"/>
              <a:gd name="T28" fmla="*/ 7115 w 13537"/>
              <a:gd name="T29" fmla="*/ 6736 h 6793"/>
              <a:gd name="T30" fmla="*/ 7625 w 13537"/>
              <a:gd name="T31" fmla="*/ 6691 h 6793"/>
              <a:gd name="T32" fmla="*/ 8123 w 13537"/>
              <a:gd name="T33" fmla="*/ 6608 h 6793"/>
              <a:gd name="T34" fmla="*/ 9080 w 13537"/>
              <a:gd name="T35" fmla="*/ 6337 h 6793"/>
              <a:gd name="T36" fmla="*/ 9973 w 13537"/>
              <a:gd name="T37" fmla="*/ 5934 h 6793"/>
              <a:gd name="T38" fmla="*/ 10790 w 13537"/>
              <a:gd name="T39" fmla="*/ 5410 h 6793"/>
              <a:gd name="T40" fmla="*/ 11521 w 13537"/>
              <a:gd name="T41" fmla="*/ 4776 h 6793"/>
              <a:gd name="T42" fmla="*/ 12154 w 13537"/>
              <a:gd name="T43" fmla="*/ 4045 h 6793"/>
              <a:gd name="T44" fmla="*/ 12678 w 13537"/>
              <a:gd name="T45" fmla="*/ 3227 h 6793"/>
              <a:gd name="T46" fmla="*/ 13081 w 13537"/>
              <a:gd name="T47" fmla="*/ 2335 h 6793"/>
              <a:gd name="T48" fmla="*/ 13353 w 13537"/>
              <a:gd name="T49" fmla="*/ 1378 h 6793"/>
              <a:gd name="T50" fmla="*/ 13435 w 13537"/>
              <a:gd name="T51" fmla="*/ 880 h 6793"/>
              <a:gd name="T52" fmla="*/ 13480 w 13537"/>
              <a:gd name="T53" fmla="*/ 370 h 6793"/>
              <a:gd name="T54" fmla="*/ 13513 w 13537"/>
              <a:gd name="T55" fmla="*/ 48 h 6793"/>
              <a:gd name="T56" fmla="*/ 13530 w 13537"/>
              <a:gd name="T57" fmla="*/ 8 h 6793"/>
              <a:gd name="T58" fmla="*/ 13528 w 13537"/>
              <a:gd name="T59" fmla="*/ 373 h 6793"/>
              <a:gd name="T60" fmla="*/ 13482 w 13537"/>
              <a:gd name="T61" fmla="*/ 887 h 6793"/>
              <a:gd name="T62" fmla="*/ 13399 w 13537"/>
              <a:gd name="T63" fmla="*/ 1389 h 6793"/>
              <a:gd name="T64" fmla="*/ 13126 w 13537"/>
              <a:gd name="T65" fmla="*/ 2352 h 6793"/>
              <a:gd name="T66" fmla="*/ 12720 w 13537"/>
              <a:gd name="T67" fmla="*/ 3251 h 6793"/>
              <a:gd name="T68" fmla="*/ 12192 w 13537"/>
              <a:gd name="T69" fmla="*/ 4075 h 6793"/>
              <a:gd name="T70" fmla="*/ 11554 w 13537"/>
              <a:gd name="T71" fmla="*/ 4811 h 6793"/>
              <a:gd name="T72" fmla="*/ 10818 w 13537"/>
              <a:gd name="T73" fmla="*/ 5449 h 6793"/>
              <a:gd name="T74" fmla="*/ 9994 w 13537"/>
              <a:gd name="T75" fmla="*/ 5976 h 6793"/>
              <a:gd name="T76" fmla="*/ 9095 w 13537"/>
              <a:gd name="T77" fmla="*/ 6382 h 6793"/>
              <a:gd name="T78" fmla="*/ 8132 w 13537"/>
              <a:gd name="T79" fmla="*/ 6656 h 6793"/>
              <a:gd name="T80" fmla="*/ 7630 w 13537"/>
              <a:gd name="T81" fmla="*/ 6739 h 6793"/>
              <a:gd name="T82" fmla="*/ 7116 w 13537"/>
              <a:gd name="T83" fmla="*/ 6784 h 6793"/>
              <a:gd name="T84" fmla="*/ 6594 w 13537"/>
              <a:gd name="T85" fmla="*/ 6791 h 6793"/>
              <a:gd name="T86" fmla="*/ 6076 w 13537"/>
              <a:gd name="T87" fmla="*/ 6758 h 6793"/>
              <a:gd name="T88" fmla="*/ 5570 w 13537"/>
              <a:gd name="T89" fmla="*/ 6687 h 6793"/>
              <a:gd name="T90" fmla="*/ 4755 w 13537"/>
              <a:gd name="T91" fmla="*/ 6488 h 6793"/>
              <a:gd name="T92" fmla="*/ 3834 w 13537"/>
              <a:gd name="T93" fmla="*/ 6125 h 6793"/>
              <a:gd name="T94" fmla="*/ 2984 w 13537"/>
              <a:gd name="T95" fmla="*/ 5637 h 6793"/>
              <a:gd name="T96" fmla="*/ 2217 w 13537"/>
              <a:gd name="T97" fmla="*/ 5034 h 6793"/>
              <a:gd name="T98" fmla="*/ 1545 w 13537"/>
              <a:gd name="T99" fmla="*/ 4330 h 6793"/>
              <a:gd name="T100" fmla="*/ 980 w 13537"/>
              <a:gd name="T101" fmla="*/ 3534 h 6793"/>
              <a:gd name="T102" fmla="*/ 532 w 13537"/>
              <a:gd name="T103" fmla="*/ 2659 h 6793"/>
              <a:gd name="T104" fmla="*/ 213 w 13537"/>
              <a:gd name="T105" fmla="*/ 1715 h 6793"/>
              <a:gd name="T106" fmla="*/ 78 w 13537"/>
              <a:gd name="T107" fmla="*/ 1055 h 6793"/>
              <a:gd name="T108" fmla="*/ 20 w 13537"/>
              <a:gd name="T109" fmla="*/ 545 h 6793"/>
              <a:gd name="T110" fmla="*/ 0 w 13537"/>
              <a:gd name="T111" fmla="*/ 25 h 6793"/>
              <a:gd name="T112" fmla="*/ 6768 w 13537"/>
              <a:gd name="T113" fmla="*/ 0 h 6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537" h="6793">
                <a:moveTo>
                  <a:pt x="6768" y="48"/>
                </a:moveTo>
                <a:lnTo>
                  <a:pt x="24" y="48"/>
                </a:lnTo>
                <a:lnTo>
                  <a:pt x="48" y="24"/>
                </a:lnTo>
                <a:lnTo>
                  <a:pt x="50" y="198"/>
                </a:lnTo>
                <a:lnTo>
                  <a:pt x="57" y="371"/>
                </a:lnTo>
                <a:lnTo>
                  <a:pt x="68" y="542"/>
                </a:lnTo>
                <a:lnTo>
                  <a:pt x="83" y="712"/>
                </a:lnTo>
                <a:lnTo>
                  <a:pt x="102" y="881"/>
                </a:lnTo>
                <a:lnTo>
                  <a:pt x="126" y="1048"/>
                </a:lnTo>
                <a:lnTo>
                  <a:pt x="153" y="1215"/>
                </a:lnTo>
                <a:lnTo>
                  <a:pt x="185" y="1379"/>
                </a:lnTo>
                <a:lnTo>
                  <a:pt x="260" y="1705"/>
                </a:lnTo>
                <a:lnTo>
                  <a:pt x="351" y="2024"/>
                </a:lnTo>
                <a:lnTo>
                  <a:pt x="456" y="2336"/>
                </a:lnTo>
                <a:lnTo>
                  <a:pt x="577" y="2641"/>
                </a:lnTo>
                <a:lnTo>
                  <a:pt x="711" y="2939"/>
                </a:lnTo>
                <a:lnTo>
                  <a:pt x="860" y="3229"/>
                </a:lnTo>
                <a:lnTo>
                  <a:pt x="1022" y="3510"/>
                </a:lnTo>
                <a:lnTo>
                  <a:pt x="1196" y="3783"/>
                </a:lnTo>
                <a:lnTo>
                  <a:pt x="1384" y="4046"/>
                </a:lnTo>
                <a:lnTo>
                  <a:pt x="1583" y="4300"/>
                </a:lnTo>
                <a:lnTo>
                  <a:pt x="1794" y="4544"/>
                </a:lnTo>
                <a:lnTo>
                  <a:pt x="2017" y="4777"/>
                </a:lnTo>
                <a:lnTo>
                  <a:pt x="2250" y="5000"/>
                </a:lnTo>
                <a:lnTo>
                  <a:pt x="2494" y="5211"/>
                </a:lnTo>
                <a:lnTo>
                  <a:pt x="2748" y="5410"/>
                </a:lnTo>
                <a:lnTo>
                  <a:pt x="3012" y="5598"/>
                </a:lnTo>
                <a:lnTo>
                  <a:pt x="3284" y="5772"/>
                </a:lnTo>
                <a:lnTo>
                  <a:pt x="3566" y="5934"/>
                </a:lnTo>
                <a:lnTo>
                  <a:pt x="3855" y="6083"/>
                </a:lnTo>
                <a:lnTo>
                  <a:pt x="4153" y="6217"/>
                </a:lnTo>
                <a:lnTo>
                  <a:pt x="4458" y="6337"/>
                </a:lnTo>
                <a:lnTo>
                  <a:pt x="4771" y="6443"/>
                </a:lnTo>
                <a:lnTo>
                  <a:pt x="5090" y="6534"/>
                </a:lnTo>
                <a:lnTo>
                  <a:pt x="5415" y="6609"/>
                </a:lnTo>
                <a:lnTo>
                  <a:pt x="5579" y="6640"/>
                </a:lnTo>
                <a:lnTo>
                  <a:pt x="5745" y="6668"/>
                </a:lnTo>
                <a:lnTo>
                  <a:pt x="5913" y="6691"/>
                </a:lnTo>
                <a:lnTo>
                  <a:pt x="6082" y="6710"/>
                </a:lnTo>
                <a:lnTo>
                  <a:pt x="6252" y="6725"/>
                </a:lnTo>
                <a:lnTo>
                  <a:pt x="6423" y="6736"/>
                </a:lnTo>
                <a:lnTo>
                  <a:pt x="6595" y="6743"/>
                </a:lnTo>
                <a:lnTo>
                  <a:pt x="6769" y="6745"/>
                </a:lnTo>
                <a:lnTo>
                  <a:pt x="6942" y="6743"/>
                </a:lnTo>
                <a:lnTo>
                  <a:pt x="7115" y="6736"/>
                </a:lnTo>
                <a:lnTo>
                  <a:pt x="7286" y="6725"/>
                </a:lnTo>
                <a:lnTo>
                  <a:pt x="7456" y="6710"/>
                </a:lnTo>
                <a:lnTo>
                  <a:pt x="7625" y="6691"/>
                </a:lnTo>
                <a:lnTo>
                  <a:pt x="7792" y="6667"/>
                </a:lnTo>
                <a:lnTo>
                  <a:pt x="7959" y="6640"/>
                </a:lnTo>
                <a:lnTo>
                  <a:pt x="8123" y="6608"/>
                </a:lnTo>
                <a:lnTo>
                  <a:pt x="8449" y="6533"/>
                </a:lnTo>
                <a:lnTo>
                  <a:pt x="8768" y="6443"/>
                </a:lnTo>
                <a:lnTo>
                  <a:pt x="9080" y="6337"/>
                </a:lnTo>
                <a:lnTo>
                  <a:pt x="9385" y="6217"/>
                </a:lnTo>
                <a:lnTo>
                  <a:pt x="9683" y="6082"/>
                </a:lnTo>
                <a:lnTo>
                  <a:pt x="9973" y="5934"/>
                </a:lnTo>
                <a:lnTo>
                  <a:pt x="10254" y="5772"/>
                </a:lnTo>
                <a:lnTo>
                  <a:pt x="10527" y="5597"/>
                </a:lnTo>
                <a:lnTo>
                  <a:pt x="10790" y="5410"/>
                </a:lnTo>
                <a:lnTo>
                  <a:pt x="11044" y="5210"/>
                </a:lnTo>
                <a:lnTo>
                  <a:pt x="11288" y="4999"/>
                </a:lnTo>
                <a:lnTo>
                  <a:pt x="11521" y="4776"/>
                </a:lnTo>
                <a:lnTo>
                  <a:pt x="11744" y="4543"/>
                </a:lnTo>
                <a:lnTo>
                  <a:pt x="11955" y="4299"/>
                </a:lnTo>
                <a:lnTo>
                  <a:pt x="12154" y="4045"/>
                </a:lnTo>
                <a:lnTo>
                  <a:pt x="12342" y="3782"/>
                </a:lnTo>
                <a:lnTo>
                  <a:pt x="12516" y="3509"/>
                </a:lnTo>
                <a:lnTo>
                  <a:pt x="12678" y="3227"/>
                </a:lnTo>
                <a:lnTo>
                  <a:pt x="12827" y="2938"/>
                </a:lnTo>
                <a:lnTo>
                  <a:pt x="12961" y="2640"/>
                </a:lnTo>
                <a:lnTo>
                  <a:pt x="13081" y="2335"/>
                </a:lnTo>
                <a:lnTo>
                  <a:pt x="13187" y="2023"/>
                </a:lnTo>
                <a:lnTo>
                  <a:pt x="13278" y="1703"/>
                </a:lnTo>
                <a:lnTo>
                  <a:pt x="13353" y="1378"/>
                </a:lnTo>
                <a:lnTo>
                  <a:pt x="13384" y="1214"/>
                </a:lnTo>
                <a:lnTo>
                  <a:pt x="13412" y="1048"/>
                </a:lnTo>
                <a:lnTo>
                  <a:pt x="13435" y="880"/>
                </a:lnTo>
                <a:lnTo>
                  <a:pt x="13454" y="711"/>
                </a:lnTo>
                <a:lnTo>
                  <a:pt x="13469" y="541"/>
                </a:lnTo>
                <a:lnTo>
                  <a:pt x="13480" y="370"/>
                </a:lnTo>
                <a:lnTo>
                  <a:pt x="13487" y="198"/>
                </a:lnTo>
                <a:lnTo>
                  <a:pt x="13489" y="24"/>
                </a:lnTo>
                <a:lnTo>
                  <a:pt x="13513" y="48"/>
                </a:lnTo>
                <a:lnTo>
                  <a:pt x="6768" y="48"/>
                </a:lnTo>
                <a:close/>
                <a:moveTo>
                  <a:pt x="13513" y="0"/>
                </a:moveTo>
                <a:cubicBezTo>
                  <a:pt x="13519" y="0"/>
                  <a:pt x="13526" y="3"/>
                  <a:pt x="13530" y="8"/>
                </a:cubicBezTo>
                <a:cubicBezTo>
                  <a:pt x="13535" y="12"/>
                  <a:pt x="13537" y="18"/>
                  <a:pt x="13537" y="25"/>
                </a:cubicBezTo>
                <a:lnTo>
                  <a:pt x="13535" y="199"/>
                </a:lnTo>
                <a:lnTo>
                  <a:pt x="13528" y="373"/>
                </a:lnTo>
                <a:lnTo>
                  <a:pt x="13517" y="546"/>
                </a:lnTo>
                <a:lnTo>
                  <a:pt x="13502" y="717"/>
                </a:lnTo>
                <a:lnTo>
                  <a:pt x="13482" y="887"/>
                </a:lnTo>
                <a:lnTo>
                  <a:pt x="13459" y="1056"/>
                </a:lnTo>
                <a:lnTo>
                  <a:pt x="13431" y="1223"/>
                </a:lnTo>
                <a:lnTo>
                  <a:pt x="13399" y="1389"/>
                </a:lnTo>
                <a:lnTo>
                  <a:pt x="13324" y="1717"/>
                </a:lnTo>
                <a:lnTo>
                  <a:pt x="13232" y="2038"/>
                </a:lnTo>
                <a:lnTo>
                  <a:pt x="13126" y="2352"/>
                </a:lnTo>
                <a:lnTo>
                  <a:pt x="13005" y="2660"/>
                </a:lnTo>
                <a:lnTo>
                  <a:pt x="12869" y="2959"/>
                </a:lnTo>
                <a:lnTo>
                  <a:pt x="12720" y="3251"/>
                </a:lnTo>
                <a:lnTo>
                  <a:pt x="12557" y="3535"/>
                </a:lnTo>
                <a:lnTo>
                  <a:pt x="12381" y="3809"/>
                </a:lnTo>
                <a:lnTo>
                  <a:pt x="12192" y="4075"/>
                </a:lnTo>
                <a:lnTo>
                  <a:pt x="11991" y="4330"/>
                </a:lnTo>
                <a:lnTo>
                  <a:pt x="11778" y="4576"/>
                </a:lnTo>
                <a:lnTo>
                  <a:pt x="11554" y="4811"/>
                </a:lnTo>
                <a:lnTo>
                  <a:pt x="11319" y="5035"/>
                </a:lnTo>
                <a:lnTo>
                  <a:pt x="11074" y="5248"/>
                </a:lnTo>
                <a:lnTo>
                  <a:pt x="10818" y="5449"/>
                </a:lnTo>
                <a:lnTo>
                  <a:pt x="10552" y="5637"/>
                </a:lnTo>
                <a:lnTo>
                  <a:pt x="10278" y="5813"/>
                </a:lnTo>
                <a:lnTo>
                  <a:pt x="9994" y="5976"/>
                </a:lnTo>
                <a:lnTo>
                  <a:pt x="9702" y="6126"/>
                </a:lnTo>
                <a:lnTo>
                  <a:pt x="9403" y="6261"/>
                </a:lnTo>
                <a:lnTo>
                  <a:pt x="9095" y="6382"/>
                </a:lnTo>
                <a:lnTo>
                  <a:pt x="8781" y="6489"/>
                </a:lnTo>
                <a:lnTo>
                  <a:pt x="8459" y="6580"/>
                </a:lnTo>
                <a:lnTo>
                  <a:pt x="8132" y="6656"/>
                </a:lnTo>
                <a:lnTo>
                  <a:pt x="7966" y="6687"/>
                </a:lnTo>
                <a:lnTo>
                  <a:pt x="7799" y="6715"/>
                </a:lnTo>
                <a:lnTo>
                  <a:pt x="7630" y="6739"/>
                </a:lnTo>
                <a:lnTo>
                  <a:pt x="7460" y="6758"/>
                </a:lnTo>
                <a:lnTo>
                  <a:pt x="7289" y="6773"/>
                </a:lnTo>
                <a:lnTo>
                  <a:pt x="7116" y="6784"/>
                </a:lnTo>
                <a:lnTo>
                  <a:pt x="6943" y="6791"/>
                </a:lnTo>
                <a:lnTo>
                  <a:pt x="6768" y="6793"/>
                </a:lnTo>
                <a:lnTo>
                  <a:pt x="6594" y="6791"/>
                </a:lnTo>
                <a:lnTo>
                  <a:pt x="6420" y="6784"/>
                </a:lnTo>
                <a:lnTo>
                  <a:pt x="6247" y="6773"/>
                </a:lnTo>
                <a:lnTo>
                  <a:pt x="6076" y="6758"/>
                </a:lnTo>
                <a:lnTo>
                  <a:pt x="5906" y="6738"/>
                </a:lnTo>
                <a:lnTo>
                  <a:pt x="5738" y="6715"/>
                </a:lnTo>
                <a:lnTo>
                  <a:pt x="5570" y="6687"/>
                </a:lnTo>
                <a:lnTo>
                  <a:pt x="5404" y="6655"/>
                </a:lnTo>
                <a:lnTo>
                  <a:pt x="5076" y="6580"/>
                </a:lnTo>
                <a:lnTo>
                  <a:pt x="4755" y="6488"/>
                </a:lnTo>
                <a:lnTo>
                  <a:pt x="4441" y="6382"/>
                </a:lnTo>
                <a:lnTo>
                  <a:pt x="4133" y="6261"/>
                </a:lnTo>
                <a:lnTo>
                  <a:pt x="3834" y="6125"/>
                </a:lnTo>
                <a:lnTo>
                  <a:pt x="3542" y="5976"/>
                </a:lnTo>
                <a:lnTo>
                  <a:pt x="3258" y="5813"/>
                </a:lnTo>
                <a:lnTo>
                  <a:pt x="2984" y="5637"/>
                </a:lnTo>
                <a:lnTo>
                  <a:pt x="2718" y="5448"/>
                </a:lnTo>
                <a:lnTo>
                  <a:pt x="2463" y="5247"/>
                </a:lnTo>
                <a:lnTo>
                  <a:pt x="2217" y="5034"/>
                </a:lnTo>
                <a:lnTo>
                  <a:pt x="1982" y="4810"/>
                </a:lnTo>
                <a:lnTo>
                  <a:pt x="1758" y="4575"/>
                </a:lnTo>
                <a:lnTo>
                  <a:pt x="1545" y="4330"/>
                </a:lnTo>
                <a:lnTo>
                  <a:pt x="1344" y="4074"/>
                </a:lnTo>
                <a:lnTo>
                  <a:pt x="1156" y="3808"/>
                </a:lnTo>
                <a:lnTo>
                  <a:pt x="980" y="3534"/>
                </a:lnTo>
                <a:lnTo>
                  <a:pt x="817" y="3250"/>
                </a:lnTo>
                <a:lnTo>
                  <a:pt x="667" y="2958"/>
                </a:lnTo>
                <a:lnTo>
                  <a:pt x="532" y="2659"/>
                </a:lnTo>
                <a:lnTo>
                  <a:pt x="411" y="2351"/>
                </a:lnTo>
                <a:lnTo>
                  <a:pt x="304" y="2037"/>
                </a:lnTo>
                <a:lnTo>
                  <a:pt x="213" y="1715"/>
                </a:lnTo>
                <a:lnTo>
                  <a:pt x="138" y="1388"/>
                </a:lnTo>
                <a:lnTo>
                  <a:pt x="106" y="1222"/>
                </a:lnTo>
                <a:lnTo>
                  <a:pt x="78" y="1055"/>
                </a:lnTo>
                <a:lnTo>
                  <a:pt x="55" y="886"/>
                </a:lnTo>
                <a:lnTo>
                  <a:pt x="35" y="716"/>
                </a:lnTo>
                <a:lnTo>
                  <a:pt x="20" y="545"/>
                </a:lnTo>
                <a:lnTo>
                  <a:pt x="9" y="372"/>
                </a:lnTo>
                <a:lnTo>
                  <a:pt x="2" y="199"/>
                </a:lnTo>
                <a:lnTo>
                  <a:pt x="0" y="25"/>
                </a:lnTo>
                <a:cubicBezTo>
                  <a:pt x="0" y="18"/>
                  <a:pt x="3" y="12"/>
                  <a:pt x="7" y="8"/>
                </a:cubicBezTo>
                <a:cubicBezTo>
                  <a:pt x="12" y="3"/>
                  <a:pt x="18" y="0"/>
                  <a:pt x="24" y="0"/>
                </a:cubicBezTo>
                <a:lnTo>
                  <a:pt x="6768" y="0"/>
                </a:lnTo>
                <a:lnTo>
                  <a:pt x="13513" y="0"/>
                </a:lnTo>
                <a:close/>
              </a:path>
            </a:pathLst>
          </a:custGeom>
          <a:solidFill>
            <a:srgbClr val="FFFFFF"/>
          </a:solidFill>
          <a:ln w="635" cap="flat">
            <a:solidFill>
              <a:srgbClr val="FFFFFF"/>
            </a:solidFill>
            <a:prstDash val="solid"/>
            <a:bevel/>
          </a:ln>
        </p:spPr>
        <p:txBody>
          <a:bodyPr vert="horz" wrap="square" lIns="68569" tIns="34285" rIns="68569" bIns="34285" numCol="1" anchor="t" anchorCtr="0" compatLnSpc="1"/>
          <a:lstStyle/>
          <a:p>
            <a:endParaRPr lang="zh-CN" altLang="en-US" sz="1100"/>
          </a:p>
        </p:txBody>
      </p:sp>
      <p:sp>
        <p:nvSpPr>
          <p:cNvPr id="26" name="TextBox 15"/>
          <p:cNvSpPr txBox="1"/>
          <p:nvPr userDrawn="1"/>
        </p:nvSpPr>
        <p:spPr>
          <a:xfrm>
            <a:off x="3744687" y="3156589"/>
            <a:ext cx="1799771" cy="276999"/>
          </a:xfrm>
          <a:prstGeom prst="rect">
            <a:avLst/>
          </a:prstGeom>
          <a:noFill/>
        </p:spPr>
        <p:txBody>
          <a:bodyPr wrap="square" lIns="91426" tIns="45712" rIns="91426" bIns="45712" rtlCol="0">
            <a:spAutoFit/>
          </a:bodyPr>
          <a:lstStyle/>
          <a:p>
            <a:r>
              <a:rPr lang="en-US" altLang="ko-KR" sz="1200" dirty="0" smtClean="0">
                <a:solidFill>
                  <a:srgbClr val="FBBF3B"/>
                </a:solidFill>
              </a:rPr>
              <a:t>Details of content</a:t>
            </a:r>
            <a:endParaRPr lang="ko-KR" altLang="en-US" sz="1200" dirty="0">
              <a:solidFill>
                <a:srgbClr val="FBBF3B"/>
              </a:solidFill>
            </a:endParaRPr>
          </a:p>
        </p:txBody>
      </p:sp>
      <p:sp>
        <p:nvSpPr>
          <p:cNvPr id="27" name="文本框 13"/>
          <p:cNvSpPr txBox="1"/>
          <p:nvPr userDrawn="1"/>
        </p:nvSpPr>
        <p:spPr>
          <a:xfrm>
            <a:off x="3934871" y="2826191"/>
            <a:ext cx="1241492" cy="369332"/>
          </a:xfrm>
          <a:prstGeom prst="rect">
            <a:avLst/>
          </a:prstGeom>
          <a:noFill/>
        </p:spPr>
        <p:txBody>
          <a:bodyPr wrap="square" lIns="91426" tIns="45712" rIns="91426" bIns="45712" rtlCol="0">
            <a:spAutoFit/>
          </a:bodyPr>
          <a:lstStyle/>
          <a:p>
            <a:pPr algn="ctr"/>
            <a:r>
              <a:rPr lang="zh-CN" altLang="en-US" sz="1800" b="1" dirty="0" smtClean="0">
                <a:solidFill>
                  <a:schemeClr val="bg1"/>
                </a:solidFill>
                <a:ea typeface="微软雅黑" panose="020B0503020204020204" pitchFamily="34" charset="-122"/>
              </a:rPr>
              <a:t>内容详解</a:t>
            </a:r>
            <a:endParaRPr lang="zh-CN" altLang="en-US" sz="1800" b="1" dirty="0" smtClean="0">
              <a:solidFill>
                <a:schemeClr val="bg1"/>
              </a:solidFill>
              <a:ea typeface="微软雅黑" panose="020B0503020204020204" pitchFamily="34" charset="-122"/>
            </a:endParaRPr>
          </a:p>
        </p:txBody>
      </p:sp>
      <p:sp>
        <p:nvSpPr>
          <p:cNvPr id="2" name="TextBox 1"/>
          <p:cNvSpPr txBox="1"/>
          <p:nvPr userDrawn="1"/>
        </p:nvSpPr>
        <p:spPr>
          <a:xfrm>
            <a:off x="4001619" y="1556088"/>
            <a:ext cx="1107996" cy="1015663"/>
          </a:xfrm>
          <a:prstGeom prst="rect">
            <a:avLst/>
          </a:prstGeom>
          <a:noFill/>
        </p:spPr>
        <p:txBody>
          <a:bodyPr wrap="none" lIns="91426" tIns="45712" rIns="91426" bIns="45712" rtlCol="0">
            <a:spAutoFit/>
          </a:bodyPr>
          <a:lstStyle/>
          <a:p>
            <a:r>
              <a:rPr lang="en-US" altLang="zh-CN" sz="6000" dirty="0" smtClean="0">
                <a:solidFill>
                  <a:srgbClr val="ED7D31"/>
                </a:solidFill>
                <a:latin typeface="DFPTongTong-B5" pitchFamily="2" charset="-120"/>
                <a:ea typeface="DFPTongTong-B5" pitchFamily="2" charset="-120"/>
              </a:rPr>
              <a:t>02</a:t>
            </a:r>
            <a:endParaRPr lang="zh-CN" altLang="en-US" sz="6000" dirty="0">
              <a:solidFill>
                <a:srgbClr val="ED7D31"/>
              </a:solidFill>
              <a:latin typeface="DFPTongTong-B5" pitchFamily="2" charset="-120"/>
              <a:ea typeface="DFPTongTong-B5" pitchFamily="2" charset="-120"/>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heel(1)">
                                      <p:cBhvr>
                                        <p:cTn id="7" dur="1000"/>
                                        <p:tgtEl>
                                          <p:spTgt spid="25"/>
                                        </p:tgtEl>
                                      </p:cBhvr>
                                    </p:animEffect>
                                  </p:childTnLst>
                                </p:cTn>
                              </p:par>
                            </p:childTnLst>
                          </p:cTn>
                        </p:par>
                        <p:par>
                          <p:cTn id="8" fill="hold">
                            <p:stCondLst>
                              <p:cond delay="10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7"/>
                                        </p:tgtEl>
                                        <p:attrNameLst>
                                          <p:attrName>ppt_y</p:attrName>
                                        </p:attrNameLst>
                                      </p:cBhvr>
                                      <p:tavLst>
                                        <p:tav tm="0">
                                          <p:val>
                                            <p:strVal val="#ppt_y"/>
                                          </p:val>
                                        </p:tav>
                                        <p:tav tm="100000">
                                          <p:val>
                                            <p:strVal val="#ppt_y"/>
                                          </p:val>
                                        </p:tav>
                                      </p:tavLst>
                                    </p:anim>
                                    <p:anim calcmode="lin" valueType="num">
                                      <p:cBhvr>
                                        <p:cTn id="13"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7"/>
                                        </p:tgtEl>
                                      </p:cBhvr>
                                    </p:animEffect>
                                  </p:childTnLst>
                                </p:cTn>
                              </p:par>
                              <p:par>
                                <p:cTn id="16" presetID="41" presetClass="entr" presetSubtype="0" fill="hold" grpId="0" nodeType="withEffect">
                                  <p:stCondLst>
                                    <p:cond delay="0"/>
                                  </p:stCondLst>
                                  <p:iterate type="lt">
                                    <p:tmPct val="10000"/>
                                  </p:iterate>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26"/>
                                        </p:tgtEl>
                                        <p:attrNameLst>
                                          <p:attrName>ppt_y</p:attrName>
                                        </p:attrNameLst>
                                      </p:cBhvr>
                                      <p:tavLst>
                                        <p:tav tm="0">
                                          <p:val>
                                            <p:strVal val="#ppt_y"/>
                                          </p:val>
                                        </p:tav>
                                        <p:tav tm="100000">
                                          <p:val>
                                            <p:strVal val="#ppt_y"/>
                                          </p:val>
                                        </p:tav>
                                      </p:tavLst>
                                    </p:anim>
                                    <p:anim calcmode="lin" valueType="num">
                                      <p:cBhvr>
                                        <p:cTn id="20"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sp>
        <p:nvSpPr>
          <p:cNvPr id="3" name="矩形 2"/>
          <p:cNvSpPr/>
          <p:nvPr userDrawn="1"/>
        </p:nvSpPr>
        <p:spPr>
          <a:xfrm>
            <a:off x="4583298" y="-14429"/>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rtlCol="0" anchor="ctr"/>
          <a:lstStyle/>
          <a:p>
            <a:pPr algn="ctr"/>
            <a:endParaRPr lang="zh-CN" altLang="en-US" sz="1100"/>
          </a:p>
        </p:txBody>
      </p:sp>
      <p:grpSp>
        <p:nvGrpSpPr>
          <p:cNvPr id="277" name="组合 276"/>
          <p:cNvGrpSpPr/>
          <p:nvPr userDrawn="1"/>
        </p:nvGrpSpPr>
        <p:grpSpPr>
          <a:xfrm>
            <a:off x="5222338" y="2511639"/>
            <a:ext cx="489716" cy="476891"/>
            <a:chOff x="7704137" y="2810669"/>
            <a:chExt cx="1333500" cy="1298575"/>
          </a:xfrm>
          <a:solidFill>
            <a:schemeClr val="bg1"/>
          </a:solidFill>
          <a:effectLst>
            <a:outerShdw blurRad="50800" dist="38100" dir="10800000" algn="r" rotWithShape="0">
              <a:prstClr val="black">
                <a:alpha val="40000"/>
              </a:prstClr>
            </a:outerShdw>
          </a:effectLst>
        </p:grpSpPr>
        <p:sp>
          <p:nvSpPr>
            <p:cNvPr id="278" name="Freeform 44"/>
            <p:cNvSpPr/>
            <p:nvPr/>
          </p:nvSpPr>
          <p:spPr bwMode="auto">
            <a:xfrm>
              <a:off x="7908925" y="3207544"/>
              <a:ext cx="785813" cy="90488"/>
            </a:xfrm>
            <a:custGeom>
              <a:avLst/>
              <a:gdLst>
                <a:gd name="T0" fmla="*/ 293 w 293"/>
                <a:gd name="T1" fmla="*/ 17 h 34"/>
                <a:gd name="T2" fmla="*/ 276 w 293"/>
                <a:gd name="T3" fmla="*/ 34 h 34"/>
                <a:gd name="T4" fmla="*/ 17 w 293"/>
                <a:gd name="T5" fmla="*/ 34 h 34"/>
                <a:gd name="T6" fmla="*/ 0 w 293"/>
                <a:gd name="T7" fmla="*/ 17 h 34"/>
                <a:gd name="T8" fmla="*/ 0 w 293"/>
                <a:gd name="T9" fmla="*/ 17 h 34"/>
                <a:gd name="T10" fmla="*/ 17 w 293"/>
                <a:gd name="T11" fmla="*/ 0 h 34"/>
                <a:gd name="T12" fmla="*/ 276 w 293"/>
                <a:gd name="T13" fmla="*/ 0 h 34"/>
                <a:gd name="T14" fmla="*/ 293 w 293"/>
                <a:gd name="T15" fmla="*/ 17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3" h="34">
                  <a:moveTo>
                    <a:pt x="293" y="17"/>
                  </a:moveTo>
                  <a:cubicBezTo>
                    <a:pt x="293" y="26"/>
                    <a:pt x="286" y="34"/>
                    <a:pt x="276" y="34"/>
                  </a:cubicBezTo>
                  <a:cubicBezTo>
                    <a:pt x="17" y="34"/>
                    <a:pt x="17" y="34"/>
                    <a:pt x="17" y="34"/>
                  </a:cubicBezTo>
                  <a:cubicBezTo>
                    <a:pt x="7" y="34"/>
                    <a:pt x="0" y="26"/>
                    <a:pt x="0" y="17"/>
                  </a:cubicBezTo>
                  <a:cubicBezTo>
                    <a:pt x="0" y="17"/>
                    <a:pt x="0" y="17"/>
                    <a:pt x="0" y="17"/>
                  </a:cubicBezTo>
                  <a:cubicBezTo>
                    <a:pt x="0" y="7"/>
                    <a:pt x="7" y="0"/>
                    <a:pt x="17" y="0"/>
                  </a:cubicBezTo>
                  <a:cubicBezTo>
                    <a:pt x="276" y="0"/>
                    <a:pt x="276" y="0"/>
                    <a:pt x="276" y="0"/>
                  </a:cubicBezTo>
                  <a:cubicBezTo>
                    <a:pt x="286" y="0"/>
                    <a:pt x="293" y="7"/>
                    <a:pt x="29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b="1"/>
            </a:p>
          </p:txBody>
        </p:sp>
        <p:sp>
          <p:nvSpPr>
            <p:cNvPr id="279" name="Freeform 45"/>
            <p:cNvSpPr/>
            <p:nvPr/>
          </p:nvSpPr>
          <p:spPr bwMode="auto">
            <a:xfrm>
              <a:off x="7908925" y="3026569"/>
              <a:ext cx="638175" cy="92075"/>
            </a:xfrm>
            <a:custGeom>
              <a:avLst/>
              <a:gdLst>
                <a:gd name="T0" fmla="*/ 238 w 238"/>
                <a:gd name="T1" fmla="*/ 17 h 34"/>
                <a:gd name="T2" fmla="*/ 221 w 238"/>
                <a:gd name="T3" fmla="*/ 34 h 34"/>
                <a:gd name="T4" fmla="*/ 17 w 238"/>
                <a:gd name="T5" fmla="*/ 34 h 34"/>
                <a:gd name="T6" fmla="*/ 0 w 238"/>
                <a:gd name="T7" fmla="*/ 17 h 34"/>
                <a:gd name="T8" fmla="*/ 0 w 238"/>
                <a:gd name="T9" fmla="*/ 17 h 34"/>
                <a:gd name="T10" fmla="*/ 17 w 238"/>
                <a:gd name="T11" fmla="*/ 0 h 34"/>
                <a:gd name="T12" fmla="*/ 221 w 238"/>
                <a:gd name="T13" fmla="*/ 0 h 34"/>
                <a:gd name="T14" fmla="*/ 238 w 238"/>
                <a:gd name="T15" fmla="*/ 17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8" h="34">
                  <a:moveTo>
                    <a:pt x="238" y="17"/>
                  </a:moveTo>
                  <a:cubicBezTo>
                    <a:pt x="238" y="27"/>
                    <a:pt x="230" y="34"/>
                    <a:pt x="221" y="34"/>
                  </a:cubicBezTo>
                  <a:cubicBezTo>
                    <a:pt x="17" y="34"/>
                    <a:pt x="17" y="34"/>
                    <a:pt x="17" y="34"/>
                  </a:cubicBezTo>
                  <a:cubicBezTo>
                    <a:pt x="7" y="34"/>
                    <a:pt x="0" y="27"/>
                    <a:pt x="0" y="17"/>
                  </a:cubicBezTo>
                  <a:cubicBezTo>
                    <a:pt x="0" y="17"/>
                    <a:pt x="0" y="17"/>
                    <a:pt x="0" y="17"/>
                  </a:cubicBezTo>
                  <a:cubicBezTo>
                    <a:pt x="0" y="8"/>
                    <a:pt x="7" y="0"/>
                    <a:pt x="17" y="0"/>
                  </a:cubicBezTo>
                  <a:cubicBezTo>
                    <a:pt x="221" y="0"/>
                    <a:pt x="221" y="0"/>
                    <a:pt x="221" y="0"/>
                  </a:cubicBezTo>
                  <a:cubicBezTo>
                    <a:pt x="230" y="0"/>
                    <a:pt x="238" y="8"/>
                    <a:pt x="23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b="1"/>
            </a:p>
          </p:txBody>
        </p:sp>
        <p:sp>
          <p:nvSpPr>
            <p:cNvPr id="280" name="Freeform 46"/>
            <p:cNvSpPr/>
            <p:nvPr/>
          </p:nvSpPr>
          <p:spPr bwMode="auto">
            <a:xfrm>
              <a:off x="7908925" y="3383756"/>
              <a:ext cx="785813" cy="92075"/>
            </a:xfrm>
            <a:custGeom>
              <a:avLst/>
              <a:gdLst>
                <a:gd name="T0" fmla="*/ 293 w 293"/>
                <a:gd name="T1" fmla="*/ 17 h 34"/>
                <a:gd name="T2" fmla="*/ 276 w 293"/>
                <a:gd name="T3" fmla="*/ 34 h 34"/>
                <a:gd name="T4" fmla="*/ 17 w 293"/>
                <a:gd name="T5" fmla="*/ 34 h 34"/>
                <a:gd name="T6" fmla="*/ 0 w 293"/>
                <a:gd name="T7" fmla="*/ 17 h 34"/>
                <a:gd name="T8" fmla="*/ 0 w 293"/>
                <a:gd name="T9" fmla="*/ 17 h 34"/>
                <a:gd name="T10" fmla="*/ 17 w 293"/>
                <a:gd name="T11" fmla="*/ 0 h 34"/>
                <a:gd name="T12" fmla="*/ 276 w 293"/>
                <a:gd name="T13" fmla="*/ 0 h 34"/>
                <a:gd name="T14" fmla="*/ 293 w 293"/>
                <a:gd name="T15" fmla="*/ 17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3" h="34">
                  <a:moveTo>
                    <a:pt x="293" y="17"/>
                  </a:moveTo>
                  <a:cubicBezTo>
                    <a:pt x="293" y="27"/>
                    <a:pt x="286" y="34"/>
                    <a:pt x="276" y="34"/>
                  </a:cubicBezTo>
                  <a:cubicBezTo>
                    <a:pt x="17" y="34"/>
                    <a:pt x="17" y="34"/>
                    <a:pt x="17" y="34"/>
                  </a:cubicBezTo>
                  <a:cubicBezTo>
                    <a:pt x="7" y="34"/>
                    <a:pt x="0" y="27"/>
                    <a:pt x="0" y="17"/>
                  </a:cubicBezTo>
                  <a:cubicBezTo>
                    <a:pt x="0" y="17"/>
                    <a:pt x="0" y="17"/>
                    <a:pt x="0" y="17"/>
                  </a:cubicBezTo>
                  <a:cubicBezTo>
                    <a:pt x="0" y="8"/>
                    <a:pt x="7" y="0"/>
                    <a:pt x="17" y="0"/>
                  </a:cubicBezTo>
                  <a:cubicBezTo>
                    <a:pt x="276" y="0"/>
                    <a:pt x="276" y="0"/>
                    <a:pt x="276" y="0"/>
                  </a:cubicBezTo>
                  <a:cubicBezTo>
                    <a:pt x="286" y="0"/>
                    <a:pt x="293" y="8"/>
                    <a:pt x="29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b="1"/>
            </a:p>
          </p:txBody>
        </p:sp>
        <p:sp>
          <p:nvSpPr>
            <p:cNvPr id="281" name="Freeform 47"/>
            <p:cNvSpPr/>
            <p:nvPr/>
          </p:nvSpPr>
          <p:spPr bwMode="auto">
            <a:xfrm>
              <a:off x="7908925" y="3564731"/>
              <a:ext cx="592138" cy="90488"/>
            </a:xfrm>
            <a:custGeom>
              <a:avLst/>
              <a:gdLst>
                <a:gd name="T0" fmla="*/ 221 w 221"/>
                <a:gd name="T1" fmla="*/ 17 h 34"/>
                <a:gd name="T2" fmla="*/ 204 w 221"/>
                <a:gd name="T3" fmla="*/ 34 h 34"/>
                <a:gd name="T4" fmla="*/ 17 w 221"/>
                <a:gd name="T5" fmla="*/ 34 h 34"/>
                <a:gd name="T6" fmla="*/ 0 w 221"/>
                <a:gd name="T7" fmla="*/ 17 h 34"/>
                <a:gd name="T8" fmla="*/ 0 w 221"/>
                <a:gd name="T9" fmla="*/ 17 h 34"/>
                <a:gd name="T10" fmla="*/ 17 w 221"/>
                <a:gd name="T11" fmla="*/ 0 h 34"/>
                <a:gd name="T12" fmla="*/ 204 w 221"/>
                <a:gd name="T13" fmla="*/ 0 h 34"/>
                <a:gd name="T14" fmla="*/ 221 w 221"/>
                <a:gd name="T15" fmla="*/ 17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 h="34">
                  <a:moveTo>
                    <a:pt x="221" y="17"/>
                  </a:moveTo>
                  <a:cubicBezTo>
                    <a:pt x="221" y="26"/>
                    <a:pt x="213" y="34"/>
                    <a:pt x="204" y="34"/>
                  </a:cubicBezTo>
                  <a:cubicBezTo>
                    <a:pt x="17" y="34"/>
                    <a:pt x="17" y="34"/>
                    <a:pt x="17" y="34"/>
                  </a:cubicBezTo>
                  <a:cubicBezTo>
                    <a:pt x="7" y="34"/>
                    <a:pt x="0" y="26"/>
                    <a:pt x="0" y="17"/>
                  </a:cubicBezTo>
                  <a:cubicBezTo>
                    <a:pt x="0" y="17"/>
                    <a:pt x="0" y="17"/>
                    <a:pt x="0" y="17"/>
                  </a:cubicBezTo>
                  <a:cubicBezTo>
                    <a:pt x="0" y="7"/>
                    <a:pt x="7" y="0"/>
                    <a:pt x="17" y="0"/>
                  </a:cubicBezTo>
                  <a:cubicBezTo>
                    <a:pt x="204" y="0"/>
                    <a:pt x="204" y="0"/>
                    <a:pt x="204" y="0"/>
                  </a:cubicBezTo>
                  <a:cubicBezTo>
                    <a:pt x="213" y="0"/>
                    <a:pt x="221" y="7"/>
                    <a:pt x="22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b="1"/>
            </a:p>
          </p:txBody>
        </p:sp>
        <p:sp>
          <p:nvSpPr>
            <p:cNvPr id="282" name="Freeform 48"/>
            <p:cNvSpPr/>
            <p:nvPr/>
          </p:nvSpPr>
          <p:spPr bwMode="auto">
            <a:xfrm>
              <a:off x="7908925" y="3740944"/>
              <a:ext cx="592138" cy="92075"/>
            </a:xfrm>
            <a:custGeom>
              <a:avLst/>
              <a:gdLst>
                <a:gd name="T0" fmla="*/ 221 w 221"/>
                <a:gd name="T1" fmla="*/ 17 h 34"/>
                <a:gd name="T2" fmla="*/ 204 w 221"/>
                <a:gd name="T3" fmla="*/ 34 h 34"/>
                <a:gd name="T4" fmla="*/ 17 w 221"/>
                <a:gd name="T5" fmla="*/ 34 h 34"/>
                <a:gd name="T6" fmla="*/ 0 w 221"/>
                <a:gd name="T7" fmla="*/ 17 h 34"/>
                <a:gd name="T8" fmla="*/ 0 w 221"/>
                <a:gd name="T9" fmla="*/ 17 h 34"/>
                <a:gd name="T10" fmla="*/ 17 w 221"/>
                <a:gd name="T11" fmla="*/ 0 h 34"/>
                <a:gd name="T12" fmla="*/ 204 w 221"/>
                <a:gd name="T13" fmla="*/ 0 h 34"/>
                <a:gd name="T14" fmla="*/ 221 w 221"/>
                <a:gd name="T15" fmla="*/ 17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 h="34">
                  <a:moveTo>
                    <a:pt x="221" y="17"/>
                  </a:moveTo>
                  <a:cubicBezTo>
                    <a:pt x="221" y="27"/>
                    <a:pt x="213" y="34"/>
                    <a:pt x="204" y="34"/>
                  </a:cubicBezTo>
                  <a:cubicBezTo>
                    <a:pt x="17" y="34"/>
                    <a:pt x="17" y="34"/>
                    <a:pt x="17" y="34"/>
                  </a:cubicBezTo>
                  <a:cubicBezTo>
                    <a:pt x="7" y="34"/>
                    <a:pt x="0" y="27"/>
                    <a:pt x="0" y="17"/>
                  </a:cubicBezTo>
                  <a:cubicBezTo>
                    <a:pt x="0" y="17"/>
                    <a:pt x="0" y="17"/>
                    <a:pt x="0" y="17"/>
                  </a:cubicBezTo>
                  <a:cubicBezTo>
                    <a:pt x="0" y="8"/>
                    <a:pt x="7" y="0"/>
                    <a:pt x="17" y="0"/>
                  </a:cubicBezTo>
                  <a:cubicBezTo>
                    <a:pt x="204" y="0"/>
                    <a:pt x="204" y="0"/>
                    <a:pt x="204" y="0"/>
                  </a:cubicBezTo>
                  <a:cubicBezTo>
                    <a:pt x="213" y="0"/>
                    <a:pt x="221" y="8"/>
                    <a:pt x="22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b="1"/>
            </a:p>
          </p:txBody>
        </p:sp>
        <p:sp>
          <p:nvSpPr>
            <p:cNvPr id="283" name="Freeform 49"/>
            <p:cNvSpPr/>
            <p:nvPr/>
          </p:nvSpPr>
          <p:spPr bwMode="auto">
            <a:xfrm>
              <a:off x="8578850" y="3650456"/>
              <a:ext cx="446088" cy="444500"/>
            </a:xfrm>
            <a:custGeom>
              <a:avLst/>
              <a:gdLst>
                <a:gd name="T0" fmla="*/ 3 w 166"/>
                <a:gd name="T1" fmla="*/ 53 h 166"/>
                <a:gd name="T2" fmla="*/ 3 w 166"/>
                <a:gd name="T3" fmla="*/ 41 h 166"/>
                <a:gd name="T4" fmla="*/ 41 w 166"/>
                <a:gd name="T5" fmla="*/ 3 h 166"/>
                <a:gd name="T6" fmla="*/ 53 w 166"/>
                <a:gd name="T7" fmla="*/ 3 h 166"/>
                <a:gd name="T8" fmla="*/ 162 w 166"/>
                <a:gd name="T9" fmla="*/ 113 h 166"/>
                <a:gd name="T10" fmla="*/ 162 w 166"/>
                <a:gd name="T11" fmla="*/ 125 h 166"/>
                <a:gd name="T12" fmla="*/ 125 w 166"/>
                <a:gd name="T13" fmla="*/ 162 h 166"/>
                <a:gd name="T14" fmla="*/ 113 w 166"/>
                <a:gd name="T15" fmla="*/ 162 h 166"/>
                <a:gd name="T16" fmla="*/ 3 w 166"/>
                <a:gd name="T17" fmla="*/ 5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166">
                  <a:moveTo>
                    <a:pt x="3" y="53"/>
                  </a:moveTo>
                  <a:cubicBezTo>
                    <a:pt x="0" y="49"/>
                    <a:pt x="0" y="44"/>
                    <a:pt x="3" y="41"/>
                  </a:cubicBezTo>
                  <a:cubicBezTo>
                    <a:pt x="41" y="3"/>
                    <a:pt x="41" y="3"/>
                    <a:pt x="41" y="3"/>
                  </a:cubicBezTo>
                  <a:cubicBezTo>
                    <a:pt x="44" y="0"/>
                    <a:pt x="49" y="0"/>
                    <a:pt x="53" y="3"/>
                  </a:cubicBezTo>
                  <a:cubicBezTo>
                    <a:pt x="162" y="113"/>
                    <a:pt x="162" y="113"/>
                    <a:pt x="162" y="113"/>
                  </a:cubicBezTo>
                  <a:cubicBezTo>
                    <a:pt x="166" y="116"/>
                    <a:pt x="166" y="122"/>
                    <a:pt x="162" y="125"/>
                  </a:cubicBezTo>
                  <a:cubicBezTo>
                    <a:pt x="125" y="162"/>
                    <a:pt x="125" y="162"/>
                    <a:pt x="125" y="162"/>
                  </a:cubicBezTo>
                  <a:cubicBezTo>
                    <a:pt x="122" y="166"/>
                    <a:pt x="116" y="166"/>
                    <a:pt x="113" y="162"/>
                  </a:cubicBezTo>
                  <a:lnTo>
                    <a:pt x="3" y="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b="1"/>
            </a:p>
          </p:txBody>
        </p:sp>
        <p:sp>
          <p:nvSpPr>
            <p:cNvPr id="284" name="Freeform 50"/>
            <p:cNvSpPr/>
            <p:nvPr/>
          </p:nvSpPr>
          <p:spPr bwMode="auto">
            <a:xfrm>
              <a:off x="8920162" y="3991769"/>
              <a:ext cx="117475" cy="117475"/>
            </a:xfrm>
            <a:custGeom>
              <a:avLst/>
              <a:gdLst>
                <a:gd name="T0" fmla="*/ 0 w 44"/>
                <a:gd name="T1" fmla="*/ 39 h 44"/>
                <a:gd name="T2" fmla="*/ 19 w 44"/>
                <a:gd name="T3" fmla="*/ 39 h 44"/>
                <a:gd name="T4" fmla="*/ 39 w 44"/>
                <a:gd name="T5" fmla="*/ 19 h 44"/>
                <a:gd name="T6" fmla="*/ 39 w 44"/>
                <a:gd name="T7" fmla="*/ 0 h 44"/>
                <a:gd name="T8" fmla="*/ 0 w 44"/>
                <a:gd name="T9" fmla="*/ 39 h 44"/>
              </a:gdLst>
              <a:ahLst/>
              <a:cxnLst>
                <a:cxn ang="0">
                  <a:pos x="T0" y="T1"/>
                </a:cxn>
                <a:cxn ang="0">
                  <a:pos x="T2" y="T3"/>
                </a:cxn>
                <a:cxn ang="0">
                  <a:pos x="T4" y="T5"/>
                </a:cxn>
                <a:cxn ang="0">
                  <a:pos x="T6" y="T7"/>
                </a:cxn>
                <a:cxn ang="0">
                  <a:pos x="T8" y="T9"/>
                </a:cxn>
              </a:cxnLst>
              <a:rect l="0" t="0" r="r" b="b"/>
              <a:pathLst>
                <a:path w="44" h="44">
                  <a:moveTo>
                    <a:pt x="0" y="39"/>
                  </a:moveTo>
                  <a:cubicBezTo>
                    <a:pt x="6" y="44"/>
                    <a:pt x="14" y="44"/>
                    <a:pt x="19" y="39"/>
                  </a:cubicBezTo>
                  <a:cubicBezTo>
                    <a:pt x="39" y="19"/>
                    <a:pt x="39" y="19"/>
                    <a:pt x="39" y="19"/>
                  </a:cubicBezTo>
                  <a:cubicBezTo>
                    <a:pt x="44" y="14"/>
                    <a:pt x="44" y="6"/>
                    <a:pt x="39" y="0"/>
                  </a:cubicBez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b="1"/>
            </a:p>
          </p:txBody>
        </p:sp>
        <p:sp>
          <p:nvSpPr>
            <p:cNvPr id="285" name="Freeform 51"/>
            <p:cNvSpPr/>
            <p:nvPr/>
          </p:nvSpPr>
          <p:spPr bwMode="auto">
            <a:xfrm>
              <a:off x="8551862" y="3623469"/>
              <a:ext cx="139700" cy="139700"/>
            </a:xfrm>
            <a:custGeom>
              <a:avLst/>
              <a:gdLst>
                <a:gd name="T0" fmla="*/ 6 w 52"/>
                <a:gd name="T1" fmla="*/ 50 h 52"/>
                <a:gd name="T2" fmla="*/ 3 w 52"/>
                <a:gd name="T3" fmla="*/ 49 h 52"/>
                <a:gd name="T4" fmla="*/ 0 w 52"/>
                <a:gd name="T5" fmla="*/ 4 h 52"/>
                <a:gd name="T6" fmla="*/ 4 w 52"/>
                <a:gd name="T7" fmla="*/ 0 h 52"/>
                <a:gd name="T8" fmla="*/ 49 w 52"/>
                <a:gd name="T9" fmla="*/ 3 h 52"/>
                <a:gd name="T10" fmla="*/ 50 w 52"/>
                <a:gd name="T11" fmla="*/ 6 h 52"/>
                <a:gd name="T12" fmla="*/ 6 w 52"/>
                <a:gd name="T13" fmla="*/ 50 h 52"/>
              </a:gdLst>
              <a:ahLst/>
              <a:cxnLst>
                <a:cxn ang="0">
                  <a:pos x="T0" y="T1"/>
                </a:cxn>
                <a:cxn ang="0">
                  <a:pos x="T2" y="T3"/>
                </a:cxn>
                <a:cxn ang="0">
                  <a:pos x="T4" y="T5"/>
                </a:cxn>
                <a:cxn ang="0">
                  <a:pos x="T6" y="T7"/>
                </a:cxn>
                <a:cxn ang="0">
                  <a:pos x="T8" y="T9"/>
                </a:cxn>
                <a:cxn ang="0">
                  <a:pos x="T10" y="T11"/>
                </a:cxn>
                <a:cxn ang="0">
                  <a:pos x="T12" y="T13"/>
                </a:cxn>
              </a:cxnLst>
              <a:rect l="0" t="0" r="r" b="b"/>
              <a:pathLst>
                <a:path w="52" h="52">
                  <a:moveTo>
                    <a:pt x="6" y="50"/>
                  </a:moveTo>
                  <a:cubicBezTo>
                    <a:pt x="5" y="52"/>
                    <a:pt x="3" y="51"/>
                    <a:pt x="3" y="49"/>
                  </a:cubicBezTo>
                  <a:cubicBezTo>
                    <a:pt x="0" y="4"/>
                    <a:pt x="0" y="4"/>
                    <a:pt x="0" y="4"/>
                  </a:cubicBezTo>
                  <a:cubicBezTo>
                    <a:pt x="0" y="2"/>
                    <a:pt x="2" y="0"/>
                    <a:pt x="4" y="0"/>
                  </a:cubicBezTo>
                  <a:cubicBezTo>
                    <a:pt x="49" y="3"/>
                    <a:pt x="49" y="3"/>
                    <a:pt x="49" y="3"/>
                  </a:cubicBezTo>
                  <a:cubicBezTo>
                    <a:pt x="51" y="3"/>
                    <a:pt x="52" y="5"/>
                    <a:pt x="50" y="6"/>
                  </a:cubicBezTo>
                  <a:lnTo>
                    <a:pt x="6"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b="1"/>
            </a:p>
          </p:txBody>
        </p:sp>
        <p:sp>
          <p:nvSpPr>
            <p:cNvPr id="286" name="Freeform 52"/>
            <p:cNvSpPr/>
            <p:nvPr/>
          </p:nvSpPr>
          <p:spPr bwMode="auto">
            <a:xfrm>
              <a:off x="7704137" y="2810669"/>
              <a:ext cx="1193800" cy="1241425"/>
            </a:xfrm>
            <a:custGeom>
              <a:avLst/>
              <a:gdLst>
                <a:gd name="T0" fmla="*/ 441 w 445"/>
                <a:gd name="T1" fmla="*/ 72 h 463"/>
                <a:gd name="T2" fmla="*/ 373 w 445"/>
                <a:gd name="T3" fmla="*/ 4 h 463"/>
                <a:gd name="T4" fmla="*/ 364 w 445"/>
                <a:gd name="T5" fmla="*/ 0 h 463"/>
                <a:gd name="T6" fmla="*/ 81 w 445"/>
                <a:gd name="T7" fmla="*/ 0 h 463"/>
                <a:gd name="T8" fmla="*/ 0 w 445"/>
                <a:gd name="T9" fmla="*/ 81 h 463"/>
                <a:gd name="T10" fmla="*/ 0 w 445"/>
                <a:gd name="T11" fmla="*/ 381 h 463"/>
                <a:gd name="T12" fmla="*/ 81 w 445"/>
                <a:gd name="T13" fmla="*/ 463 h 463"/>
                <a:gd name="T14" fmla="*/ 364 w 445"/>
                <a:gd name="T15" fmla="*/ 463 h 463"/>
                <a:gd name="T16" fmla="*/ 399 w 445"/>
                <a:gd name="T17" fmla="*/ 454 h 463"/>
                <a:gd name="T18" fmla="*/ 379 w 445"/>
                <a:gd name="T19" fmla="*/ 433 h 463"/>
                <a:gd name="T20" fmla="*/ 364 w 445"/>
                <a:gd name="T21" fmla="*/ 436 h 463"/>
                <a:gd name="T22" fmla="*/ 81 w 445"/>
                <a:gd name="T23" fmla="*/ 436 h 463"/>
                <a:gd name="T24" fmla="*/ 27 w 445"/>
                <a:gd name="T25" fmla="*/ 381 h 463"/>
                <a:gd name="T26" fmla="*/ 27 w 445"/>
                <a:gd name="T27" fmla="*/ 81 h 463"/>
                <a:gd name="T28" fmla="*/ 81 w 445"/>
                <a:gd name="T29" fmla="*/ 27 h 463"/>
                <a:gd name="T30" fmla="*/ 358 w 445"/>
                <a:gd name="T31" fmla="*/ 27 h 463"/>
                <a:gd name="T32" fmla="*/ 418 w 445"/>
                <a:gd name="T33" fmla="*/ 87 h 463"/>
                <a:gd name="T34" fmla="*/ 418 w 445"/>
                <a:gd name="T35" fmla="*/ 337 h 463"/>
                <a:gd name="T36" fmla="*/ 445 w 445"/>
                <a:gd name="T37" fmla="*/ 364 h 463"/>
                <a:gd name="T38" fmla="*/ 445 w 445"/>
                <a:gd name="T39" fmla="*/ 81 h 463"/>
                <a:gd name="T40" fmla="*/ 441 w 445"/>
                <a:gd name="T41" fmla="*/ 72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5" h="463">
                  <a:moveTo>
                    <a:pt x="441" y="72"/>
                  </a:moveTo>
                  <a:cubicBezTo>
                    <a:pt x="373" y="4"/>
                    <a:pt x="373" y="4"/>
                    <a:pt x="373" y="4"/>
                  </a:cubicBezTo>
                  <a:cubicBezTo>
                    <a:pt x="371" y="1"/>
                    <a:pt x="367" y="0"/>
                    <a:pt x="364" y="0"/>
                  </a:cubicBezTo>
                  <a:cubicBezTo>
                    <a:pt x="81" y="0"/>
                    <a:pt x="81" y="0"/>
                    <a:pt x="81" y="0"/>
                  </a:cubicBezTo>
                  <a:cubicBezTo>
                    <a:pt x="36" y="0"/>
                    <a:pt x="0" y="36"/>
                    <a:pt x="0" y="81"/>
                  </a:cubicBezTo>
                  <a:cubicBezTo>
                    <a:pt x="0" y="381"/>
                    <a:pt x="0" y="381"/>
                    <a:pt x="0" y="381"/>
                  </a:cubicBezTo>
                  <a:cubicBezTo>
                    <a:pt x="0" y="426"/>
                    <a:pt x="36" y="463"/>
                    <a:pt x="81" y="463"/>
                  </a:cubicBezTo>
                  <a:cubicBezTo>
                    <a:pt x="364" y="463"/>
                    <a:pt x="364" y="463"/>
                    <a:pt x="364" y="463"/>
                  </a:cubicBezTo>
                  <a:cubicBezTo>
                    <a:pt x="377" y="463"/>
                    <a:pt x="389" y="459"/>
                    <a:pt x="399" y="454"/>
                  </a:cubicBezTo>
                  <a:cubicBezTo>
                    <a:pt x="379" y="433"/>
                    <a:pt x="379" y="433"/>
                    <a:pt x="379" y="433"/>
                  </a:cubicBezTo>
                  <a:cubicBezTo>
                    <a:pt x="374" y="435"/>
                    <a:pt x="369" y="435"/>
                    <a:pt x="364" y="436"/>
                  </a:cubicBezTo>
                  <a:cubicBezTo>
                    <a:pt x="81" y="436"/>
                    <a:pt x="81" y="436"/>
                    <a:pt x="81" y="436"/>
                  </a:cubicBezTo>
                  <a:cubicBezTo>
                    <a:pt x="52" y="435"/>
                    <a:pt x="27" y="411"/>
                    <a:pt x="27" y="381"/>
                  </a:cubicBezTo>
                  <a:cubicBezTo>
                    <a:pt x="27" y="81"/>
                    <a:pt x="27" y="81"/>
                    <a:pt x="27" y="81"/>
                  </a:cubicBezTo>
                  <a:cubicBezTo>
                    <a:pt x="27" y="51"/>
                    <a:pt x="52" y="27"/>
                    <a:pt x="81" y="27"/>
                  </a:cubicBezTo>
                  <a:cubicBezTo>
                    <a:pt x="358" y="27"/>
                    <a:pt x="358" y="27"/>
                    <a:pt x="358" y="27"/>
                  </a:cubicBezTo>
                  <a:cubicBezTo>
                    <a:pt x="418" y="87"/>
                    <a:pt x="418" y="87"/>
                    <a:pt x="418" y="87"/>
                  </a:cubicBezTo>
                  <a:cubicBezTo>
                    <a:pt x="418" y="337"/>
                    <a:pt x="418" y="337"/>
                    <a:pt x="418" y="337"/>
                  </a:cubicBezTo>
                  <a:cubicBezTo>
                    <a:pt x="445" y="364"/>
                    <a:pt x="445" y="364"/>
                    <a:pt x="445" y="364"/>
                  </a:cubicBezTo>
                  <a:cubicBezTo>
                    <a:pt x="445" y="81"/>
                    <a:pt x="445" y="81"/>
                    <a:pt x="445" y="81"/>
                  </a:cubicBezTo>
                  <a:cubicBezTo>
                    <a:pt x="445" y="78"/>
                    <a:pt x="444" y="74"/>
                    <a:pt x="441"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b="1"/>
            </a:p>
          </p:txBody>
        </p:sp>
      </p:grpSp>
      <p:grpSp>
        <p:nvGrpSpPr>
          <p:cNvPr id="287" name="组合 286"/>
          <p:cNvGrpSpPr/>
          <p:nvPr userDrawn="1"/>
        </p:nvGrpSpPr>
        <p:grpSpPr>
          <a:xfrm>
            <a:off x="5222338" y="3861699"/>
            <a:ext cx="467633" cy="459350"/>
            <a:chOff x="234950" y="2943226"/>
            <a:chExt cx="1344613" cy="1320800"/>
          </a:xfrm>
          <a:solidFill>
            <a:schemeClr val="bg1"/>
          </a:solidFill>
          <a:effectLst>
            <a:outerShdw blurRad="50800" dist="38100" dir="10800000" algn="r" rotWithShape="0">
              <a:prstClr val="black">
                <a:alpha val="40000"/>
              </a:prstClr>
            </a:outerShdw>
          </a:effectLst>
        </p:grpSpPr>
        <p:sp>
          <p:nvSpPr>
            <p:cNvPr id="288" name="Freeform 41"/>
            <p:cNvSpPr/>
            <p:nvPr/>
          </p:nvSpPr>
          <p:spPr bwMode="auto">
            <a:xfrm>
              <a:off x="479425" y="2943226"/>
              <a:ext cx="560388" cy="1320800"/>
            </a:xfrm>
            <a:custGeom>
              <a:avLst/>
              <a:gdLst>
                <a:gd name="T0" fmla="*/ 174 w 196"/>
                <a:gd name="T1" fmla="*/ 0 h 462"/>
                <a:gd name="T2" fmla="*/ 139 w 196"/>
                <a:gd name="T3" fmla="*/ 0 h 462"/>
                <a:gd name="T4" fmla="*/ 139 w 196"/>
                <a:gd name="T5" fmla="*/ 0 h 462"/>
                <a:gd name="T6" fmla="*/ 0 w 196"/>
                <a:gd name="T7" fmla="*/ 135 h 462"/>
                <a:gd name="T8" fmla="*/ 0 w 196"/>
                <a:gd name="T9" fmla="*/ 327 h 462"/>
                <a:gd name="T10" fmla="*/ 139 w 196"/>
                <a:gd name="T11" fmla="*/ 462 h 462"/>
                <a:gd name="T12" fmla="*/ 139 w 196"/>
                <a:gd name="T13" fmla="*/ 462 h 462"/>
                <a:gd name="T14" fmla="*/ 139 w 196"/>
                <a:gd name="T15" fmla="*/ 462 h 462"/>
                <a:gd name="T16" fmla="*/ 139 w 196"/>
                <a:gd name="T17" fmla="*/ 462 h 462"/>
                <a:gd name="T18" fmla="*/ 139 w 196"/>
                <a:gd name="T19" fmla="*/ 462 h 462"/>
                <a:gd name="T20" fmla="*/ 174 w 196"/>
                <a:gd name="T21" fmla="*/ 462 h 462"/>
                <a:gd name="T22" fmla="*/ 196 w 196"/>
                <a:gd name="T23" fmla="*/ 441 h 462"/>
                <a:gd name="T24" fmla="*/ 196 w 196"/>
                <a:gd name="T25" fmla="*/ 21 h 462"/>
                <a:gd name="T26" fmla="*/ 174 w 196"/>
                <a:gd name="T27"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6" h="462">
                  <a:moveTo>
                    <a:pt x="174" y="0"/>
                  </a:moveTo>
                  <a:cubicBezTo>
                    <a:pt x="139" y="0"/>
                    <a:pt x="139" y="0"/>
                    <a:pt x="139" y="0"/>
                  </a:cubicBezTo>
                  <a:cubicBezTo>
                    <a:pt x="139" y="0"/>
                    <a:pt x="139" y="0"/>
                    <a:pt x="139" y="0"/>
                  </a:cubicBezTo>
                  <a:cubicBezTo>
                    <a:pt x="0" y="135"/>
                    <a:pt x="0" y="135"/>
                    <a:pt x="0" y="135"/>
                  </a:cubicBezTo>
                  <a:cubicBezTo>
                    <a:pt x="0" y="327"/>
                    <a:pt x="0" y="327"/>
                    <a:pt x="0" y="327"/>
                  </a:cubicBezTo>
                  <a:cubicBezTo>
                    <a:pt x="139" y="462"/>
                    <a:pt x="139" y="462"/>
                    <a:pt x="139" y="462"/>
                  </a:cubicBezTo>
                  <a:cubicBezTo>
                    <a:pt x="139" y="462"/>
                    <a:pt x="139" y="462"/>
                    <a:pt x="139" y="462"/>
                  </a:cubicBezTo>
                  <a:cubicBezTo>
                    <a:pt x="139" y="462"/>
                    <a:pt x="139" y="462"/>
                    <a:pt x="139" y="462"/>
                  </a:cubicBezTo>
                  <a:cubicBezTo>
                    <a:pt x="139" y="462"/>
                    <a:pt x="139" y="462"/>
                    <a:pt x="139" y="462"/>
                  </a:cubicBezTo>
                  <a:cubicBezTo>
                    <a:pt x="139" y="462"/>
                    <a:pt x="139" y="462"/>
                    <a:pt x="139" y="462"/>
                  </a:cubicBezTo>
                  <a:cubicBezTo>
                    <a:pt x="174" y="462"/>
                    <a:pt x="174" y="462"/>
                    <a:pt x="174" y="462"/>
                  </a:cubicBezTo>
                  <a:cubicBezTo>
                    <a:pt x="186" y="462"/>
                    <a:pt x="196" y="452"/>
                    <a:pt x="196" y="441"/>
                  </a:cubicBezTo>
                  <a:cubicBezTo>
                    <a:pt x="196" y="21"/>
                    <a:pt x="196" y="21"/>
                    <a:pt x="196" y="21"/>
                  </a:cubicBezTo>
                  <a:cubicBezTo>
                    <a:pt x="196" y="9"/>
                    <a:pt x="186" y="0"/>
                    <a:pt x="17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89" name="Freeform 42"/>
            <p:cNvSpPr/>
            <p:nvPr/>
          </p:nvSpPr>
          <p:spPr bwMode="auto">
            <a:xfrm>
              <a:off x="234950" y="3322638"/>
              <a:ext cx="204788" cy="557213"/>
            </a:xfrm>
            <a:custGeom>
              <a:avLst/>
              <a:gdLst>
                <a:gd name="T0" fmla="*/ 72 w 72"/>
                <a:gd name="T1" fmla="*/ 0 h 195"/>
                <a:gd name="T2" fmla="*/ 22 w 72"/>
                <a:gd name="T3" fmla="*/ 0 h 195"/>
                <a:gd name="T4" fmla="*/ 0 w 72"/>
                <a:gd name="T5" fmla="*/ 21 h 195"/>
                <a:gd name="T6" fmla="*/ 0 w 72"/>
                <a:gd name="T7" fmla="*/ 174 h 195"/>
                <a:gd name="T8" fmla="*/ 22 w 72"/>
                <a:gd name="T9" fmla="*/ 195 h 195"/>
                <a:gd name="T10" fmla="*/ 72 w 72"/>
                <a:gd name="T11" fmla="*/ 195 h 195"/>
                <a:gd name="T12" fmla="*/ 72 w 72"/>
                <a:gd name="T13" fmla="*/ 0 h 195"/>
              </a:gdLst>
              <a:ahLst/>
              <a:cxnLst>
                <a:cxn ang="0">
                  <a:pos x="T0" y="T1"/>
                </a:cxn>
                <a:cxn ang="0">
                  <a:pos x="T2" y="T3"/>
                </a:cxn>
                <a:cxn ang="0">
                  <a:pos x="T4" y="T5"/>
                </a:cxn>
                <a:cxn ang="0">
                  <a:pos x="T6" y="T7"/>
                </a:cxn>
                <a:cxn ang="0">
                  <a:pos x="T8" y="T9"/>
                </a:cxn>
                <a:cxn ang="0">
                  <a:pos x="T10" y="T11"/>
                </a:cxn>
                <a:cxn ang="0">
                  <a:pos x="T12" y="T13"/>
                </a:cxn>
              </a:cxnLst>
              <a:rect l="0" t="0" r="r" b="b"/>
              <a:pathLst>
                <a:path w="72" h="195">
                  <a:moveTo>
                    <a:pt x="72" y="0"/>
                  </a:moveTo>
                  <a:cubicBezTo>
                    <a:pt x="22" y="0"/>
                    <a:pt x="22" y="0"/>
                    <a:pt x="22" y="0"/>
                  </a:cubicBezTo>
                  <a:cubicBezTo>
                    <a:pt x="10" y="0"/>
                    <a:pt x="0" y="10"/>
                    <a:pt x="0" y="21"/>
                  </a:cubicBezTo>
                  <a:cubicBezTo>
                    <a:pt x="0" y="174"/>
                    <a:pt x="0" y="174"/>
                    <a:pt x="0" y="174"/>
                  </a:cubicBezTo>
                  <a:cubicBezTo>
                    <a:pt x="0" y="186"/>
                    <a:pt x="10" y="195"/>
                    <a:pt x="22" y="195"/>
                  </a:cubicBezTo>
                  <a:cubicBezTo>
                    <a:pt x="72" y="195"/>
                    <a:pt x="72" y="195"/>
                    <a:pt x="72" y="195"/>
                  </a:cubicBezTo>
                  <a:lnTo>
                    <a:pt x="7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90" name="Freeform 43"/>
            <p:cNvSpPr/>
            <p:nvPr/>
          </p:nvSpPr>
          <p:spPr bwMode="auto">
            <a:xfrm>
              <a:off x="1103313" y="3429001"/>
              <a:ext cx="168275" cy="346075"/>
            </a:xfrm>
            <a:custGeom>
              <a:avLst/>
              <a:gdLst>
                <a:gd name="T0" fmla="*/ 0 w 59"/>
                <a:gd name="T1" fmla="*/ 0 h 121"/>
                <a:gd name="T2" fmla="*/ 0 w 59"/>
                <a:gd name="T3" fmla="*/ 121 h 121"/>
                <a:gd name="T4" fmla="*/ 59 w 59"/>
                <a:gd name="T5" fmla="*/ 61 h 121"/>
                <a:gd name="T6" fmla="*/ 0 w 59"/>
                <a:gd name="T7" fmla="*/ 0 h 121"/>
              </a:gdLst>
              <a:ahLst/>
              <a:cxnLst>
                <a:cxn ang="0">
                  <a:pos x="T0" y="T1"/>
                </a:cxn>
                <a:cxn ang="0">
                  <a:pos x="T2" y="T3"/>
                </a:cxn>
                <a:cxn ang="0">
                  <a:pos x="T4" y="T5"/>
                </a:cxn>
                <a:cxn ang="0">
                  <a:pos x="T6" y="T7"/>
                </a:cxn>
              </a:cxnLst>
              <a:rect l="0" t="0" r="r" b="b"/>
              <a:pathLst>
                <a:path w="59" h="121">
                  <a:moveTo>
                    <a:pt x="0" y="0"/>
                  </a:moveTo>
                  <a:cubicBezTo>
                    <a:pt x="0" y="121"/>
                    <a:pt x="0" y="121"/>
                    <a:pt x="0" y="121"/>
                  </a:cubicBezTo>
                  <a:cubicBezTo>
                    <a:pt x="33" y="120"/>
                    <a:pt x="59" y="94"/>
                    <a:pt x="59" y="61"/>
                  </a:cubicBezTo>
                  <a:cubicBezTo>
                    <a:pt x="59" y="28"/>
                    <a:pt x="33"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91" name="Freeform 44"/>
            <p:cNvSpPr/>
            <p:nvPr/>
          </p:nvSpPr>
          <p:spPr bwMode="auto">
            <a:xfrm>
              <a:off x="1104900" y="3243263"/>
              <a:ext cx="298450" cy="719138"/>
            </a:xfrm>
            <a:custGeom>
              <a:avLst/>
              <a:gdLst>
                <a:gd name="T0" fmla="*/ 0 w 104"/>
                <a:gd name="T1" fmla="*/ 0 h 252"/>
                <a:gd name="T2" fmla="*/ 0 w 104"/>
                <a:gd name="T3" fmla="*/ 28 h 252"/>
                <a:gd name="T4" fmla="*/ 77 w 104"/>
                <a:gd name="T5" fmla="*/ 126 h 252"/>
                <a:gd name="T6" fmla="*/ 0 w 104"/>
                <a:gd name="T7" fmla="*/ 223 h 252"/>
                <a:gd name="T8" fmla="*/ 0 w 104"/>
                <a:gd name="T9" fmla="*/ 252 h 252"/>
                <a:gd name="T10" fmla="*/ 104 w 104"/>
                <a:gd name="T11" fmla="*/ 126 h 252"/>
                <a:gd name="T12" fmla="*/ 0 w 104"/>
                <a:gd name="T13" fmla="*/ 0 h 252"/>
              </a:gdLst>
              <a:ahLst/>
              <a:cxnLst>
                <a:cxn ang="0">
                  <a:pos x="T0" y="T1"/>
                </a:cxn>
                <a:cxn ang="0">
                  <a:pos x="T2" y="T3"/>
                </a:cxn>
                <a:cxn ang="0">
                  <a:pos x="T4" y="T5"/>
                </a:cxn>
                <a:cxn ang="0">
                  <a:pos x="T6" y="T7"/>
                </a:cxn>
                <a:cxn ang="0">
                  <a:pos x="T8" y="T9"/>
                </a:cxn>
                <a:cxn ang="0">
                  <a:pos x="T10" y="T11"/>
                </a:cxn>
                <a:cxn ang="0">
                  <a:pos x="T12" y="T13"/>
                </a:cxn>
              </a:cxnLst>
              <a:rect l="0" t="0" r="r" b="b"/>
              <a:pathLst>
                <a:path w="104" h="252">
                  <a:moveTo>
                    <a:pt x="0" y="0"/>
                  </a:moveTo>
                  <a:cubicBezTo>
                    <a:pt x="0" y="28"/>
                    <a:pt x="0" y="28"/>
                    <a:pt x="0" y="28"/>
                  </a:cubicBezTo>
                  <a:cubicBezTo>
                    <a:pt x="44" y="39"/>
                    <a:pt x="77" y="78"/>
                    <a:pt x="77" y="126"/>
                  </a:cubicBezTo>
                  <a:cubicBezTo>
                    <a:pt x="77" y="173"/>
                    <a:pt x="44" y="213"/>
                    <a:pt x="0" y="223"/>
                  </a:cubicBezTo>
                  <a:cubicBezTo>
                    <a:pt x="0" y="252"/>
                    <a:pt x="0" y="252"/>
                    <a:pt x="0" y="252"/>
                  </a:cubicBezTo>
                  <a:cubicBezTo>
                    <a:pt x="59" y="240"/>
                    <a:pt x="104" y="188"/>
                    <a:pt x="104" y="126"/>
                  </a:cubicBezTo>
                  <a:cubicBezTo>
                    <a:pt x="104" y="63"/>
                    <a:pt x="59" y="1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92" name="Freeform 45"/>
            <p:cNvSpPr/>
            <p:nvPr/>
          </p:nvSpPr>
          <p:spPr bwMode="auto">
            <a:xfrm>
              <a:off x="1104900" y="3090863"/>
              <a:ext cx="474663" cy="1020763"/>
            </a:xfrm>
            <a:custGeom>
              <a:avLst/>
              <a:gdLst>
                <a:gd name="T0" fmla="*/ 0 w 166"/>
                <a:gd name="T1" fmla="*/ 0 h 357"/>
                <a:gd name="T2" fmla="*/ 0 w 166"/>
                <a:gd name="T3" fmla="*/ 32 h 357"/>
                <a:gd name="T4" fmla="*/ 92 w 166"/>
                <a:gd name="T5" fmla="*/ 74 h 357"/>
                <a:gd name="T6" fmla="*/ 135 w 166"/>
                <a:gd name="T7" fmla="*/ 179 h 357"/>
                <a:gd name="T8" fmla="*/ 92 w 166"/>
                <a:gd name="T9" fmla="*/ 283 h 357"/>
                <a:gd name="T10" fmla="*/ 0 w 166"/>
                <a:gd name="T11" fmla="*/ 326 h 357"/>
                <a:gd name="T12" fmla="*/ 0 w 166"/>
                <a:gd name="T13" fmla="*/ 357 h 357"/>
                <a:gd name="T14" fmla="*/ 166 w 166"/>
                <a:gd name="T15" fmla="*/ 179 h 357"/>
                <a:gd name="T16" fmla="*/ 0 w 166"/>
                <a:gd name="T17"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357">
                  <a:moveTo>
                    <a:pt x="0" y="0"/>
                  </a:moveTo>
                  <a:cubicBezTo>
                    <a:pt x="0" y="32"/>
                    <a:pt x="0" y="32"/>
                    <a:pt x="0" y="32"/>
                  </a:cubicBezTo>
                  <a:cubicBezTo>
                    <a:pt x="36" y="35"/>
                    <a:pt x="68" y="50"/>
                    <a:pt x="92" y="74"/>
                  </a:cubicBezTo>
                  <a:cubicBezTo>
                    <a:pt x="119" y="101"/>
                    <a:pt x="135" y="138"/>
                    <a:pt x="135" y="179"/>
                  </a:cubicBezTo>
                  <a:cubicBezTo>
                    <a:pt x="135" y="220"/>
                    <a:pt x="119" y="256"/>
                    <a:pt x="92" y="283"/>
                  </a:cubicBezTo>
                  <a:cubicBezTo>
                    <a:pt x="68" y="307"/>
                    <a:pt x="36" y="323"/>
                    <a:pt x="0" y="326"/>
                  </a:cubicBezTo>
                  <a:cubicBezTo>
                    <a:pt x="0" y="357"/>
                    <a:pt x="0" y="357"/>
                    <a:pt x="0" y="357"/>
                  </a:cubicBezTo>
                  <a:cubicBezTo>
                    <a:pt x="93" y="351"/>
                    <a:pt x="166" y="273"/>
                    <a:pt x="166" y="179"/>
                  </a:cubicBezTo>
                  <a:cubicBezTo>
                    <a:pt x="166" y="84"/>
                    <a:pt x="93" y="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grpSp>
      <p:grpSp>
        <p:nvGrpSpPr>
          <p:cNvPr id="293" name="组合 292"/>
          <p:cNvGrpSpPr/>
          <p:nvPr userDrawn="1"/>
        </p:nvGrpSpPr>
        <p:grpSpPr>
          <a:xfrm>
            <a:off x="5222338" y="1195353"/>
            <a:ext cx="467633" cy="433954"/>
            <a:chOff x="5278438" y="2973388"/>
            <a:chExt cx="1344613" cy="1247775"/>
          </a:xfrm>
          <a:solidFill>
            <a:schemeClr val="bg1"/>
          </a:solidFill>
          <a:effectLst>
            <a:outerShdw blurRad="50800" dist="38100" dir="10800000" algn="r" rotWithShape="0">
              <a:prstClr val="black">
                <a:alpha val="40000"/>
              </a:prstClr>
            </a:outerShdw>
          </a:effectLst>
        </p:grpSpPr>
        <p:sp>
          <p:nvSpPr>
            <p:cNvPr id="294" name="Freeform 67"/>
            <p:cNvSpPr>
              <a:spLocks noEditPoints="1"/>
            </p:cNvSpPr>
            <p:nvPr/>
          </p:nvSpPr>
          <p:spPr bwMode="auto">
            <a:xfrm>
              <a:off x="5821363" y="2973388"/>
              <a:ext cx="801688" cy="806450"/>
            </a:xfrm>
            <a:custGeom>
              <a:avLst/>
              <a:gdLst>
                <a:gd name="T0" fmla="*/ 256 w 281"/>
                <a:gd name="T1" fmla="*/ 26 h 282"/>
                <a:gd name="T2" fmla="*/ 163 w 281"/>
                <a:gd name="T3" fmla="*/ 26 h 282"/>
                <a:gd name="T4" fmla="*/ 0 w 281"/>
                <a:gd name="T5" fmla="*/ 190 h 282"/>
                <a:gd name="T6" fmla="*/ 92 w 281"/>
                <a:gd name="T7" fmla="*/ 282 h 282"/>
                <a:gd name="T8" fmla="*/ 256 w 281"/>
                <a:gd name="T9" fmla="*/ 119 h 282"/>
                <a:gd name="T10" fmla="*/ 256 w 281"/>
                <a:gd name="T11" fmla="*/ 26 h 282"/>
                <a:gd name="T12" fmla="*/ 55 w 281"/>
                <a:gd name="T13" fmla="*/ 192 h 282"/>
                <a:gd name="T14" fmla="*/ 44 w 281"/>
                <a:gd name="T15" fmla="*/ 181 h 282"/>
                <a:gd name="T16" fmla="*/ 183 w 281"/>
                <a:gd name="T17" fmla="*/ 42 h 282"/>
                <a:gd name="T18" fmla="*/ 194 w 281"/>
                <a:gd name="T19" fmla="*/ 42 h 282"/>
                <a:gd name="T20" fmla="*/ 194 w 281"/>
                <a:gd name="T21" fmla="*/ 53 h 282"/>
                <a:gd name="T22" fmla="*/ 55 w 281"/>
                <a:gd name="T23" fmla="*/ 192 h 282"/>
                <a:gd name="T24" fmla="*/ 78 w 281"/>
                <a:gd name="T25" fmla="*/ 215 h 282"/>
                <a:gd name="T26" fmla="*/ 67 w 281"/>
                <a:gd name="T27" fmla="*/ 204 h 282"/>
                <a:gd name="T28" fmla="*/ 217 w 281"/>
                <a:gd name="T29" fmla="*/ 54 h 282"/>
                <a:gd name="T30" fmla="*/ 228 w 281"/>
                <a:gd name="T31" fmla="*/ 54 h 282"/>
                <a:gd name="T32" fmla="*/ 228 w 281"/>
                <a:gd name="T33" fmla="*/ 65 h 282"/>
                <a:gd name="T34" fmla="*/ 78 w 281"/>
                <a:gd name="T35" fmla="*/ 215 h 282"/>
                <a:gd name="T36" fmla="*/ 101 w 281"/>
                <a:gd name="T37" fmla="*/ 238 h 282"/>
                <a:gd name="T38" fmla="*/ 90 w 281"/>
                <a:gd name="T39" fmla="*/ 227 h 282"/>
                <a:gd name="T40" fmla="*/ 229 w 281"/>
                <a:gd name="T41" fmla="*/ 88 h 282"/>
                <a:gd name="T42" fmla="*/ 240 w 281"/>
                <a:gd name="T43" fmla="*/ 88 h 282"/>
                <a:gd name="T44" fmla="*/ 240 w 281"/>
                <a:gd name="T45" fmla="*/ 99 h 282"/>
                <a:gd name="T46" fmla="*/ 101 w 281"/>
                <a:gd name="T47" fmla="*/ 23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1" h="282">
                  <a:moveTo>
                    <a:pt x="256" y="26"/>
                  </a:moveTo>
                  <a:cubicBezTo>
                    <a:pt x="230" y="0"/>
                    <a:pt x="189" y="0"/>
                    <a:pt x="163" y="26"/>
                  </a:cubicBezTo>
                  <a:cubicBezTo>
                    <a:pt x="0" y="190"/>
                    <a:pt x="0" y="190"/>
                    <a:pt x="0" y="190"/>
                  </a:cubicBezTo>
                  <a:cubicBezTo>
                    <a:pt x="92" y="282"/>
                    <a:pt x="92" y="282"/>
                    <a:pt x="92" y="282"/>
                  </a:cubicBezTo>
                  <a:cubicBezTo>
                    <a:pt x="256" y="119"/>
                    <a:pt x="256" y="119"/>
                    <a:pt x="256" y="119"/>
                  </a:cubicBezTo>
                  <a:cubicBezTo>
                    <a:pt x="281" y="93"/>
                    <a:pt x="281"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95" name="Freeform 68"/>
            <p:cNvSpPr/>
            <p:nvPr/>
          </p:nvSpPr>
          <p:spPr bwMode="auto">
            <a:xfrm>
              <a:off x="5375275" y="3662363"/>
              <a:ext cx="554038" cy="558800"/>
            </a:xfrm>
            <a:custGeom>
              <a:avLst/>
              <a:gdLst>
                <a:gd name="T0" fmla="*/ 227 w 349"/>
                <a:gd name="T1" fmla="*/ 209 h 352"/>
                <a:gd name="T2" fmla="*/ 210 w 349"/>
                <a:gd name="T3" fmla="*/ 193 h 352"/>
                <a:gd name="T4" fmla="*/ 349 w 349"/>
                <a:gd name="T5" fmla="*/ 54 h 352"/>
                <a:gd name="T6" fmla="*/ 295 w 349"/>
                <a:gd name="T7" fmla="*/ 0 h 352"/>
                <a:gd name="T8" fmla="*/ 156 w 349"/>
                <a:gd name="T9" fmla="*/ 139 h 352"/>
                <a:gd name="T10" fmla="*/ 142 w 349"/>
                <a:gd name="T11" fmla="*/ 125 h 352"/>
                <a:gd name="T12" fmla="*/ 110 w 349"/>
                <a:gd name="T13" fmla="*/ 141 h 352"/>
                <a:gd name="T14" fmla="*/ 0 w 349"/>
                <a:gd name="T15" fmla="*/ 317 h 352"/>
                <a:gd name="T16" fmla="*/ 32 w 349"/>
                <a:gd name="T17" fmla="*/ 352 h 352"/>
                <a:gd name="T18" fmla="*/ 207 w 349"/>
                <a:gd name="T19" fmla="*/ 242 h 352"/>
                <a:gd name="T20" fmla="*/ 227 w 349"/>
                <a:gd name="T21" fmla="*/ 20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52">
                  <a:moveTo>
                    <a:pt x="227" y="209"/>
                  </a:moveTo>
                  <a:lnTo>
                    <a:pt x="210" y="193"/>
                  </a:lnTo>
                  <a:lnTo>
                    <a:pt x="349" y="54"/>
                  </a:lnTo>
                  <a:lnTo>
                    <a:pt x="295" y="0"/>
                  </a:lnTo>
                  <a:lnTo>
                    <a:pt x="156" y="139"/>
                  </a:lnTo>
                  <a:lnTo>
                    <a:pt x="142" y="125"/>
                  </a:lnTo>
                  <a:lnTo>
                    <a:pt x="110" y="141"/>
                  </a:lnTo>
                  <a:lnTo>
                    <a:pt x="0" y="317"/>
                  </a:lnTo>
                  <a:lnTo>
                    <a:pt x="32" y="352"/>
                  </a:lnTo>
                  <a:lnTo>
                    <a:pt x="207" y="242"/>
                  </a:lnTo>
                  <a:lnTo>
                    <a:pt x="227" y="2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96" name="Freeform 69"/>
            <p:cNvSpPr/>
            <p:nvPr/>
          </p:nvSpPr>
          <p:spPr bwMode="auto">
            <a:xfrm>
              <a:off x="5278438" y="2986088"/>
              <a:ext cx="590550" cy="590550"/>
            </a:xfrm>
            <a:custGeom>
              <a:avLst/>
              <a:gdLst>
                <a:gd name="T0" fmla="*/ 104 w 207"/>
                <a:gd name="T1" fmla="*/ 0 h 207"/>
                <a:gd name="T2" fmla="*/ 78 w 207"/>
                <a:gd name="T3" fmla="*/ 3 h 207"/>
                <a:gd name="T4" fmla="*/ 81 w 207"/>
                <a:gd name="T5" fmla="*/ 5 h 207"/>
                <a:gd name="T6" fmla="*/ 118 w 207"/>
                <a:gd name="T7" fmla="*/ 43 h 207"/>
                <a:gd name="T8" fmla="*/ 118 w 207"/>
                <a:gd name="T9" fmla="*/ 112 h 207"/>
                <a:gd name="T10" fmla="*/ 49 w 207"/>
                <a:gd name="T11" fmla="*/ 112 h 207"/>
                <a:gd name="T12" fmla="*/ 12 w 207"/>
                <a:gd name="T13" fmla="*/ 74 h 207"/>
                <a:gd name="T14" fmla="*/ 7 w 207"/>
                <a:gd name="T15" fmla="*/ 68 h 207"/>
                <a:gd name="T16" fmla="*/ 0 w 207"/>
                <a:gd name="T17" fmla="*/ 103 h 207"/>
                <a:gd name="T18" fmla="*/ 104 w 207"/>
                <a:gd name="T19" fmla="*/ 207 h 207"/>
                <a:gd name="T20" fmla="*/ 207 w 207"/>
                <a:gd name="T21" fmla="*/ 103 h 207"/>
                <a:gd name="T22" fmla="*/ 104 w 207"/>
                <a:gd name="T2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207">
                  <a:moveTo>
                    <a:pt x="104" y="0"/>
                  </a:moveTo>
                  <a:cubicBezTo>
                    <a:pt x="95" y="0"/>
                    <a:pt x="86" y="1"/>
                    <a:pt x="78" y="3"/>
                  </a:cubicBezTo>
                  <a:cubicBezTo>
                    <a:pt x="79" y="4"/>
                    <a:pt x="80" y="5"/>
                    <a:pt x="81" y="5"/>
                  </a:cubicBezTo>
                  <a:cubicBezTo>
                    <a:pt x="118" y="43"/>
                    <a:pt x="118" y="43"/>
                    <a:pt x="118" y="43"/>
                  </a:cubicBezTo>
                  <a:cubicBezTo>
                    <a:pt x="137" y="62"/>
                    <a:pt x="137" y="93"/>
                    <a:pt x="118" y="112"/>
                  </a:cubicBezTo>
                  <a:cubicBezTo>
                    <a:pt x="99" y="131"/>
                    <a:pt x="68" y="131"/>
                    <a:pt x="49" y="112"/>
                  </a:cubicBezTo>
                  <a:cubicBezTo>
                    <a:pt x="12" y="74"/>
                    <a:pt x="12" y="74"/>
                    <a:pt x="12" y="74"/>
                  </a:cubicBezTo>
                  <a:cubicBezTo>
                    <a:pt x="10" y="72"/>
                    <a:pt x="8" y="70"/>
                    <a:pt x="7" y="68"/>
                  </a:cubicBezTo>
                  <a:cubicBezTo>
                    <a:pt x="3" y="79"/>
                    <a:pt x="0" y="91"/>
                    <a:pt x="0" y="103"/>
                  </a:cubicBezTo>
                  <a:cubicBezTo>
                    <a:pt x="0" y="161"/>
                    <a:pt x="47" y="207"/>
                    <a:pt x="104" y="207"/>
                  </a:cubicBezTo>
                  <a:cubicBezTo>
                    <a:pt x="161" y="207"/>
                    <a:pt x="207" y="161"/>
                    <a:pt x="207" y="103"/>
                  </a:cubicBezTo>
                  <a:cubicBezTo>
                    <a:pt x="207" y="46"/>
                    <a:pt x="161" y="0"/>
                    <a:pt x="10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297" name="Freeform 70"/>
            <p:cNvSpPr>
              <a:spLocks noEditPoints="1"/>
            </p:cNvSpPr>
            <p:nvPr/>
          </p:nvSpPr>
          <p:spPr bwMode="auto">
            <a:xfrm>
              <a:off x="6008688" y="3686176"/>
              <a:ext cx="531813" cy="531813"/>
            </a:xfrm>
            <a:custGeom>
              <a:avLst/>
              <a:gdLst>
                <a:gd name="T0" fmla="*/ 164 w 186"/>
                <a:gd name="T1" fmla="*/ 164 h 186"/>
                <a:gd name="T2" fmla="*/ 164 w 186"/>
                <a:gd name="T3" fmla="*/ 83 h 186"/>
                <a:gd name="T4" fmla="*/ 81 w 186"/>
                <a:gd name="T5" fmla="*/ 0 h 186"/>
                <a:gd name="T6" fmla="*/ 0 w 186"/>
                <a:gd name="T7" fmla="*/ 81 h 186"/>
                <a:gd name="T8" fmla="*/ 82 w 186"/>
                <a:gd name="T9" fmla="*/ 164 h 186"/>
                <a:gd name="T10" fmla="*/ 164 w 186"/>
                <a:gd name="T11" fmla="*/ 164 h 186"/>
                <a:gd name="T12" fmla="*/ 109 w 186"/>
                <a:gd name="T13" fmla="*/ 109 h 186"/>
                <a:gd name="T14" fmla="*/ 142 w 186"/>
                <a:gd name="T15" fmla="*/ 109 h 186"/>
                <a:gd name="T16" fmla="*/ 142 w 186"/>
                <a:gd name="T17" fmla="*/ 143 h 186"/>
                <a:gd name="T18" fmla="*/ 109 w 186"/>
                <a:gd name="T19" fmla="*/ 143 h 186"/>
                <a:gd name="T20" fmla="*/ 109 w 186"/>
                <a:gd name="T21" fmla="*/ 10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186">
                  <a:moveTo>
                    <a:pt x="164" y="164"/>
                  </a:moveTo>
                  <a:cubicBezTo>
                    <a:pt x="186" y="142"/>
                    <a:pt x="186" y="105"/>
                    <a:pt x="164" y="83"/>
                  </a:cubicBezTo>
                  <a:cubicBezTo>
                    <a:pt x="81" y="0"/>
                    <a:pt x="81" y="0"/>
                    <a:pt x="81" y="0"/>
                  </a:cubicBezTo>
                  <a:cubicBezTo>
                    <a:pt x="0" y="81"/>
                    <a:pt x="0" y="81"/>
                    <a:pt x="0" y="81"/>
                  </a:cubicBezTo>
                  <a:cubicBezTo>
                    <a:pt x="82" y="164"/>
                    <a:pt x="82" y="164"/>
                    <a:pt x="82" y="164"/>
                  </a:cubicBezTo>
                  <a:cubicBezTo>
                    <a:pt x="105" y="186"/>
                    <a:pt x="141" y="186"/>
                    <a:pt x="164" y="164"/>
                  </a:cubicBezTo>
                  <a:close/>
                  <a:moveTo>
                    <a:pt x="109" y="109"/>
                  </a:moveTo>
                  <a:cubicBezTo>
                    <a:pt x="118" y="100"/>
                    <a:pt x="133" y="100"/>
                    <a:pt x="142" y="109"/>
                  </a:cubicBezTo>
                  <a:cubicBezTo>
                    <a:pt x="152" y="118"/>
                    <a:pt x="152" y="133"/>
                    <a:pt x="142" y="143"/>
                  </a:cubicBezTo>
                  <a:cubicBezTo>
                    <a:pt x="133" y="152"/>
                    <a:pt x="118" y="152"/>
                    <a:pt x="109" y="143"/>
                  </a:cubicBezTo>
                  <a:cubicBezTo>
                    <a:pt x="99" y="133"/>
                    <a:pt x="99" y="118"/>
                    <a:pt x="109"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grpSp>
      <p:sp>
        <p:nvSpPr>
          <p:cNvPr id="298" name="文本框 297"/>
          <p:cNvSpPr txBox="1"/>
          <p:nvPr userDrawn="1"/>
        </p:nvSpPr>
        <p:spPr>
          <a:xfrm>
            <a:off x="5809443" y="1124319"/>
            <a:ext cx="2031297" cy="590915"/>
          </a:xfrm>
          <a:prstGeom prst="rect">
            <a:avLst/>
          </a:prstGeom>
          <a:noFill/>
        </p:spPr>
        <p:txBody>
          <a:bodyPr wrap="none" lIns="91426" tIns="45712" rIns="91426" bIns="45712" rtlCol="0">
            <a:spAutoFit/>
          </a:bodyPr>
          <a:lstStyle/>
          <a:p>
            <a:pPr>
              <a:lnSpc>
                <a:spcPct val="120000"/>
              </a:lnSpc>
            </a:pPr>
            <a:r>
              <a:rPr lang="zh-CN" altLang="en-US" sz="1100" dirty="0" smtClean="0">
                <a:solidFill>
                  <a:schemeClr val="bg1"/>
                </a:solidFill>
              </a:rPr>
              <a:t>第四章</a:t>
            </a:r>
            <a:endParaRPr lang="en-US" altLang="zh-CN" sz="1100" dirty="0" smtClean="0">
              <a:solidFill>
                <a:schemeClr val="bg1"/>
              </a:solidFill>
            </a:endParaRPr>
          </a:p>
          <a:p>
            <a:pPr>
              <a:lnSpc>
                <a:spcPct val="120000"/>
              </a:lnSpc>
            </a:pPr>
            <a:r>
              <a:rPr lang="zh-CN" altLang="en-US" sz="1600" b="1" dirty="0" smtClean="0">
                <a:solidFill>
                  <a:schemeClr val="bg1"/>
                </a:solidFill>
              </a:rPr>
              <a:t>安全管理的基本概念</a:t>
            </a:r>
            <a:endParaRPr lang="zh-CN" altLang="en-US" sz="1600" b="1" dirty="0">
              <a:solidFill>
                <a:schemeClr val="bg1"/>
              </a:solidFill>
            </a:endParaRPr>
          </a:p>
        </p:txBody>
      </p:sp>
      <p:sp>
        <p:nvSpPr>
          <p:cNvPr id="299" name="文本框 298"/>
          <p:cNvSpPr txBox="1"/>
          <p:nvPr userDrawn="1"/>
        </p:nvSpPr>
        <p:spPr>
          <a:xfrm>
            <a:off x="5809443" y="2440972"/>
            <a:ext cx="2031297" cy="590915"/>
          </a:xfrm>
          <a:prstGeom prst="rect">
            <a:avLst/>
          </a:prstGeom>
          <a:noFill/>
        </p:spPr>
        <p:txBody>
          <a:bodyPr wrap="none" lIns="91426" tIns="45712" rIns="91426" bIns="45712" rtlCol="0">
            <a:spAutoFit/>
          </a:bodyPr>
          <a:lstStyle/>
          <a:p>
            <a:pPr>
              <a:lnSpc>
                <a:spcPct val="120000"/>
              </a:lnSpc>
            </a:pPr>
            <a:r>
              <a:rPr lang="zh-CN" altLang="en-US" sz="1100" dirty="0" smtClean="0">
                <a:solidFill>
                  <a:schemeClr val="bg1"/>
                </a:solidFill>
              </a:rPr>
              <a:t>第五章</a:t>
            </a:r>
            <a:endParaRPr lang="en-US" altLang="zh-CN" sz="1100" dirty="0" smtClean="0">
              <a:solidFill>
                <a:schemeClr val="bg1"/>
              </a:solidFill>
            </a:endParaRPr>
          </a:p>
          <a:p>
            <a:pPr>
              <a:lnSpc>
                <a:spcPct val="120000"/>
              </a:lnSpc>
            </a:pPr>
            <a:r>
              <a:rPr lang="zh-CN" altLang="en-US" sz="1600" b="1" dirty="0" smtClean="0">
                <a:solidFill>
                  <a:schemeClr val="bg1"/>
                </a:solidFill>
              </a:rPr>
              <a:t>事故发生的主要原因</a:t>
            </a:r>
            <a:endParaRPr lang="zh-CN" altLang="en-US" sz="1600" b="1" dirty="0">
              <a:solidFill>
                <a:schemeClr val="bg1"/>
              </a:solidFill>
            </a:endParaRPr>
          </a:p>
        </p:txBody>
      </p:sp>
      <p:sp>
        <p:nvSpPr>
          <p:cNvPr id="300" name="文本框 299"/>
          <p:cNvSpPr txBox="1"/>
          <p:nvPr userDrawn="1"/>
        </p:nvSpPr>
        <p:spPr>
          <a:xfrm>
            <a:off x="5809443" y="3782850"/>
            <a:ext cx="2646850" cy="590915"/>
          </a:xfrm>
          <a:prstGeom prst="rect">
            <a:avLst/>
          </a:prstGeom>
          <a:noFill/>
        </p:spPr>
        <p:txBody>
          <a:bodyPr wrap="none" lIns="91426" tIns="45712" rIns="91426" bIns="45712" rtlCol="0">
            <a:spAutoFit/>
          </a:bodyPr>
          <a:lstStyle/>
          <a:p>
            <a:pPr>
              <a:lnSpc>
                <a:spcPct val="120000"/>
              </a:lnSpc>
            </a:pPr>
            <a:r>
              <a:rPr lang="zh-CN" altLang="en-US" sz="1100" dirty="0" smtClean="0">
                <a:solidFill>
                  <a:schemeClr val="bg1"/>
                </a:solidFill>
              </a:rPr>
              <a:t>第六章</a:t>
            </a:r>
            <a:endParaRPr lang="en-US" altLang="zh-CN" sz="1100" dirty="0" smtClean="0">
              <a:solidFill>
                <a:schemeClr val="bg1"/>
              </a:solidFill>
            </a:endParaRPr>
          </a:p>
          <a:p>
            <a:pPr>
              <a:lnSpc>
                <a:spcPct val="120000"/>
              </a:lnSpc>
            </a:pPr>
            <a:r>
              <a:rPr lang="zh-CN" altLang="en-US" sz="1600" b="1" dirty="0" smtClean="0">
                <a:solidFill>
                  <a:schemeClr val="bg1"/>
                </a:solidFill>
              </a:rPr>
              <a:t>以人为本切实做好安全工作</a:t>
            </a:r>
            <a:endParaRPr lang="zh-CN" altLang="en-US" sz="1600" b="1" dirty="0" smtClean="0">
              <a:solidFill>
                <a:schemeClr val="bg1"/>
              </a:solidFill>
            </a:endParaRPr>
          </a:p>
        </p:txBody>
      </p:sp>
      <p:grpSp>
        <p:nvGrpSpPr>
          <p:cNvPr id="301" name="组合 300"/>
          <p:cNvGrpSpPr/>
          <p:nvPr userDrawn="1"/>
        </p:nvGrpSpPr>
        <p:grpSpPr>
          <a:xfrm>
            <a:off x="3471503" y="2477975"/>
            <a:ext cx="594343" cy="609738"/>
            <a:chOff x="7673976" y="2593975"/>
            <a:chExt cx="1716088" cy="1760538"/>
          </a:xfrm>
          <a:solidFill>
            <a:schemeClr val="accent2"/>
          </a:solidFill>
          <a:effectLst>
            <a:outerShdw blurRad="50800" dist="38100" dir="8100000" algn="tr" rotWithShape="0">
              <a:prstClr val="black">
                <a:alpha val="40000"/>
              </a:prstClr>
            </a:outerShdw>
          </a:effectLst>
        </p:grpSpPr>
        <p:sp>
          <p:nvSpPr>
            <p:cNvPr id="302" name="Freeform 60"/>
            <p:cNvSpPr/>
            <p:nvPr/>
          </p:nvSpPr>
          <p:spPr bwMode="auto">
            <a:xfrm>
              <a:off x="7673976" y="2974975"/>
              <a:ext cx="1284288" cy="1379538"/>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303" name="Freeform 61"/>
            <p:cNvSpPr>
              <a:spLocks noEditPoints="1"/>
            </p:cNvSpPr>
            <p:nvPr/>
          </p:nvSpPr>
          <p:spPr bwMode="auto">
            <a:xfrm>
              <a:off x="8540751" y="2593975"/>
              <a:ext cx="849313" cy="739775"/>
            </a:xfrm>
            <a:custGeom>
              <a:avLst/>
              <a:gdLst>
                <a:gd name="T0" fmla="*/ 143 w 289"/>
                <a:gd name="T1" fmla="*/ 1 h 252"/>
                <a:gd name="T2" fmla="*/ 0 w 289"/>
                <a:gd name="T3" fmla="*/ 111 h 252"/>
                <a:gd name="T4" fmla="*/ 73 w 289"/>
                <a:gd name="T5" fmla="*/ 203 h 252"/>
                <a:gd name="T6" fmla="*/ 47 w 289"/>
                <a:gd name="T7" fmla="*/ 252 h 252"/>
                <a:gd name="T8" fmla="*/ 121 w 289"/>
                <a:gd name="T9" fmla="*/ 216 h 252"/>
                <a:gd name="T10" fmla="*/ 146 w 289"/>
                <a:gd name="T11" fmla="*/ 217 h 252"/>
                <a:gd name="T12" fmla="*/ 288 w 289"/>
                <a:gd name="T13" fmla="*/ 107 h 252"/>
                <a:gd name="T14" fmla="*/ 143 w 289"/>
                <a:gd name="T15" fmla="*/ 1 h 252"/>
                <a:gd name="T16" fmla="*/ 73 w 289"/>
                <a:gd name="T17" fmla="*/ 131 h 252"/>
                <a:gd name="T18" fmla="*/ 55 w 289"/>
                <a:gd name="T19" fmla="*/ 113 h 252"/>
                <a:gd name="T20" fmla="*/ 73 w 289"/>
                <a:gd name="T21" fmla="*/ 95 h 252"/>
                <a:gd name="T22" fmla="*/ 91 w 289"/>
                <a:gd name="T23" fmla="*/ 113 h 252"/>
                <a:gd name="T24" fmla="*/ 73 w 289"/>
                <a:gd name="T25" fmla="*/ 131 h 252"/>
                <a:gd name="T26" fmla="*/ 144 w 289"/>
                <a:gd name="T27" fmla="*/ 131 h 252"/>
                <a:gd name="T28" fmla="*/ 126 w 289"/>
                <a:gd name="T29" fmla="*/ 113 h 252"/>
                <a:gd name="T30" fmla="*/ 144 w 289"/>
                <a:gd name="T31" fmla="*/ 95 h 252"/>
                <a:gd name="T32" fmla="*/ 162 w 289"/>
                <a:gd name="T33" fmla="*/ 113 h 252"/>
                <a:gd name="T34" fmla="*/ 144 w 289"/>
                <a:gd name="T35" fmla="*/ 131 h 252"/>
                <a:gd name="T36" fmla="*/ 216 w 289"/>
                <a:gd name="T37" fmla="*/ 131 h 252"/>
                <a:gd name="T38" fmla="*/ 198 w 289"/>
                <a:gd name="T39" fmla="*/ 113 h 252"/>
                <a:gd name="T40" fmla="*/ 216 w 289"/>
                <a:gd name="T41" fmla="*/ 95 h 252"/>
                <a:gd name="T42" fmla="*/ 233 w 289"/>
                <a:gd name="T43" fmla="*/ 113 h 252"/>
                <a:gd name="T44" fmla="*/ 216 w 289"/>
                <a:gd name="T45" fmla="*/ 13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9" h="252">
                  <a:moveTo>
                    <a:pt x="143" y="1"/>
                  </a:moveTo>
                  <a:cubicBezTo>
                    <a:pt x="63" y="2"/>
                    <a:pt x="0" y="51"/>
                    <a:pt x="0" y="111"/>
                  </a:cubicBezTo>
                  <a:cubicBezTo>
                    <a:pt x="1" y="151"/>
                    <a:pt x="30" y="185"/>
                    <a:pt x="73" y="203"/>
                  </a:cubicBezTo>
                  <a:cubicBezTo>
                    <a:pt x="47" y="252"/>
                    <a:pt x="47" y="252"/>
                    <a:pt x="47" y="252"/>
                  </a:cubicBezTo>
                  <a:cubicBezTo>
                    <a:pt x="121" y="216"/>
                    <a:pt x="121" y="216"/>
                    <a:pt x="121" y="216"/>
                  </a:cubicBezTo>
                  <a:cubicBezTo>
                    <a:pt x="129" y="217"/>
                    <a:pt x="137" y="218"/>
                    <a:pt x="146" y="217"/>
                  </a:cubicBezTo>
                  <a:cubicBezTo>
                    <a:pt x="225" y="216"/>
                    <a:pt x="289" y="167"/>
                    <a:pt x="288" y="107"/>
                  </a:cubicBezTo>
                  <a:cubicBezTo>
                    <a:pt x="287" y="47"/>
                    <a:pt x="222" y="0"/>
                    <a:pt x="143" y="1"/>
                  </a:cubicBezTo>
                  <a:close/>
                  <a:moveTo>
                    <a:pt x="73" y="131"/>
                  </a:moveTo>
                  <a:cubicBezTo>
                    <a:pt x="63" y="131"/>
                    <a:pt x="55" y="123"/>
                    <a:pt x="55" y="113"/>
                  </a:cubicBezTo>
                  <a:cubicBezTo>
                    <a:pt x="55" y="103"/>
                    <a:pt x="63" y="95"/>
                    <a:pt x="73" y="95"/>
                  </a:cubicBezTo>
                  <a:cubicBezTo>
                    <a:pt x="83" y="95"/>
                    <a:pt x="91" y="103"/>
                    <a:pt x="91" y="113"/>
                  </a:cubicBezTo>
                  <a:cubicBezTo>
                    <a:pt x="91" y="123"/>
                    <a:pt x="83" y="131"/>
                    <a:pt x="73" y="131"/>
                  </a:cubicBezTo>
                  <a:close/>
                  <a:moveTo>
                    <a:pt x="144" y="131"/>
                  </a:moveTo>
                  <a:cubicBezTo>
                    <a:pt x="134" y="131"/>
                    <a:pt x="126" y="123"/>
                    <a:pt x="126" y="113"/>
                  </a:cubicBezTo>
                  <a:cubicBezTo>
                    <a:pt x="126" y="103"/>
                    <a:pt x="134" y="95"/>
                    <a:pt x="144" y="95"/>
                  </a:cubicBezTo>
                  <a:cubicBezTo>
                    <a:pt x="154" y="95"/>
                    <a:pt x="162" y="103"/>
                    <a:pt x="162" y="113"/>
                  </a:cubicBezTo>
                  <a:cubicBezTo>
                    <a:pt x="162" y="123"/>
                    <a:pt x="154" y="131"/>
                    <a:pt x="144" y="131"/>
                  </a:cubicBezTo>
                  <a:close/>
                  <a:moveTo>
                    <a:pt x="216" y="131"/>
                  </a:moveTo>
                  <a:cubicBezTo>
                    <a:pt x="206" y="131"/>
                    <a:pt x="198" y="123"/>
                    <a:pt x="198" y="113"/>
                  </a:cubicBezTo>
                  <a:cubicBezTo>
                    <a:pt x="198" y="103"/>
                    <a:pt x="206" y="95"/>
                    <a:pt x="216" y="95"/>
                  </a:cubicBezTo>
                  <a:cubicBezTo>
                    <a:pt x="225" y="95"/>
                    <a:pt x="233" y="103"/>
                    <a:pt x="233" y="113"/>
                  </a:cubicBezTo>
                  <a:cubicBezTo>
                    <a:pt x="233" y="123"/>
                    <a:pt x="225" y="131"/>
                    <a:pt x="216" y="1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grpSp>
      <p:grpSp>
        <p:nvGrpSpPr>
          <p:cNvPr id="304" name="组合 303"/>
          <p:cNvGrpSpPr/>
          <p:nvPr userDrawn="1"/>
        </p:nvGrpSpPr>
        <p:grpSpPr>
          <a:xfrm>
            <a:off x="3424201" y="3942414"/>
            <a:ext cx="641644" cy="490053"/>
            <a:chOff x="7756526" y="649288"/>
            <a:chExt cx="1847850" cy="1411287"/>
          </a:xfrm>
          <a:solidFill>
            <a:schemeClr val="accent2"/>
          </a:solidFill>
          <a:effectLst>
            <a:outerShdw blurRad="50800" dist="38100" dir="8100000" algn="tr" rotWithShape="0">
              <a:prstClr val="black">
                <a:alpha val="40000"/>
              </a:prstClr>
            </a:outerShdw>
          </a:effectLst>
        </p:grpSpPr>
        <p:sp>
          <p:nvSpPr>
            <p:cNvPr id="305" name="Freeform 24"/>
            <p:cNvSpPr>
              <a:spLocks noEditPoints="1"/>
            </p:cNvSpPr>
            <p:nvPr/>
          </p:nvSpPr>
          <p:spPr bwMode="auto">
            <a:xfrm>
              <a:off x="7756526" y="819150"/>
              <a:ext cx="1160463" cy="1241425"/>
            </a:xfrm>
            <a:custGeom>
              <a:avLst/>
              <a:gdLst>
                <a:gd name="T0" fmla="*/ 198 w 397"/>
                <a:gd name="T1" fmla="*/ 0 h 425"/>
                <a:gd name="T2" fmla="*/ 0 w 397"/>
                <a:gd name="T3" fmla="*/ 173 h 425"/>
                <a:gd name="T4" fmla="*/ 198 w 397"/>
                <a:gd name="T5" fmla="*/ 346 h 425"/>
                <a:gd name="T6" fmla="*/ 217 w 397"/>
                <a:gd name="T7" fmla="*/ 345 h 425"/>
                <a:gd name="T8" fmla="*/ 165 w 397"/>
                <a:gd name="T9" fmla="*/ 425 h 425"/>
                <a:gd name="T10" fmla="*/ 365 w 397"/>
                <a:gd name="T11" fmla="*/ 268 h 425"/>
                <a:gd name="T12" fmla="*/ 397 w 397"/>
                <a:gd name="T13" fmla="*/ 173 h 425"/>
                <a:gd name="T14" fmla="*/ 198 w 397"/>
                <a:gd name="T15" fmla="*/ 0 h 425"/>
                <a:gd name="T16" fmla="*/ 91 w 397"/>
                <a:gd name="T17" fmla="*/ 198 h 425"/>
                <a:gd name="T18" fmla="*/ 66 w 397"/>
                <a:gd name="T19" fmla="*/ 173 h 425"/>
                <a:gd name="T20" fmla="*/ 91 w 397"/>
                <a:gd name="T21" fmla="*/ 148 h 425"/>
                <a:gd name="T22" fmla="*/ 116 w 397"/>
                <a:gd name="T23" fmla="*/ 173 h 425"/>
                <a:gd name="T24" fmla="*/ 91 w 397"/>
                <a:gd name="T25" fmla="*/ 198 h 425"/>
                <a:gd name="T26" fmla="*/ 198 w 397"/>
                <a:gd name="T27" fmla="*/ 198 h 425"/>
                <a:gd name="T28" fmla="*/ 173 w 397"/>
                <a:gd name="T29" fmla="*/ 173 h 425"/>
                <a:gd name="T30" fmla="*/ 198 w 397"/>
                <a:gd name="T31" fmla="*/ 148 h 425"/>
                <a:gd name="T32" fmla="*/ 224 w 397"/>
                <a:gd name="T33" fmla="*/ 173 h 425"/>
                <a:gd name="T34" fmla="*/ 198 w 397"/>
                <a:gd name="T35" fmla="*/ 198 h 425"/>
                <a:gd name="T36" fmla="*/ 306 w 397"/>
                <a:gd name="T37" fmla="*/ 198 h 425"/>
                <a:gd name="T38" fmla="*/ 280 w 397"/>
                <a:gd name="T39" fmla="*/ 173 h 425"/>
                <a:gd name="T40" fmla="*/ 306 w 397"/>
                <a:gd name="T41" fmla="*/ 148 h 425"/>
                <a:gd name="T42" fmla="*/ 331 w 397"/>
                <a:gd name="T43" fmla="*/ 173 h 425"/>
                <a:gd name="T44" fmla="*/ 306 w 397"/>
                <a:gd name="T45" fmla="*/ 198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7" h="425">
                  <a:moveTo>
                    <a:pt x="198" y="0"/>
                  </a:moveTo>
                  <a:cubicBezTo>
                    <a:pt x="89" y="0"/>
                    <a:pt x="0" y="77"/>
                    <a:pt x="0" y="173"/>
                  </a:cubicBezTo>
                  <a:cubicBezTo>
                    <a:pt x="0" y="268"/>
                    <a:pt x="89" y="346"/>
                    <a:pt x="198" y="346"/>
                  </a:cubicBezTo>
                  <a:cubicBezTo>
                    <a:pt x="205" y="346"/>
                    <a:pt x="211" y="346"/>
                    <a:pt x="217" y="345"/>
                  </a:cubicBezTo>
                  <a:cubicBezTo>
                    <a:pt x="217" y="390"/>
                    <a:pt x="165" y="425"/>
                    <a:pt x="165" y="425"/>
                  </a:cubicBezTo>
                  <a:cubicBezTo>
                    <a:pt x="295" y="382"/>
                    <a:pt x="347" y="304"/>
                    <a:pt x="365" y="268"/>
                  </a:cubicBezTo>
                  <a:cubicBezTo>
                    <a:pt x="385" y="240"/>
                    <a:pt x="397" y="208"/>
                    <a:pt x="397" y="173"/>
                  </a:cubicBezTo>
                  <a:cubicBezTo>
                    <a:pt x="397" y="77"/>
                    <a:pt x="308" y="0"/>
                    <a:pt x="198" y="0"/>
                  </a:cubicBezTo>
                  <a:close/>
                  <a:moveTo>
                    <a:pt x="91" y="198"/>
                  </a:moveTo>
                  <a:cubicBezTo>
                    <a:pt x="77" y="198"/>
                    <a:pt x="66" y="187"/>
                    <a:pt x="66" y="173"/>
                  </a:cubicBezTo>
                  <a:cubicBezTo>
                    <a:pt x="66" y="159"/>
                    <a:pt x="77" y="148"/>
                    <a:pt x="91" y="148"/>
                  </a:cubicBezTo>
                  <a:cubicBezTo>
                    <a:pt x="105" y="148"/>
                    <a:pt x="116" y="159"/>
                    <a:pt x="116" y="173"/>
                  </a:cubicBezTo>
                  <a:cubicBezTo>
                    <a:pt x="116" y="187"/>
                    <a:pt x="105" y="198"/>
                    <a:pt x="91" y="198"/>
                  </a:cubicBezTo>
                  <a:close/>
                  <a:moveTo>
                    <a:pt x="198" y="198"/>
                  </a:moveTo>
                  <a:cubicBezTo>
                    <a:pt x="184" y="198"/>
                    <a:pt x="173" y="187"/>
                    <a:pt x="173" y="173"/>
                  </a:cubicBezTo>
                  <a:cubicBezTo>
                    <a:pt x="173" y="159"/>
                    <a:pt x="184" y="148"/>
                    <a:pt x="198" y="148"/>
                  </a:cubicBezTo>
                  <a:cubicBezTo>
                    <a:pt x="212" y="148"/>
                    <a:pt x="224" y="159"/>
                    <a:pt x="224" y="173"/>
                  </a:cubicBezTo>
                  <a:cubicBezTo>
                    <a:pt x="224" y="187"/>
                    <a:pt x="212" y="198"/>
                    <a:pt x="198" y="198"/>
                  </a:cubicBezTo>
                  <a:close/>
                  <a:moveTo>
                    <a:pt x="306" y="198"/>
                  </a:moveTo>
                  <a:cubicBezTo>
                    <a:pt x="292" y="198"/>
                    <a:pt x="280" y="187"/>
                    <a:pt x="280" y="173"/>
                  </a:cubicBezTo>
                  <a:cubicBezTo>
                    <a:pt x="280" y="159"/>
                    <a:pt x="292" y="148"/>
                    <a:pt x="306" y="148"/>
                  </a:cubicBezTo>
                  <a:cubicBezTo>
                    <a:pt x="320" y="148"/>
                    <a:pt x="331" y="159"/>
                    <a:pt x="331" y="173"/>
                  </a:cubicBezTo>
                  <a:cubicBezTo>
                    <a:pt x="331" y="187"/>
                    <a:pt x="320" y="198"/>
                    <a:pt x="306" y="1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306" name="Freeform 25"/>
            <p:cNvSpPr/>
            <p:nvPr/>
          </p:nvSpPr>
          <p:spPr bwMode="auto">
            <a:xfrm>
              <a:off x="8572501" y="649288"/>
              <a:ext cx="1031875" cy="1181100"/>
            </a:xfrm>
            <a:custGeom>
              <a:avLst/>
              <a:gdLst>
                <a:gd name="T0" fmla="*/ 258 w 353"/>
                <a:gd name="T1" fmla="*/ 0 h 404"/>
                <a:gd name="T2" fmla="*/ 88 w 353"/>
                <a:gd name="T3" fmla="*/ 0 h 404"/>
                <a:gd name="T4" fmla="*/ 0 w 353"/>
                <a:gd name="T5" fmla="*/ 57 h 404"/>
                <a:gd name="T6" fmla="*/ 70 w 353"/>
                <a:gd name="T7" fmla="*/ 97 h 404"/>
                <a:gd name="T8" fmla="*/ 133 w 353"/>
                <a:gd name="T9" fmla="*/ 231 h 404"/>
                <a:gd name="T10" fmla="*/ 133 w 353"/>
                <a:gd name="T11" fmla="*/ 231 h 404"/>
                <a:gd name="T12" fmla="*/ 99 w 353"/>
                <a:gd name="T13" fmla="*/ 334 h 404"/>
                <a:gd name="T14" fmla="*/ 97 w 353"/>
                <a:gd name="T15" fmla="*/ 337 h 404"/>
                <a:gd name="T16" fmla="*/ 226 w 353"/>
                <a:gd name="T17" fmla="*/ 404 h 404"/>
                <a:gd name="T18" fmla="*/ 170 w 353"/>
                <a:gd name="T19" fmla="*/ 304 h 404"/>
                <a:gd name="T20" fmla="*/ 258 w 353"/>
                <a:gd name="T21" fmla="*/ 304 h 404"/>
                <a:gd name="T22" fmla="*/ 353 w 353"/>
                <a:gd name="T23" fmla="*/ 208 h 404"/>
                <a:gd name="T24" fmla="*/ 353 w 353"/>
                <a:gd name="T25" fmla="*/ 95 h 404"/>
                <a:gd name="T26" fmla="*/ 258 w 353"/>
                <a:gd name="T27"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3" h="404">
                  <a:moveTo>
                    <a:pt x="258" y="0"/>
                  </a:moveTo>
                  <a:cubicBezTo>
                    <a:pt x="88" y="0"/>
                    <a:pt x="88" y="0"/>
                    <a:pt x="88" y="0"/>
                  </a:cubicBezTo>
                  <a:cubicBezTo>
                    <a:pt x="49" y="0"/>
                    <a:pt x="15" y="23"/>
                    <a:pt x="0" y="57"/>
                  </a:cubicBezTo>
                  <a:cubicBezTo>
                    <a:pt x="26" y="66"/>
                    <a:pt x="50" y="80"/>
                    <a:pt x="70" y="97"/>
                  </a:cubicBezTo>
                  <a:cubicBezTo>
                    <a:pt x="109" y="131"/>
                    <a:pt x="133" y="178"/>
                    <a:pt x="133" y="231"/>
                  </a:cubicBezTo>
                  <a:cubicBezTo>
                    <a:pt x="133" y="231"/>
                    <a:pt x="133" y="231"/>
                    <a:pt x="133" y="231"/>
                  </a:cubicBezTo>
                  <a:cubicBezTo>
                    <a:pt x="133" y="269"/>
                    <a:pt x="120" y="304"/>
                    <a:pt x="99" y="334"/>
                  </a:cubicBezTo>
                  <a:cubicBezTo>
                    <a:pt x="98" y="335"/>
                    <a:pt x="98" y="336"/>
                    <a:pt x="97" y="337"/>
                  </a:cubicBezTo>
                  <a:cubicBezTo>
                    <a:pt x="129" y="362"/>
                    <a:pt x="172" y="385"/>
                    <a:pt x="226" y="404"/>
                  </a:cubicBezTo>
                  <a:cubicBezTo>
                    <a:pt x="226" y="404"/>
                    <a:pt x="160" y="359"/>
                    <a:pt x="170" y="304"/>
                  </a:cubicBezTo>
                  <a:cubicBezTo>
                    <a:pt x="258" y="304"/>
                    <a:pt x="258" y="304"/>
                    <a:pt x="258" y="304"/>
                  </a:cubicBezTo>
                  <a:cubicBezTo>
                    <a:pt x="310" y="304"/>
                    <a:pt x="353" y="260"/>
                    <a:pt x="353" y="208"/>
                  </a:cubicBezTo>
                  <a:cubicBezTo>
                    <a:pt x="353" y="95"/>
                    <a:pt x="353" y="95"/>
                    <a:pt x="353" y="95"/>
                  </a:cubicBezTo>
                  <a:cubicBezTo>
                    <a:pt x="353" y="43"/>
                    <a:pt x="310" y="0"/>
                    <a:pt x="25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307" name="Oval 26"/>
            <p:cNvSpPr>
              <a:spLocks noChangeArrowheads="1"/>
            </p:cNvSpPr>
            <p:nvPr/>
          </p:nvSpPr>
          <p:spPr bwMode="auto">
            <a:xfrm>
              <a:off x="7948613" y="1250950"/>
              <a:ext cx="146050" cy="1460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308" name="Oval 27"/>
            <p:cNvSpPr>
              <a:spLocks noChangeArrowheads="1"/>
            </p:cNvSpPr>
            <p:nvPr/>
          </p:nvSpPr>
          <p:spPr bwMode="auto">
            <a:xfrm>
              <a:off x="8261351" y="1250950"/>
              <a:ext cx="149225" cy="1460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309" name="Oval 28"/>
            <p:cNvSpPr>
              <a:spLocks noChangeArrowheads="1"/>
            </p:cNvSpPr>
            <p:nvPr/>
          </p:nvSpPr>
          <p:spPr bwMode="auto">
            <a:xfrm>
              <a:off x="8574088" y="1250950"/>
              <a:ext cx="149225" cy="1460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grpSp>
      <p:grpSp>
        <p:nvGrpSpPr>
          <p:cNvPr id="310" name="组合 309"/>
          <p:cNvGrpSpPr/>
          <p:nvPr userDrawn="1"/>
        </p:nvGrpSpPr>
        <p:grpSpPr>
          <a:xfrm>
            <a:off x="3567523" y="1267228"/>
            <a:ext cx="498322" cy="482336"/>
            <a:chOff x="3030538" y="663575"/>
            <a:chExt cx="1435101" cy="1389063"/>
          </a:xfrm>
          <a:effectLst>
            <a:outerShdw blurRad="50800" dist="38100" dir="8100000" algn="tr" rotWithShape="0">
              <a:prstClr val="black">
                <a:alpha val="40000"/>
              </a:prstClr>
            </a:outerShdw>
          </a:effectLst>
        </p:grpSpPr>
        <p:sp>
          <p:nvSpPr>
            <p:cNvPr id="311" name="Freeform 11"/>
            <p:cNvSpPr>
              <a:spLocks noEditPoints="1"/>
            </p:cNvSpPr>
            <p:nvPr/>
          </p:nvSpPr>
          <p:spPr bwMode="auto">
            <a:xfrm>
              <a:off x="3030538" y="671513"/>
              <a:ext cx="1098550" cy="1103313"/>
            </a:xfrm>
            <a:custGeom>
              <a:avLst/>
              <a:gdLst>
                <a:gd name="T0" fmla="*/ 188 w 376"/>
                <a:gd name="T1" fmla="*/ 0 h 377"/>
                <a:gd name="T2" fmla="*/ 0 w 376"/>
                <a:gd name="T3" fmla="*/ 189 h 377"/>
                <a:gd name="T4" fmla="*/ 188 w 376"/>
                <a:gd name="T5" fmla="*/ 377 h 377"/>
                <a:gd name="T6" fmla="*/ 376 w 376"/>
                <a:gd name="T7" fmla="*/ 189 h 377"/>
                <a:gd name="T8" fmla="*/ 188 w 376"/>
                <a:gd name="T9" fmla="*/ 0 h 377"/>
                <a:gd name="T10" fmla="*/ 188 w 376"/>
                <a:gd name="T11" fmla="*/ 329 h 377"/>
                <a:gd name="T12" fmla="*/ 48 w 376"/>
                <a:gd name="T13" fmla="*/ 189 h 377"/>
                <a:gd name="T14" fmla="*/ 188 w 376"/>
                <a:gd name="T15" fmla="*/ 48 h 377"/>
                <a:gd name="T16" fmla="*/ 328 w 376"/>
                <a:gd name="T17" fmla="*/ 189 h 377"/>
                <a:gd name="T18" fmla="*/ 188 w 376"/>
                <a:gd name="T19" fmla="*/ 329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6" h="377">
                  <a:moveTo>
                    <a:pt x="188" y="0"/>
                  </a:moveTo>
                  <a:cubicBezTo>
                    <a:pt x="84" y="0"/>
                    <a:pt x="0" y="85"/>
                    <a:pt x="0" y="189"/>
                  </a:cubicBezTo>
                  <a:cubicBezTo>
                    <a:pt x="0" y="292"/>
                    <a:pt x="84" y="377"/>
                    <a:pt x="188" y="377"/>
                  </a:cubicBezTo>
                  <a:cubicBezTo>
                    <a:pt x="292" y="377"/>
                    <a:pt x="376" y="292"/>
                    <a:pt x="376" y="189"/>
                  </a:cubicBezTo>
                  <a:cubicBezTo>
                    <a:pt x="376" y="85"/>
                    <a:pt x="292" y="0"/>
                    <a:pt x="188" y="0"/>
                  </a:cubicBezTo>
                  <a:close/>
                  <a:moveTo>
                    <a:pt x="188" y="329"/>
                  </a:moveTo>
                  <a:cubicBezTo>
                    <a:pt x="111" y="329"/>
                    <a:pt x="48" y="266"/>
                    <a:pt x="48" y="189"/>
                  </a:cubicBezTo>
                  <a:cubicBezTo>
                    <a:pt x="48" y="111"/>
                    <a:pt x="111" y="48"/>
                    <a:pt x="188" y="48"/>
                  </a:cubicBezTo>
                  <a:cubicBezTo>
                    <a:pt x="265" y="48"/>
                    <a:pt x="328" y="111"/>
                    <a:pt x="328" y="189"/>
                  </a:cubicBezTo>
                  <a:cubicBezTo>
                    <a:pt x="328" y="266"/>
                    <a:pt x="265" y="329"/>
                    <a:pt x="188" y="329"/>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312" name="Freeform 12"/>
            <p:cNvSpPr/>
            <p:nvPr/>
          </p:nvSpPr>
          <p:spPr bwMode="auto">
            <a:xfrm>
              <a:off x="3933826" y="1538288"/>
              <a:ext cx="111125" cy="115888"/>
            </a:xfrm>
            <a:custGeom>
              <a:avLst/>
              <a:gdLst>
                <a:gd name="T0" fmla="*/ 34 w 38"/>
                <a:gd name="T1" fmla="*/ 4 h 40"/>
                <a:gd name="T2" fmla="*/ 34 w 38"/>
                <a:gd name="T3" fmla="*/ 19 h 40"/>
                <a:gd name="T4" fmla="*/ 19 w 38"/>
                <a:gd name="T5" fmla="*/ 35 h 40"/>
                <a:gd name="T6" fmla="*/ 4 w 38"/>
                <a:gd name="T7" fmla="*/ 36 h 40"/>
                <a:gd name="T8" fmla="*/ 4 w 38"/>
                <a:gd name="T9" fmla="*/ 36 h 40"/>
                <a:gd name="T10" fmla="*/ 5 w 38"/>
                <a:gd name="T11" fmla="*/ 21 h 40"/>
                <a:gd name="T12" fmla="*/ 19 w 38"/>
                <a:gd name="T13" fmla="*/ 6 h 40"/>
                <a:gd name="T14" fmla="*/ 34 w 38"/>
                <a:gd name="T15" fmla="*/ 4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0">
                  <a:moveTo>
                    <a:pt x="34" y="4"/>
                  </a:moveTo>
                  <a:cubicBezTo>
                    <a:pt x="38" y="8"/>
                    <a:pt x="38" y="15"/>
                    <a:pt x="34" y="19"/>
                  </a:cubicBezTo>
                  <a:cubicBezTo>
                    <a:pt x="19" y="35"/>
                    <a:pt x="19" y="35"/>
                    <a:pt x="19" y="35"/>
                  </a:cubicBezTo>
                  <a:cubicBezTo>
                    <a:pt x="15" y="39"/>
                    <a:pt x="8" y="40"/>
                    <a:pt x="4" y="36"/>
                  </a:cubicBezTo>
                  <a:cubicBezTo>
                    <a:pt x="4" y="36"/>
                    <a:pt x="4" y="36"/>
                    <a:pt x="4" y="36"/>
                  </a:cubicBezTo>
                  <a:cubicBezTo>
                    <a:pt x="0" y="32"/>
                    <a:pt x="1" y="26"/>
                    <a:pt x="5" y="21"/>
                  </a:cubicBezTo>
                  <a:cubicBezTo>
                    <a:pt x="19" y="6"/>
                    <a:pt x="19" y="6"/>
                    <a:pt x="19" y="6"/>
                  </a:cubicBezTo>
                  <a:cubicBezTo>
                    <a:pt x="24" y="1"/>
                    <a:pt x="30" y="0"/>
                    <a:pt x="34" y="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313" name="Freeform 13"/>
            <p:cNvSpPr/>
            <p:nvPr/>
          </p:nvSpPr>
          <p:spPr bwMode="auto">
            <a:xfrm>
              <a:off x="3971926" y="1573213"/>
              <a:ext cx="493713" cy="479425"/>
            </a:xfrm>
            <a:custGeom>
              <a:avLst/>
              <a:gdLst>
                <a:gd name="T0" fmla="*/ 163 w 169"/>
                <a:gd name="T1" fmla="*/ 104 h 164"/>
                <a:gd name="T2" fmla="*/ 162 w 169"/>
                <a:gd name="T3" fmla="*/ 129 h 164"/>
                <a:gd name="T4" fmla="*/ 137 w 169"/>
                <a:gd name="T5" fmla="*/ 155 h 164"/>
                <a:gd name="T6" fmla="*/ 112 w 169"/>
                <a:gd name="T7" fmla="*/ 158 h 164"/>
                <a:gd name="T8" fmla="*/ 112 w 169"/>
                <a:gd name="T9" fmla="*/ 158 h 164"/>
                <a:gd name="T10" fmla="*/ 7 w 169"/>
                <a:gd name="T11" fmla="*/ 33 h 164"/>
                <a:gd name="T12" fmla="*/ 32 w 169"/>
                <a:gd name="T13" fmla="*/ 7 h 164"/>
                <a:gd name="T14" fmla="*/ 163 w 169"/>
                <a:gd name="T15" fmla="*/ 104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64">
                  <a:moveTo>
                    <a:pt x="163" y="104"/>
                  </a:moveTo>
                  <a:cubicBezTo>
                    <a:pt x="169" y="110"/>
                    <a:pt x="169" y="121"/>
                    <a:pt x="162" y="129"/>
                  </a:cubicBezTo>
                  <a:cubicBezTo>
                    <a:pt x="137" y="155"/>
                    <a:pt x="137" y="155"/>
                    <a:pt x="137" y="155"/>
                  </a:cubicBezTo>
                  <a:cubicBezTo>
                    <a:pt x="130" y="163"/>
                    <a:pt x="119" y="164"/>
                    <a:pt x="112" y="158"/>
                  </a:cubicBezTo>
                  <a:cubicBezTo>
                    <a:pt x="112" y="158"/>
                    <a:pt x="112" y="158"/>
                    <a:pt x="112" y="158"/>
                  </a:cubicBezTo>
                  <a:cubicBezTo>
                    <a:pt x="105" y="151"/>
                    <a:pt x="0" y="41"/>
                    <a:pt x="7" y="33"/>
                  </a:cubicBezTo>
                  <a:cubicBezTo>
                    <a:pt x="32" y="7"/>
                    <a:pt x="32" y="7"/>
                    <a:pt x="32" y="7"/>
                  </a:cubicBezTo>
                  <a:cubicBezTo>
                    <a:pt x="39" y="0"/>
                    <a:pt x="156" y="97"/>
                    <a:pt x="163" y="10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314" name="Freeform 14"/>
            <p:cNvSpPr/>
            <p:nvPr/>
          </p:nvSpPr>
          <p:spPr bwMode="auto">
            <a:xfrm>
              <a:off x="4000501" y="771525"/>
              <a:ext cx="271463" cy="58738"/>
            </a:xfrm>
            <a:custGeom>
              <a:avLst/>
              <a:gdLst>
                <a:gd name="T0" fmla="*/ 93 w 93"/>
                <a:gd name="T1" fmla="*/ 10 h 20"/>
                <a:gd name="T2" fmla="*/ 83 w 93"/>
                <a:gd name="T3" fmla="*/ 20 h 20"/>
                <a:gd name="T4" fmla="*/ 9 w 93"/>
                <a:gd name="T5" fmla="*/ 20 h 20"/>
                <a:gd name="T6" fmla="*/ 0 w 93"/>
                <a:gd name="T7" fmla="*/ 10 h 20"/>
                <a:gd name="T8" fmla="*/ 0 w 93"/>
                <a:gd name="T9" fmla="*/ 10 h 20"/>
                <a:gd name="T10" fmla="*/ 9 w 93"/>
                <a:gd name="T11" fmla="*/ 0 h 20"/>
                <a:gd name="T12" fmla="*/ 83 w 93"/>
                <a:gd name="T13" fmla="*/ 0 h 20"/>
                <a:gd name="T14" fmla="*/ 93 w 93"/>
                <a:gd name="T15" fmla="*/ 1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20">
                  <a:moveTo>
                    <a:pt x="93" y="10"/>
                  </a:moveTo>
                  <a:cubicBezTo>
                    <a:pt x="93" y="15"/>
                    <a:pt x="89" y="20"/>
                    <a:pt x="83" y="20"/>
                  </a:cubicBezTo>
                  <a:cubicBezTo>
                    <a:pt x="9" y="20"/>
                    <a:pt x="9" y="20"/>
                    <a:pt x="9" y="20"/>
                  </a:cubicBezTo>
                  <a:cubicBezTo>
                    <a:pt x="4" y="20"/>
                    <a:pt x="0" y="15"/>
                    <a:pt x="0" y="10"/>
                  </a:cubicBezTo>
                  <a:cubicBezTo>
                    <a:pt x="0" y="10"/>
                    <a:pt x="0" y="10"/>
                    <a:pt x="0" y="10"/>
                  </a:cubicBezTo>
                  <a:cubicBezTo>
                    <a:pt x="0" y="4"/>
                    <a:pt x="4" y="0"/>
                    <a:pt x="9" y="0"/>
                  </a:cubicBezTo>
                  <a:cubicBezTo>
                    <a:pt x="83" y="0"/>
                    <a:pt x="83" y="0"/>
                    <a:pt x="83" y="0"/>
                  </a:cubicBezTo>
                  <a:cubicBezTo>
                    <a:pt x="89" y="0"/>
                    <a:pt x="93" y="4"/>
                    <a:pt x="93" y="1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315" name="Freeform 15"/>
            <p:cNvSpPr/>
            <p:nvPr/>
          </p:nvSpPr>
          <p:spPr bwMode="auto">
            <a:xfrm>
              <a:off x="4108451" y="663575"/>
              <a:ext cx="55563" cy="271463"/>
            </a:xfrm>
            <a:custGeom>
              <a:avLst/>
              <a:gdLst>
                <a:gd name="T0" fmla="*/ 9 w 19"/>
                <a:gd name="T1" fmla="*/ 0 h 93"/>
                <a:gd name="T2" fmla="*/ 19 w 19"/>
                <a:gd name="T3" fmla="*/ 10 h 93"/>
                <a:gd name="T4" fmla="*/ 19 w 19"/>
                <a:gd name="T5" fmla="*/ 84 h 93"/>
                <a:gd name="T6" fmla="*/ 9 w 19"/>
                <a:gd name="T7" fmla="*/ 93 h 93"/>
                <a:gd name="T8" fmla="*/ 9 w 19"/>
                <a:gd name="T9" fmla="*/ 93 h 93"/>
                <a:gd name="T10" fmla="*/ 0 w 19"/>
                <a:gd name="T11" fmla="*/ 84 h 93"/>
                <a:gd name="T12" fmla="*/ 0 w 19"/>
                <a:gd name="T13" fmla="*/ 10 h 93"/>
                <a:gd name="T14" fmla="*/ 9 w 19"/>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93">
                  <a:moveTo>
                    <a:pt x="9" y="0"/>
                  </a:moveTo>
                  <a:cubicBezTo>
                    <a:pt x="15" y="0"/>
                    <a:pt x="19" y="4"/>
                    <a:pt x="19" y="10"/>
                  </a:cubicBezTo>
                  <a:cubicBezTo>
                    <a:pt x="19" y="84"/>
                    <a:pt x="19" y="84"/>
                    <a:pt x="19" y="84"/>
                  </a:cubicBezTo>
                  <a:cubicBezTo>
                    <a:pt x="19" y="89"/>
                    <a:pt x="15" y="93"/>
                    <a:pt x="9" y="93"/>
                  </a:cubicBezTo>
                  <a:cubicBezTo>
                    <a:pt x="9" y="93"/>
                    <a:pt x="9" y="93"/>
                    <a:pt x="9" y="93"/>
                  </a:cubicBezTo>
                  <a:cubicBezTo>
                    <a:pt x="4" y="93"/>
                    <a:pt x="0" y="89"/>
                    <a:pt x="0" y="84"/>
                  </a:cubicBezTo>
                  <a:cubicBezTo>
                    <a:pt x="0" y="10"/>
                    <a:pt x="0" y="10"/>
                    <a:pt x="0" y="10"/>
                  </a:cubicBezTo>
                  <a:cubicBezTo>
                    <a:pt x="0" y="4"/>
                    <a:pt x="4" y="0"/>
                    <a:pt x="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316" name="Freeform 16"/>
            <p:cNvSpPr/>
            <p:nvPr/>
          </p:nvSpPr>
          <p:spPr bwMode="auto">
            <a:xfrm>
              <a:off x="3590926" y="844550"/>
              <a:ext cx="354013" cy="287338"/>
            </a:xfrm>
            <a:custGeom>
              <a:avLst/>
              <a:gdLst>
                <a:gd name="T0" fmla="*/ 105 w 121"/>
                <a:gd name="T1" fmla="*/ 93 h 98"/>
                <a:gd name="T2" fmla="*/ 7 w 121"/>
                <a:gd name="T3" fmla="*/ 15 h 98"/>
                <a:gd name="T4" fmla="*/ 7 w 121"/>
                <a:gd name="T5" fmla="*/ 15 h 98"/>
                <a:gd name="T6" fmla="*/ 1 w 121"/>
                <a:gd name="T7" fmla="*/ 7 h 98"/>
                <a:gd name="T8" fmla="*/ 1 w 121"/>
                <a:gd name="T9" fmla="*/ 7 h 98"/>
                <a:gd name="T10" fmla="*/ 9 w 121"/>
                <a:gd name="T11" fmla="*/ 0 h 98"/>
                <a:gd name="T12" fmla="*/ 9 w 121"/>
                <a:gd name="T13" fmla="*/ 0 h 98"/>
                <a:gd name="T14" fmla="*/ 119 w 121"/>
                <a:gd name="T15" fmla="*/ 88 h 98"/>
                <a:gd name="T16" fmla="*/ 119 w 121"/>
                <a:gd name="T17" fmla="*/ 88 h 98"/>
                <a:gd name="T18" fmla="*/ 115 w 121"/>
                <a:gd name="T19" fmla="*/ 98 h 98"/>
                <a:gd name="T20" fmla="*/ 115 w 121"/>
                <a:gd name="T21" fmla="*/ 98 h 98"/>
                <a:gd name="T22" fmla="*/ 112 w 121"/>
                <a:gd name="T23" fmla="*/ 98 h 98"/>
                <a:gd name="T24" fmla="*/ 112 w 121"/>
                <a:gd name="T25" fmla="*/ 98 h 98"/>
                <a:gd name="T26" fmla="*/ 105 w 121"/>
                <a:gd name="T27" fmla="*/ 9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 h="98">
                  <a:moveTo>
                    <a:pt x="105" y="93"/>
                  </a:moveTo>
                  <a:cubicBezTo>
                    <a:pt x="91" y="51"/>
                    <a:pt x="53" y="19"/>
                    <a:pt x="7" y="15"/>
                  </a:cubicBezTo>
                  <a:cubicBezTo>
                    <a:pt x="7" y="15"/>
                    <a:pt x="7" y="15"/>
                    <a:pt x="7" y="15"/>
                  </a:cubicBezTo>
                  <a:cubicBezTo>
                    <a:pt x="3" y="14"/>
                    <a:pt x="0" y="11"/>
                    <a:pt x="1" y="7"/>
                  </a:cubicBezTo>
                  <a:cubicBezTo>
                    <a:pt x="1" y="7"/>
                    <a:pt x="1" y="7"/>
                    <a:pt x="1" y="7"/>
                  </a:cubicBezTo>
                  <a:cubicBezTo>
                    <a:pt x="1" y="3"/>
                    <a:pt x="5" y="0"/>
                    <a:pt x="9" y="0"/>
                  </a:cubicBezTo>
                  <a:cubicBezTo>
                    <a:pt x="9" y="0"/>
                    <a:pt x="9" y="0"/>
                    <a:pt x="9" y="0"/>
                  </a:cubicBezTo>
                  <a:cubicBezTo>
                    <a:pt x="61" y="5"/>
                    <a:pt x="103" y="41"/>
                    <a:pt x="119" y="88"/>
                  </a:cubicBezTo>
                  <a:cubicBezTo>
                    <a:pt x="119" y="88"/>
                    <a:pt x="119" y="88"/>
                    <a:pt x="119" y="88"/>
                  </a:cubicBezTo>
                  <a:cubicBezTo>
                    <a:pt x="121" y="92"/>
                    <a:pt x="118" y="96"/>
                    <a:pt x="115" y="98"/>
                  </a:cubicBezTo>
                  <a:cubicBezTo>
                    <a:pt x="115" y="98"/>
                    <a:pt x="115" y="98"/>
                    <a:pt x="115" y="98"/>
                  </a:cubicBezTo>
                  <a:cubicBezTo>
                    <a:pt x="114" y="98"/>
                    <a:pt x="113" y="98"/>
                    <a:pt x="112" y="98"/>
                  </a:cubicBezTo>
                  <a:cubicBezTo>
                    <a:pt x="112" y="98"/>
                    <a:pt x="112" y="98"/>
                    <a:pt x="112" y="98"/>
                  </a:cubicBezTo>
                  <a:cubicBezTo>
                    <a:pt x="109" y="98"/>
                    <a:pt x="106" y="96"/>
                    <a:pt x="105" y="9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sp>
          <p:nvSpPr>
            <p:cNvPr id="317" name="Oval 17"/>
            <p:cNvSpPr>
              <a:spLocks noChangeArrowheads="1"/>
            </p:cNvSpPr>
            <p:nvPr/>
          </p:nvSpPr>
          <p:spPr bwMode="auto">
            <a:xfrm>
              <a:off x="3906838" y="1149350"/>
              <a:ext cx="52388" cy="52388"/>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grpSp>
      <p:sp>
        <p:nvSpPr>
          <p:cNvPr id="318" name="文本框 317"/>
          <p:cNvSpPr txBox="1"/>
          <p:nvPr userDrawn="1"/>
        </p:nvSpPr>
        <p:spPr>
          <a:xfrm>
            <a:off x="1898658" y="1230118"/>
            <a:ext cx="1415744" cy="590915"/>
          </a:xfrm>
          <a:prstGeom prst="rect">
            <a:avLst/>
          </a:prstGeom>
          <a:noFill/>
        </p:spPr>
        <p:txBody>
          <a:bodyPr wrap="none" lIns="91426" tIns="45712" rIns="91426" bIns="45712" rtlCol="0">
            <a:spAutoFit/>
          </a:bodyPr>
          <a:lstStyle/>
          <a:p>
            <a:pPr algn="r">
              <a:lnSpc>
                <a:spcPct val="120000"/>
              </a:lnSpc>
            </a:pPr>
            <a:r>
              <a:rPr lang="zh-CN" altLang="en-US" sz="1100" dirty="0" smtClean="0">
                <a:solidFill>
                  <a:schemeClr val="tx1">
                    <a:lumMod val="65000"/>
                    <a:lumOff val="35000"/>
                  </a:schemeClr>
                </a:solidFill>
              </a:rPr>
              <a:t>第一章</a:t>
            </a:r>
            <a:endParaRPr lang="en-US" altLang="zh-CN" sz="1100" dirty="0" smtClean="0">
              <a:solidFill>
                <a:schemeClr val="tx1">
                  <a:lumMod val="65000"/>
                  <a:lumOff val="35000"/>
                </a:schemeClr>
              </a:solidFill>
            </a:endParaRPr>
          </a:p>
          <a:p>
            <a:pPr algn="r">
              <a:lnSpc>
                <a:spcPct val="120000"/>
              </a:lnSpc>
            </a:pPr>
            <a:r>
              <a:rPr lang="zh-CN" altLang="en-US" sz="1600" b="1" dirty="0" smtClean="0">
                <a:solidFill>
                  <a:schemeClr val="tx1">
                    <a:lumMod val="65000"/>
                    <a:lumOff val="35000"/>
                  </a:schemeClr>
                </a:solidFill>
              </a:rPr>
              <a:t>安全是什么？</a:t>
            </a:r>
            <a:endParaRPr lang="zh-CN" altLang="en-US" sz="1600" b="1" dirty="0">
              <a:solidFill>
                <a:schemeClr val="tx1">
                  <a:lumMod val="65000"/>
                  <a:lumOff val="35000"/>
                </a:schemeClr>
              </a:solidFill>
            </a:endParaRPr>
          </a:p>
        </p:txBody>
      </p:sp>
      <p:sp>
        <p:nvSpPr>
          <p:cNvPr id="319" name="文本框 318"/>
          <p:cNvSpPr txBox="1"/>
          <p:nvPr userDrawn="1"/>
        </p:nvSpPr>
        <p:spPr>
          <a:xfrm>
            <a:off x="1898658" y="2557321"/>
            <a:ext cx="1415744" cy="590915"/>
          </a:xfrm>
          <a:prstGeom prst="rect">
            <a:avLst/>
          </a:prstGeom>
          <a:noFill/>
        </p:spPr>
        <p:txBody>
          <a:bodyPr wrap="none" lIns="91426" tIns="45712" rIns="91426" bIns="45712" rtlCol="0">
            <a:spAutoFit/>
          </a:bodyPr>
          <a:lstStyle/>
          <a:p>
            <a:pPr algn="r">
              <a:lnSpc>
                <a:spcPct val="120000"/>
              </a:lnSpc>
            </a:pPr>
            <a:r>
              <a:rPr lang="zh-CN" altLang="en-US" sz="1100" dirty="0" smtClean="0">
                <a:solidFill>
                  <a:schemeClr val="tx1">
                    <a:lumMod val="65000"/>
                    <a:lumOff val="35000"/>
                  </a:schemeClr>
                </a:solidFill>
              </a:rPr>
              <a:t>第</a:t>
            </a:r>
            <a:r>
              <a:rPr lang="zh-CN" altLang="en-US" sz="1100" dirty="0">
                <a:solidFill>
                  <a:schemeClr val="tx1">
                    <a:lumMod val="65000"/>
                    <a:lumOff val="35000"/>
                  </a:schemeClr>
                </a:solidFill>
              </a:rPr>
              <a:t>二</a:t>
            </a:r>
            <a:r>
              <a:rPr lang="zh-CN" altLang="en-US" sz="1100" dirty="0" smtClean="0">
                <a:solidFill>
                  <a:schemeClr val="tx1">
                    <a:lumMod val="65000"/>
                    <a:lumOff val="35000"/>
                  </a:schemeClr>
                </a:solidFill>
              </a:rPr>
              <a:t>章</a:t>
            </a:r>
            <a:endParaRPr lang="en-US" altLang="zh-CN" sz="1100" dirty="0" smtClean="0">
              <a:solidFill>
                <a:schemeClr val="tx1">
                  <a:lumMod val="65000"/>
                  <a:lumOff val="35000"/>
                </a:schemeClr>
              </a:solidFill>
            </a:endParaRPr>
          </a:p>
          <a:p>
            <a:pPr algn="r">
              <a:lnSpc>
                <a:spcPct val="120000"/>
              </a:lnSpc>
            </a:pPr>
            <a:r>
              <a:rPr lang="zh-CN" altLang="en-US" sz="1600" b="1" dirty="0" smtClean="0">
                <a:solidFill>
                  <a:schemeClr val="tx1">
                    <a:lumMod val="65000"/>
                    <a:lumOff val="35000"/>
                  </a:schemeClr>
                </a:solidFill>
              </a:rPr>
              <a:t>安全为了谁？</a:t>
            </a:r>
            <a:endParaRPr lang="zh-CN" altLang="en-US" sz="1600" b="1" dirty="0">
              <a:solidFill>
                <a:schemeClr val="tx1">
                  <a:lumMod val="65000"/>
                  <a:lumOff val="35000"/>
                </a:schemeClr>
              </a:solidFill>
            </a:endParaRPr>
          </a:p>
        </p:txBody>
      </p:sp>
      <p:sp>
        <p:nvSpPr>
          <p:cNvPr id="320" name="文本框 319"/>
          <p:cNvSpPr txBox="1"/>
          <p:nvPr userDrawn="1"/>
        </p:nvSpPr>
        <p:spPr>
          <a:xfrm>
            <a:off x="872736" y="3899398"/>
            <a:ext cx="2441666" cy="590915"/>
          </a:xfrm>
          <a:prstGeom prst="rect">
            <a:avLst/>
          </a:prstGeom>
          <a:noFill/>
        </p:spPr>
        <p:txBody>
          <a:bodyPr wrap="none" lIns="91426" tIns="45712" rIns="91426" bIns="45712" rtlCol="0">
            <a:spAutoFit/>
          </a:bodyPr>
          <a:lstStyle/>
          <a:p>
            <a:pPr algn="r">
              <a:lnSpc>
                <a:spcPct val="120000"/>
              </a:lnSpc>
            </a:pPr>
            <a:r>
              <a:rPr lang="zh-CN" altLang="en-US" sz="1100" dirty="0" smtClean="0">
                <a:solidFill>
                  <a:schemeClr val="tx1">
                    <a:lumMod val="65000"/>
                    <a:lumOff val="35000"/>
                  </a:schemeClr>
                </a:solidFill>
              </a:rPr>
              <a:t>第三章</a:t>
            </a:r>
            <a:endParaRPr lang="en-US" altLang="zh-CN" sz="1100" dirty="0" smtClean="0">
              <a:solidFill>
                <a:schemeClr val="tx1">
                  <a:lumMod val="65000"/>
                  <a:lumOff val="35000"/>
                </a:schemeClr>
              </a:solidFill>
            </a:endParaRPr>
          </a:p>
          <a:p>
            <a:pPr algn="r">
              <a:lnSpc>
                <a:spcPct val="120000"/>
              </a:lnSpc>
            </a:pPr>
            <a:r>
              <a:rPr lang="zh-CN" altLang="en-US" sz="1600" b="1" dirty="0" smtClean="0">
                <a:solidFill>
                  <a:schemeClr val="tx1">
                    <a:lumMod val="65000"/>
                    <a:lumOff val="35000"/>
                  </a:schemeClr>
                </a:solidFill>
              </a:rPr>
              <a:t>为什么要进行安全培训？</a:t>
            </a:r>
            <a:endParaRPr lang="zh-CN" altLang="en-US" sz="1600" b="1" dirty="0">
              <a:solidFill>
                <a:schemeClr val="tx1">
                  <a:lumMod val="65000"/>
                  <a:lumOff val="35000"/>
                </a:schemeClr>
              </a:solidFill>
            </a:endParaRPr>
          </a:p>
        </p:txBody>
      </p:sp>
      <p:sp>
        <p:nvSpPr>
          <p:cNvPr id="4" name="矩形 3"/>
          <p:cNvSpPr/>
          <p:nvPr userDrawn="1"/>
        </p:nvSpPr>
        <p:spPr>
          <a:xfrm>
            <a:off x="4165510" y="1566719"/>
            <a:ext cx="1015634" cy="2746890"/>
          </a:xfrm>
          <a:prstGeom prst="rect">
            <a:avLst/>
          </a:prstGeom>
        </p:spPr>
        <p:txBody>
          <a:bodyPr vert="eaVert" wrap="none" lIns="91426" tIns="45712" rIns="91426" bIns="45712">
            <a:spAutoFit/>
          </a:bodyPr>
          <a:lstStyle/>
          <a:p>
            <a:pPr algn="ctr"/>
            <a:r>
              <a:rPr lang="zh-CN" altLang="en-US" sz="5400" b="1" spc="1500" baseline="0" dirty="0" smtClean="0">
                <a:ln w="3175">
                  <a:solidFill>
                    <a:schemeClr val="bg1"/>
                  </a:solidFill>
                </a:ln>
                <a:gradFill>
                  <a:gsLst>
                    <a:gs pos="38000">
                      <a:schemeClr val="accent2"/>
                    </a:gs>
                    <a:gs pos="40000">
                      <a:schemeClr val="bg1"/>
                    </a:gs>
                  </a:gsLst>
                  <a:lin ang="16200000" scaled="0"/>
                </a:gradFill>
                <a:effectLst>
                  <a:outerShdw blurRad="279400" dist="228600" algn="l" rotWithShape="0">
                    <a:prstClr val="black">
                      <a:alpha val="40000"/>
                    </a:prstClr>
                  </a:outerShdw>
                </a:effectLst>
                <a:ea typeface="+mn-ea"/>
              </a:rPr>
              <a:t>目录页</a:t>
            </a:r>
            <a:endParaRPr lang="zh-CN" altLang="en-US" sz="5400" b="1" spc="1500" baseline="0" dirty="0">
              <a:ln w="3175">
                <a:solidFill>
                  <a:schemeClr val="bg1"/>
                </a:solidFill>
              </a:ln>
              <a:gradFill>
                <a:gsLst>
                  <a:gs pos="38000">
                    <a:schemeClr val="accent2"/>
                  </a:gs>
                  <a:gs pos="40000">
                    <a:schemeClr val="bg1"/>
                  </a:gs>
                </a:gsLst>
                <a:lin ang="16200000" scaled="0"/>
              </a:gradFill>
              <a:effectLst>
                <a:outerShdw blurRad="279400" dist="228600" algn="l" rotWithShape="0">
                  <a:prstClr val="black">
                    <a:alpha val="40000"/>
                  </a:prstClr>
                </a:outerShdw>
              </a:effectLst>
              <a:ea typeface="+mn-ea"/>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250"/>
                                        <p:tgtEl>
                                          <p:spTgt spid="4"/>
                                        </p:tgtEl>
                                      </p:cBhvr>
                                    </p:animEffect>
                                  </p:childTnLst>
                                </p:cTn>
                              </p:par>
                            </p:childTnLst>
                          </p:cTn>
                        </p:par>
                        <p:par>
                          <p:cTn id="8" fill="hold">
                            <p:stCondLst>
                              <p:cond delay="1500"/>
                            </p:stCondLst>
                            <p:childTnLst>
                              <p:par>
                                <p:cTn id="9" presetID="53" presetClass="entr" presetSubtype="528" fill="hold" nodeType="afterEffect">
                                  <p:stCondLst>
                                    <p:cond delay="0"/>
                                  </p:stCondLst>
                                  <p:childTnLst>
                                    <p:set>
                                      <p:cBhvr>
                                        <p:cTn id="10" dur="1" fill="hold">
                                          <p:stCondLst>
                                            <p:cond delay="0"/>
                                          </p:stCondLst>
                                        </p:cTn>
                                        <p:tgtEl>
                                          <p:spTgt spid="310"/>
                                        </p:tgtEl>
                                        <p:attrNameLst>
                                          <p:attrName>style.visibility</p:attrName>
                                        </p:attrNameLst>
                                      </p:cBhvr>
                                      <p:to>
                                        <p:strVal val="visible"/>
                                      </p:to>
                                    </p:set>
                                    <p:anim calcmode="lin" valueType="num">
                                      <p:cBhvr>
                                        <p:cTn id="11" dur="500" fill="hold"/>
                                        <p:tgtEl>
                                          <p:spTgt spid="310"/>
                                        </p:tgtEl>
                                        <p:attrNameLst>
                                          <p:attrName>ppt_w</p:attrName>
                                        </p:attrNameLst>
                                      </p:cBhvr>
                                      <p:tavLst>
                                        <p:tav tm="0">
                                          <p:val>
                                            <p:fltVal val="0"/>
                                          </p:val>
                                        </p:tav>
                                        <p:tav tm="100000">
                                          <p:val>
                                            <p:strVal val="#ppt_w"/>
                                          </p:val>
                                        </p:tav>
                                      </p:tavLst>
                                    </p:anim>
                                    <p:anim calcmode="lin" valueType="num">
                                      <p:cBhvr>
                                        <p:cTn id="12" dur="500" fill="hold"/>
                                        <p:tgtEl>
                                          <p:spTgt spid="310"/>
                                        </p:tgtEl>
                                        <p:attrNameLst>
                                          <p:attrName>ppt_h</p:attrName>
                                        </p:attrNameLst>
                                      </p:cBhvr>
                                      <p:tavLst>
                                        <p:tav tm="0">
                                          <p:val>
                                            <p:fltVal val="0"/>
                                          </p:val>
                                        </p:tav>
                                        <p:tav tm="100000">
                                          <p:val>
                                            <p:strVal val="#ppt_h"/>
                                          </p:val>
                                        </p:tav>
                                      </p:tavLst>
                                    </p:anim>
                                    <p:animEffect transition="in" filter="fade">
                                      <p:cBhvr>
                                        <p:cTn id="13" dur="500"/>
                                        <p:tgtEl>
                                          <p:spTgt spid="310"/>
                                        </p:tgtEl>
                                      </p:cBhvr>
                                    </p:animEffect>
                                    <p:anim calcmode="lin" valueType="num">
                                      <p:cBhvr>
                                        <p:cTn id="14" dur="500" fill="hold"/>
                                        <p:tgtEl>
                                          <p:spTgt spid="310"/>
                                        </p:tgtEl>
                                        <p:attrNameLst>
                                          <p:attrName>ppt_x</p:attrName>
                                        </p:attrNameLst>
                                      </p:cBhvr>
                                      <p:tavLst>
                                        <p:tav tm="0">
                                          <p:val>
                                            <p:fltVal val="0.5"/>
                                          </p:val>
                                        </p:tav>
                                        <p:tav tm="100000">
                                          <p:val>
                                            <p:strVal val="#ppt_x"/>
                                          </p:val>
                                        </p:tav>
                                      </p:tavLst>
                                    </p:anim>
                                    <p:anim calcmode="lin" valueType="num">
                                      <p:cBhvr>
                                        <p:cTn id="15" dur="500" fill="hold"/>
                                        <p:tgtEl>
                                          <p:spTgt spid="3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93"/>
                                        </p:tgtEl>
                                        <p:attrNameLst>
                                          <p:attrName>style.visibility</p:attrName>
                                        </p:attrNameLst>
                                      </p:cBhvr>
                                      <p:to>
                                        <p:strVal val="visible"/>
                                      </p:to>
                                    </p:set>
                                    <p:anim calcmode="lin" valueType="num">
                                      <p:cBhvr>
                                        <p:cTn id="18" dur="500" fill="hold"/>
                                        <p:tgtEl>
                                          <p:spTgt spid="293"/>
                                        </p:tgtEl>
                                        <p:attrNameLst>
                                          <p:attrName>ppt_w</p:attrName>
                                        </p:attrNameLst>
                                      </p:cBhvr>
                                      <p:tavLst>
                                        <p:tav tm="0">
                                          <p:val>
                                            <p:fltVal val="0"/>
                                          </p:val>
                                        </p:tav>
                                        <p:tav tm="100000">
                                          <p:val>
                                            <p:strVal val="#ppt_w"/>
                                          </p:val>
                                        </p:tav>
                                      </p:tavLst>
                                    </p:anim>
                                    <p:anim calcmode="lin" valueType="num">
                                      <p:cBhvr>
                                        <p:cTn id="19" dur="500" fill="hold"/>
                                        <p:tgtEl>
                                          <p:spTgt spid="293"/>
                                        </p:tgtEl>
                                        <p:attrNameLst>
                                          <p:attrName>ppt_h</p:attrName>
                                        </p:attrNameLst>
                                      </p:cBhvr>
                                      <p:tavLst>
                                        <p:tav tm="0">
                                          <p:val>
                                            <p:fltVal val="0"/>
                                          </p:val>
                                        </p:tav>
                                        <p:tav tm="100000">
                                          <p:val>
                                            <p:strVal val="#ppt_h"/>
                                          </p:val>
                                        </p:tav>
                                      </p:tavLst>
                                    </p:anim>
                                    <p:animEffect transition="in" filter="fade">
                                      <p:cBhvr>
                                        <p:cTn id="20" dur="500"/>
                                        <p:tgtEl>
                                          <p:spTgt spid="293"/>
                                        </p:tgtEl>
                                      </p:cBhvr>
                                    </p:animEffect>
                                    <p:anim calcmode="lin" valueType="num">
                                      <p:cBhvr>
                                        <p:cTn id="21" dur="500" fill="hold"/>
                                        <p:tgtEl>
                                          <p:spTgt spid="293"/>
                                        </p:tgtEl>
                                        <p:attrNameLst>
                                          <p:attrName>ppt_x</p:attrName>
                                        </p:attrNameLst>
                                      </p:cBhvr>
                                      <p:tavLst>
                                        <p:tav tm="0">
                                          <p:val>
                                            <p:fltVal val="0.5"/>
                                          </p:val>
                                        </p:tav>
                                        <p:tav tm="100000">
                                          <p:val>
                                            <p:strVal val="#ppt_x"/>
                                          </p:val>
                                        </p:tav>
                                      </p:tavLst>
                                    </p:anim>
                                    <p:anim calcmode="lin" valueType="num">
                                      <p:cBhvr>
                                        <p:cTn id="22" dur="500" fill="hold"/>
                                        <p:tgtEl>
                                          <p:spTgt spid="293"/>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77"/>
                                        </p:tgtEl>
                                        <p:attrNameLst>
                                          <p:attrName>style.visibility</p:attrName>
                                        </p:attrNameLst>
                                      </p:cBhvr>
                                      <p:to>
                                        <p:strVal val="visible"/>
                                      </p:to>
                                    </p:set>
                                    <p:anim calcmode="lin" valueType="num">
                                      <p:cBhvr>
                                        <p:cTn id="25" dur="500" fill="hold"/>
                                        <p:tgtEl>
                                          <p:spTgt spid="277"/>
                                        </p:tgtEl>
                                        <p:attrNameLst>
                                          <p:attrName>ppt_w</p:attrName>
                                        </p:attrNameLst>
                                      </p:cBhvr>
                                      <p:tavLst>
                                        <p:tav tm="0">
                                          <p:val>
                                            <p:fltVal val="0"/>
                                          </p:val>
                                        </p:tav>
                                        <p:tav tm="100000">
                                          <p:val>
                                            <p:strVal val="#ppt_w"/>
                                          </p:val>
                                        </p:tav>
                                      </p:tavLst>
                                    </p:anim>
                                    <p:anim calcmode="lin" valueType="num">
                                      <p:cBhvr>
                                        <p:cTn id="26" dur="500" fill="hold"/>
                                        <p:tgtEl>
                                          <p:spTgt spid="277"/>
                                        </p:tgtEl>
                                        <p:attrNameLst>
                                          <p:attrName>ppt_h</p:attrName>
                                        </p:attrNameLst>
                                      </p:cBhvr>
                                      <p:tavLst>
                                        <p:tav tm="0">
                                          <p:val>
                                            <p:fltVal val="0"/>
                                          </p:val>
                                        </p:tav>
                                        <p:tav tm="100000">
                                          <p:val>
                                            <p:strVal val="#ppt_h"/>
                                          </p:val>
                                        </p:tav>
                                      </p:tavLst>
                                    </p:anim>
                                    <p:animEffect transition="in" filter="fade">
                                      <p:cBhvr>
                                        <p:cTn id="27" dur="500"/>
                                        <p:tgtEl>
                                          <p:spTgt spid="277"/>
                                        </p:tgtEl>
                                      </p:cBhvr>
                                    </p:animEffect>
                                    <p:anim calcmode="lin" valueType="num">
                                      <p:cBhvr>
                                        <p:cTn id="28" dur="500" fill="hold"/>
                                        <p:tgtEl>
                                          <p:spTgt spid="277"/>
                                        </p:tgtEl>
                                        <p:attrNameLst>
                                          <p:attrName>ppt_x</p:attrName>
                                        </p:attrNameLst>
                                      </p:cBhvr>
                                      <p:tavLst>
                                        <p:tav tm="0">
                                          <p:val>
                                            <p:fltVal val="0.5"/>
                                          </p:val>
                                        </p:tav>
                                        <p:tav tm="100000">
                                          <p:val>
                                            <p:strVal val="#ppt_x"/>
                                          </p:val>
                                        </p:tav>
                                      </p:tavLst>
                                    </p:anim>
                                    <p:anim calcmode="lin" valueType="num">
                                      <p:cBhvr>
                                        <p:cTn id="29" dur="500" fill="hold"/>
                                        <p:tgtEl>
                                          <p:spTgt spid="277"/>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301"/>
                                        </p:tgtEl>
                                        <p:attrNameLst>
                                          <p:attrName>style.visibility</p:attrName>
                                        </p:attrNameLst>
                                      </p:cBhvr>
                                      <p:to>
                                        <p:strVal val="visible"/>
                                      </p:to>
                                    </p:set>
                                    <p:anim calcmode="lin" valueType="num">
                                      <p:cBhvr>
                                        <p:cTn id="32" dur="500" fill="hold"/>
                                        <p:tgtEl>
                                          <p:spTgt spid="301"/>
                                        </p:tgtEl>
                                        <p:attrNameLst>
                                          <p:attrName>ppt_w</p:attrName>
                                        </p:attrNameLst>
                                      </p:cBhvr>
                                      <p:tavLst>
                                        <p:tav tm="0">
                                          <p:val>
                                            <p:fltVal val="0"/>
                                          </p:val>
                                        </p:tav>
                                        <p:tav tm="100000">
                                          <p:val>
                                            <p:strVal val="#ppt_w"/>
                                          </p:val>
                                        </p:tav>
                                      </p:tavLst>
                                    </p:anim>
                                    <p:anim calcmode="lin" valueType="num">
                                      <p:cBhvr>
                                        <p:cTn id="33" dur="500" fill="hold"/>
                                        <p:tgtEl>
                                          <p:spTgt spid="301"/>
                                        </p:tgtEl>
                                        <p:attrNameLst>
                                          <p:attrName>ppt_h</p:attrName>
                                        </p:attrNameLst>
                                      </p:cBhvr>
                                      <p:tavLst>
                                        <p:tav tm="0">
                                          <p:val>
                                            <p:fltVal val="0"/>
                                          </p:val>
                                        </p:tav>
                                        <p:tav tm="100000">
                                          <p:val>
                                            <p:strVal val="#ppt_h"/>
                                          </p:val>
                                        </p:tav>
                                      </p:tavLst>
                                    </p:anim>
                                    <p:animEffect transition="in" filter="fade">
                                      <p:cBhvr>
                                        <p:cTn id="34" dur="500"/>
                                        <p:tgtEl>
                                          <p:spTgt spid="301"/>
                                        </p:tgtEl>
                                      </p:cBhvr>
                                    </p:animEffect>
                                    <p:anim calcmode="lin" valueType="num">
                                      <p:cBhvr>
                                        <p:cTn id="35" dur="500" fill="hold"/>
                                        <p:tgtEl>
                                          <p:spTgt spid="301"/>
                                        </p:tgtEl>
                                        <p:attrNameLst>
                                          <p:attrName>ppt_x</p:attrName>
                                        </p:attrNameLst>
                                      </p:cBhvr>
                                      <p:tavLst>
                                        <p:tav tm="0">
                                          <p:val>
                                            <p:fltVal val="0.5"/>
                                          </p:val>
                                        </p:tav>
                                        <p:tav tm="100000">
                                          <p:val>
                                            <p:strVal val="#ppt_x"/>
                                          </p:val>
                                        </p:tav>
                                      </p:tavLst>
                                    </p:anim>
                                    <p:anim calcmode="lin" valueType="num">
                                      <p:cBhvr>
                                        <p:cTn id="36" dur="500" fill="hold"/>
                                        <p:tgtEl>
                                          <p:spTgt spid="301"/>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304"/>
                                        </p:tgtEl>
                                        <p:attrNameLst>
                                          <p:attrName>style.visibility</p:attrName>
                                        </p:attrNameLst>
                                      </p:cBhvr>
                                      <p:to>
                                        <p:strVal val="visible"/>
                                      </p:to>
                                    </p:set>
                                    <p:anim calcmode="lin" valueType="num">
                                      <p:cBhvr>
                                        <p:cTn id="39" dur="500" fill="hold"/>
                                        <p:tgtEl>
                                          <p:spTgt spid="304"/>
                                        </p:tgtEl>
                                        <p:attrNameLst>
                                          <p:attrName>ppt_w</p:attrName>
                                        </p:attrNameLst>
                                      </p:cBhvr>
                                      <p:tavLst>
                                        <p:tav tm="0">
                                          <p:val>
                                            <p:fltVal val="0"/>
                                          </p:val>
                                        </p:tav>
                                        <p:tav tm="100000">
                                          <p:val>
                                            <p:strVal val="#ppt_w"/>
                                          </p:val>
                                        </p:tav>
                                      </p:tavLst>
                                    </p:anim>
                                    <p:anim calcmode="lin" valueType="num">
                                      <p:cBhvr>
                                        <p:cTn id="40" dur="500" fill="hold"/>
                                        <p:tgtEl>
                                          <p:spTgt spid="304"/>
                                        </p:tgtEl>
                                        <p:attrNameLst>
                                          <p:attrName>ppt_h</p:attrName>
                                        </p:attrNameLst>
                                      </p:cBhvr>
                                      <p:tavLst>
                                        <p:tav tm="0">
                                          <p:val>
                                            <p:fltVal val="0"/>
                                          </p:val>
                                        </p:tav>
                                        <p:tav tm="100000">
                                          <p:val>
                                            <p:strVal val="#ppt_h"/>
                                          </p:val>
                                        </p:tav>
                                      </p:tavLst>
                                    </p:anim>
                                    <p:animEffect transition="in" filter="fade">
                                      <p:cBhvr>
                                        <p:cTn id="41" dur="500"/>
                                        <p:tgtEl>
                                          <p:spTgt spid="304"/>
                                        </p:tgtEl>
                                      </p:cBhvr>
                                    </p:animEffect>
                                    <p:anim calcmode="lin" valueType="num">
                                      <p:cBhvr>
                                        <p:cTn id="42" dur="500" fill="hold"/>
                                        <p:tgtEl>
                                          <p:spTgt spid="304"/>
                                        </p:tgtEl>
                                        <p:attrNameLst>
                                          <p:attrName>ppt_x</p:attrName>
                                        </p:attrNameLst>
                                      </p:cBhvr>
                                      <p:tavLst>
                                        <p:tav tm="0">
                                          <p:val>
                                            <p:fltVal val="0.5"/>
                                          </p:val>
                                        </p:tav>
                                        <p:tav tm="100000">
                                          <p:val>
                                            <p:strVal val="#ppt_x"/>
                                          </p:val>
                                        </p:tav>
                                      </p:tavLst>
                                    </p:anim>
                                    <p:anim calcmode="lin" valueType="num">
                                      <p:cBhvr>
                                        <p:cTn id="43" dur="500" fill="hold"/>
                                        <p:tgtEl>
                                          <p:spTgt spid="304"/>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287"/>
                                        </p:tgtEl>
                                        <p:attrNameLst>
                                          <p:attrName>style.visibility</p:attrName>
                                        </p:attrNameLst>
                                      </p:cBhvr>
                                      <p:to>
                                        <p:strVal val="visible"/>
                                      </p:to>
                                    </p:set>
                                    <p:anim calcmode="lin" valueType="num">
                                      <p:cBhvr>
                                        <p:cTn id="46" dur="500" fill="hold"/>
                                        <p:tgtEl>
                                          <p:spTgt spid="287"/>
                                        </p:tgtEl>
                                        <p:attrNameLst>
                                          <p:attrName>ppt_w</p:attrName>
                                        </p:attrNameLst>
                                      </p:cBhvr>
                                      <p:tavLst>
                                        <p:tav tm="0">
                                          <p:val>
                                            <p:fltVal val="0"/>
                                          </p:val>
                                        </p:tav>
                                        <p:tav tm="100000">
                                          <p:val>
                                            <p:strVal val="#ppt_w"/>
                                          </p:val>
                                        </p:tav>
                                      </p:tavLst>
                                    </p:anim>
                                    <p:anim calcmode="lin" valueType="num">
                                      <p:cBhvr>
                                        <p:cTn id="47" dur="500" fill="hold"/>
                                        <p:tgtEl>
                                          <p:spTgt spid="287"/>
                                        </p:tgtEl>
                                        <p:attrNameLst>
                                          <p:attrName>ppt_h</p:attrName>
                                        </p:attrNameLst>
                                      </p:cBhvr>
                                      <p:tavLst>
                                        <p:tav tm="0">
                                          <p:val>
                                            <p:fltVal val="0"/>
                                          </p:val>
                                        </p:tav>
                                        <p:tav tm="100000">
                                          <p:val>
                                            <p:strVal val="#ppt_h"/>
                                          </p:val>
                                        </p:tav>
                                      </p:tavLst>
                                    </p:anim>
                                    <p:animEffect transition="in" filter="fade">
                                      <p:cBhvr>
                                        <p:cTn id="48" dur="500"/>
                                        <p:tgtEl>
                                          <p:spTgt spid="287"/>
                                        </p:tgtEl>
                                      </p:cBhvr>
                                    </p:animEffect>
                                    <p:anim calcmode="lin" valueType="num">
                                      <p:cBhvr>
                                        <p:cTn id="49" dur="500" fill="hold"/>
                                        <p:tgtEl>
                                          <p:spTgt spid="287"/>
                                        </p:tgtEl>
                                        <p:attrNameLst>
                                          <p:attrName>ppt_x</p:attrName>
                                        </p:attrNameLst>
                                      </p:cBhvr>
                                      <p:tavLst>
                                        <p:tav tm="0">
                                          <p:val>
                                            <p:fltVal val="0.5"/>
                                          </p:val>
                                        </p:tav>
                                        <p:tav tm="100000">
                                          <p:val>
                                            <p:strVal val="#ppt_x"/>
                                          </p:val>
                                        </p:tav>
                                      </p:tavLst>
                                    </p:anim>
                                    <p:anim calcmode="lin" valueType="num">
                                      <p:cBhvr>
                                        <p:cTn id="50" dur="500" fill="hold"/>
                                        <p:tgtEl>
                                          <p:spTgt spid="287"/>
                                        </p:tgtEl>
                                        <p:attrNameLst>
                                          <p:attrName>ppt_y</p:attrName>
                                        </p:attrNameLst>
                                      </p:cBhvr>
                                      <p:tavLst>
                                        <p:tav tm="0">
                                          <p:val>
                                            <p:fltVal val="0.5"/>
                                          </p:val>
                                        </p:tav>
                                        <p:tav tm="100000">
                                          <p:val>
                                            <p:strVal val="#ppt_y"/>
                                          </p:val>
                                        </p:tav>
                                      </p:tavLst>
                                    </p:anim>
                                  </p:childTnLst>
                                </p:cTn>
                              </p:par>
                            </p:childTnLst>
                          </p:cTn>
                        </p:par>
                        <p:par>
                          <p:cTn id="51" fill="hold">
                            <p:stCondLst>
                              <p:cond delay="2000"/>
                            </p:stCondLst>
                            <p:childTnLst>
                              <p:par>
                                <p:cTn id="52" presetID="12" presetClass="entr" presetSubtype="2" fill="hold" grpId="0" nodeType="afterEffect">
                                  <p:stCondLst>
                                    <p:cond delay="0"/>
                                  </p:stCondLst>
                                  <p:childTnLst>
                                    <p:set>
                                      <p:cBhvr>
                                        <p:cTn id="53" dur="1" fill="hold">
                                          <p:stCondLst>
                                            <p:cond delay="0"/>
                                          </p:stCondLst>
                                        </p:cTn>
                                        <p:tgtEl>
                                          <p:spTgt spid="318"/>
                                        </p:tgtEl>
                                        <p:attrNameLst>
                                          <p:attrName>style.visibility</p:attrName>
                                        </p:attrNameLst>
                                      </p:cBhvr>
                                      <p:to>
                                        <p:strVal val="visible"/>
                                      </p:to>
                                    </p:set>
                                    <p:anim calcmode="lin" valueType="num">
                                      <p:cBhvr additive="base">
                                        <p:cTn id="54" dur="500"/>
                                        <p:tgtEl>
                                          <p:spTgt spid="318"/>
                                        </p:tgtEl>
                                        <p:attrNameLst>
                                          <p:attrName>ppt_x</p:attrName>
                                        </p:attrNameLst>
                                      </p:cBhvr>
                                      <p:tavLst>
                                        <p:tav tm="0">
                                          <p:val>
                                            <p:strVal val="#ppt_x+#ppt_w*1.125000"/>
                                          </p:val>
                                        </p:tav>
                                        <p:tav tm="100000">
                                          <p:val>
                                            <p:strVal val="#ppt_x"/>
                                          </p:val>
                                        </p:tav>
                                      </p:tavLst>
                                    </p:anim>
                                    <p:animEffect transition="in" filter="wipe(left)">
                                      <p:cBhvr>
                                        <p:cTn id="55" dur="500"/>
                                        <p:tgtEl>
                                          <p:spTgt spid="318"/>
                                        </p:tgtEl>
                                      </p:cBhvr>
                                    </p:animEffect>
                                  </p:childTnLst>
                                </p:cTn>
                              </p:par>
                              <p:par>
                                <p:cTn id="56" presetID="12" presetClass="entr" presetSubtype="2" fill="hold" grpId="0" nodeType="withEffect">
                                  <p:stCondLst>
                                    <p:cond delay="0"/>
                                  </p:stCondLst>
                                  <p:childTnLst>
                                    <p:set>
                                      <p:cBhvr>
                                        <p:cTn id="57" dur="1" fill="hold">
                                          <p:stCondLst>
                                            <p:cond delay="0"/>
                                          </p:stCondLst>
                                        </p:cTn>
                                        <p:tgtEl>
                                          <p:spTgt spid="319"/>
                                        </p:tgtEl>
                                        <p:attrNameLst>
                                          <p:attrName>style.visibility</p:attrName>
                                        </p:attrNameLst>
                                      </p:cBhvr>
                                      <p:to>
                                        <p:strVal val="visible"/>
                                      </p:to>
                                    </p:set>
                                    <p:anim calcmode="lin" valueType="num">
                                      <p:cBhvr additive="base">
                                        <p:cTn id="58" dur="500"/>
                                        <p:tgtEl>
                                          <p:spTgt spid="319"/>
                                        </p:tgtEl>
                                        <p:attrNameLst>
                                          <p:attrName>ppt_x</p:attrName>
                                        </p:attrNameLst>
                                      </p:cBhvr>
                                      <p:tavLst>
                                        <p:tav tm="0">
                                          <p:val>
                                            <p:strVal val="#ppt_x+#ppt_w*1.125000"/>
                                          </p:val>
                                        </p:tav>
                                        <p:tav tm="100000">
                                          <p:val>
                                            <p:strVal val="#ppt_x"/>
                                          </p:val>
                                        </p:tav>
                                      </p:tavLst>
                                    </p:anim>
                                    <p:animEffect transition="in" filter="wipe(left)">
                                      <p:cBhvr>
                                        <p:cTn id="59" dur="500"/>
                                        <p:tgtEl>
                                          <p:spTgt spid="319"/>
                                        </p:tgtEl>
                                      </p:cBhvr>
                                    </p:animEffect>
                                  </p:childTnLst>
                                </p:cTn>
                              </p:par>
                              <p:par>
                                <p:cTn id="60" presetID="12" presetClass="entr" presetSubtype="2" fill="hold" grpId="0" nodeType="withEffect">
                                  <p:stCondLst>
                                    <p:cond delay="0"/>
                                  </p:stCondLst>
                                  <p:childTnLst>
                                    <p:set>
                                      <p:cBhvr>
                                        <p:cTn id="61" dur="1" fill="hold">
                                          <p:stCondLst>
                                            <p:cond delay="0"/>
                                          </p:stCondLst>
                                        </p:cTn>
                                        <p:tgtEl>
                                          <p:spTgt spid="320"/>
                                        </p:tgtEl>
                                        <p:attrNameLst>
                                          <p:attrName>style.visibility</p:attrName>
                                        </p:attrNameLst>
                                      </p:cBhvr>
                                      <p:to>
                                        <p:strVal val="visible"/>
                                      </p:to>
                                    </p:set>
                                    <p:anim calcmode="lin" valueType="num">
                                      <p:cBhvr additive="base">
                                        <p:cTn id="62" dur="500"/>
                                        <p:tgtEl>
                                          <p:spTgt spid="320"/>
                                        </p:tgtEl>
                                        <p:attrNameLst>
                                          <p:attrName>ppt_x</p:attrName>
                                        </p:attrNameLst>
                                      </p:cBhvr>
                                      <p:tavLst>
                                        <p:tav tm="0">
                                          <p:val>
                                            <p:strVal val="#ppt_x+#ppt_w*1.125000"/>
                                          </p:val>
                                        </p:tav>
                                        <p:tav tm="100000">
                                          <p:val>
                                            <p:strVal val="#ppt_x"/>
                                          </p:val>
                                        </p:tav>
                                      </p:tavLst>
                                    </p:anim>
                                    <p:animEffect transition="in" filter="wipe(left)">
                                      <p:cBhvr>
                                        <p:cTn id="63" dur="500"/>
                                        <p:tgtEl>
                                          <p:spTgt spid="320"/>
                                        </p:tgtEl>
                                      </p:cBhvr>
                                    </p:animEffect>
                                  </p:childTnLst>
                                </p:cTn>
                              </p:par>
                              <p:par>
                                <p:cTn id="64" presetID="12" presetClass="entr" presetSubtype="8" fill="hold" grpId="0" nodeType="withEffect">
                                  <p:stCondLst>
                                    <p:cond delay="0"/>
                                  </p:stCondLst>
                                  <p:childTnLst>
                                    <p:set>
                                      <p:cBhvr>
                                        <p:cTn id="65" dur="1" fill="hold">
                                          <p:stCondLst>
                                            <p:cond delay="0"/>
                                          </p:stCondLst>
                                        </p:cTn>
                                        <p:tgtEl>
                                          <p:spTgt spid="298"/>
                                        </p:tgtEl>
                                        <p:attrNameLst>
                                          <p:attrName>style.visibility</p:attrName>
                                        </p:attrNameLst>
                                      </p:cBhvr>
                                      <p:to>
                                        <p:strVal val="visible"/>
                                      </p:to>
                                    </p:set>
                                    <p:anim calcmode="lin" valueType="num">
                                      <p:cBhvr additive="base">
                                        <p:cTn id="66" dur="500"/>
                                        <p:tgtEl>
                                          <p:spTgt spid="298"/>
                                        </p:tgtEl>
                                        <p:attrNameLst>
                                          <p:attrName>ppt_x</p:attrName>
                                        </p:attrNameLst>
                                      </p:cBhvr>
                                      <p:tavLst>
                                        <p:tav tm="0">
                                          <p:val>
                                            <p:strVal val="#ppt_x-#ppt_w*1.125000"/>
                                          </p:val>
                                        </p:tav>
                                        <p:tav tm="100000">
                                          <p:val>
                                            <p:strVal val="#ppt_x"/>
                                          </p:val>
                                        </p:tav>
                                      </p:tavLst>
                                    </p:anim>
                                    <p:animEffect transition="in" filter="wipe(right)">
                                      <p:cBhvr>
                                        <p:cTn id="67" dur="500"/>
                                        <p:tgtEl>
                                          <p:spTgt spid="298"/>
                                        </p:tgtEl>
                                      </p:cBhvr>
                                    </p:animEffect>
                                  </p:childTnLst>
                                </p:cTn>
                              </p:par>
                              <p:par>
                                <p:cTn id="68" presetID="12" presetClass="entr" presetSubtype="8" fill="hold" grpId="0" nodeType="withEffect">
                                  <p:stCondLst>
                                    <p:cond delay="0"/>
                                  </p:stCondLst>
                                  <p:childTnLst>
                                    <p:set>
                                      <p:cBhvr>
                                        <p:cTn id="69" dur="1" fill="hold">
                                          <p:stCondLst>
                                            <p:cond delay="0"/>
                                          </p:stCondLst>
                                        </p:cTn>
                                        <p:tgtEl>
                                          <p:spTgt spid="299"/>
                                        </p:tgtEl>
                                        <p:attrNameLst>
                                          <p:attrName>style.visibility</p:attrName>
                                        </p:attrNameLst>
                                      </p:cBhvr>
                                      <p:to>
                                        <p:strVal val="visible"/>
                                      </p:to>
                                    </p:set>
                                    <p:anim calcmode="lin" valueType="num">
                                      <p:cBhvr additive="base">
                                        <p:cTn id="70" dur="500"/>
                                        <p:tgtEl>
                                          <p:spTgt spid="299"/>
                                        </p:tgtEl>
                                        <p:attrNameLst>
                                          <p:attrName>ppt_x</p:attrName>
                                        </p:attrNameLst>
                                      </p:cBhvr>
                                      <p:tavLst>
                                        <p:tav tm="0">
                                          <p:val>
                                            <p:strVal val="#ppt_x-#ppt_w*1.125000"/>
                                          </p:val>
                                        </p:tav>
                                        <p:tav tm="100000">
                                          <p:val>
                                            <p:strVal val="#ppt_x"/>
                                          </p:val>
                                        </p:tav>
                                      </p:tavLst>
                                    </p:anim>
                                    <p:animEffect transition="in" filter="wipe(right)">
                                      <p:cBhvr>
                                        <p:cTn id="71" dur="500"/>
                                        <p:tgtEl>
                                          <p:spTgt spid="299"/>
                                        </p:tgtEl>
                                      </p:cBhvr>
                                    </p:animEffect>
                                  </p:childTnLst>
                                </p:cTn>
                              </p:par>
                              <p:par>
                                <p:cTn id="72" presetID="12" presetClass="entr" presetSubtype="8" fill="hold" grpId="0" nodeType="withEffect">
                                  <p:stCondLst>
                                    <p:cond delay="0"/>
                                  </p:stCondLst>
                                  <p:childTnLst>
                                    <p:set>
                                      <p:cBhvr>
                                        <p:cTn id="73" dur="1" fill="hold">
                                          <p:stCondLst>
                                            <p:cond delay="0"/>
                                          </p:stCondLst>
                                        </p:cTn>
                                        <p:tgtEl>
                                          <p:spTgt spid="300"/>
                                        </p:tgtEl>
                                        <p:attrNameLst>
                                          <p:attrName>style.visibility</p:attrName>
                                        </p:attrNameLst>
                                      </p:cBhvr>
                                      <p:to>
                                        <p:strVal val="visible"/>
                                      </p:to>
                                    </p:set>
                                    <p:anim calcmode="lin" valueType="num">
                                      <p:cBhvr additive="base">
                                        <p:cTn id="74" dur="500"/>
                                        <p:tgtEl>
                                          <p:spTgt spid="300"/>
                                        </p:tgtEl>
                                        <p:attrNameLst>
                                          <p:attrName>ppt_x</p:attrName>
                                        </p:attrNameLst>
                                      </p:cBhvr>
                                      <p:tavLst>
                                        <p:tav tm="0">
                                          <p:val>
                                            <p:strVal val="#ppt_x-#ppt_w*1.125000"/>
                                          </p:val>
                                        </p:tav>
                                        <p:tav tm="100000">
                                          <p:val>
                                            <p:strVal val="#ppt_x"/>
                                          </p:val>
                                        </p:tav>
                                      </p:tavLst>
                                    </p:anim>
                                    <p:animEffect transition="in" filter="wipe(right)">
                                      <p:cBhvr>
                                        <p:cTn id="75" dur="500"/>
                                        <p:tgtEl>
                                          <p:spTgt spid="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8" grpId="0"/>
      <p:bldP spid="299" grpId="0"/>
      <p:bldP spid="300" grpId="0"/>
      <p:bldP spid="318" grpId="0"/>
      <p:bldP spid="319" grpId="0"/>
      <p:bldP spid="320" grpId="0"/>
      <p:bldP spid="4"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spTree>
  </p:cSld>
  <p:clrMapOvr>
    <a:masterClrMapping/>
  </p:clrMapOvr>
  <p:transition advClick="0">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比较">
    <p:spTree>
      <p:nvGrpSpPr>
        <p:cNvPr id="1" name=""/>
        <p:cNvGrpSpPr/>
        <p:nvPr/>
      </p:nvGrpSpPr>
      <p:grpSpPr>
        <a:xfrm>
          <a:off x="0" y="0"/>
          <a:ext cx="0" cy="0"/>
          <a:chOff x="0" y="0"/>
          <a:chExt cx="0" cy="0"/>
        </a:xfrm>
      </p:grpSpPr>
    </p:spTree>
  </p:cSld>
  <p:clrMapOvr>
    <a:masterClrMapping/>
  </p:clrMapOvr>
  <p:transition advClick="0">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比较">
    <p:spTree>
      <p:nvGrpSpPr>
        <p:cNvPr id="1" name=""/>
        <p:cNvGrpSpPr/>
        <p:nvPr/>
      </p:nvGrpSpPr>
      <p:grpSpPr>
        <a:xfrm>
          <a:off x="0" y="0"/>
          <a:ext cx="0" cy="0"/>
          <a:chOff x="0" y="0"/>
          <a:chExt cx="0" cy="0"/>
        </a:xfrm>
      </p:grpSpPr>
    </p:spTree>
  </p:cSld>
  <p:clrMapOvr>
    <a:masterClrMapping/>
  </p:clrMapOvr>
  <p:transition advClick="0">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比较">
    <p:spTree>
      <p:nvGrpSpPr>
        <p:cNvPr id="1" name=""/>
        <p:cNvGrpSpPr/>
        <p:nvPr/>
      </p:nvGrpSpPr>
      <p:grpSpPr>
        <a:xfrm>
          <a:off x="0" y="0"/>
          <a:ext cx="0" cy="0"/>
          <a:chOff x="0" y="0"/>
          <a:chExt cx="0" cy="0"/>
        </a:xfrm>
      </p:grpSpPr>
    </p:spTree>
  </p:cSld>
  <p:clrMapOvr>
    <a:masterClrMapping/>
  </p:clrMapOvr>
  <p:transition advClick="0">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比较">
    <p:spTree>
      <p:nvGrpSpPr>
        <p:cNvPr id="1" name=""/>
        <p:cNvGrpSpPr/>
        <p:nvPr/>
      </p:nvGrpSpPr>
      <p:grpSpPr>
        <a:xfrm>
          <a:off x="0" y="0"/>
          <a:ext cx="0" cy="0"/>
          <a:chOff x="0" y="0"/>
          <a:chExt cx="0" cy="0"/>
        </a:xfrm>
      </p:grpSpPr>
    </p:spTree>
  </p:cSld>
  <p:clrMapOvr>
    <a:masterClrMapping/>
  </p:clrMapOvr>
  <p:transition advClick="0">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28650" y="4767263"/>
            <a:ext cx="2057400" cy="273844"/>
          </a:xfrm>
          <a:prstGeom prst="rect">
            <a:avLst/>
          </a:prstGeom>
        </p:spPr>
        <p:txBody>
          <a:bodyPr/>
          <a:lstStyle/>
          <a:p>
            <a:fld id="{C764DE79-268F-4C1A-8933-263129D2AF90}" type="datetimeFigureOut">
              <a:rPr lang="en-US" smtClean="0"/>
            </a:fld>
            <a:endParaRPr lang="en-US" dirty="0"/>
          </a:p>
        </p:txBody>
      </p:sp>
      <p:sp>
        <p:nvSpPr>
          <p:cNvPr id="4" name="页脚占位符 3"/>
          <p:cNvSpPr>
            <a:spLocks noGrp="1"/>
          </p:cNvSpPr>
          <p:nvPr>
            <p:ph type="ftr" sz="quarter" idx="11"/>
          </p:nvPr>
        </p:nvSpPr>
        <p:spPr>
          <a:xfrm>
            <a:off x="3028950" y="4767263"/>
            <a:ext cx="3086100" cy="273844"/>
          </a:xfrm>
          <a:prstGeom prst="rect">
            <a:avLst/>
          </a:prstGeom>
        </p:spPr>
        <p:txBody>
          <a:bodyPr/>
          <a:lstStyle/>
          <a:p>
            <a:endParaRPr lang="en-US" dirty="0"/>
          </a:p>
        </p:txBody>
      </p:sp>
      <p:sp>
        <p:nvSpPr>
          <p:cNvPr id="5" name="灯片编号占位符 4"/>
          <p:cNvSpPr>
            <a:spLocks noGrp="1"/>
          </p:cNvSpPr>
          <p:nvPr>
            <p:ph type="sldNum" sz="quarter" idx="12"/>
          </p:nvPr>
        </p:nvSpPr>
        <p:spPr>
          <a:xfrm>
            <a:off x="6457950" y="4767263"/>
            <a:ext cx="2057400" cy="273844"/>
          </a:xfrm>
          <a:prstGeom prst="rect">
            <a:avLst/>
          </a:prstGeom>
        </p:spPr>
        <p:txBody>
          <a:bodyPr/>
          <a:lstStyle/>
          <a:p>
            <a:fld id="{48F63A3B-78C7-47BE-AE5E-E10140E04643}" type="slidenum">
              <a:rPr lang="en-US" smtClean="0"/>
            </a:fld>
            <a:endParaRPr lang="en-US" dirty="0"/>
          </a:p>
        </p:txBody>
      </p:sp>
    </p:spTree>
  </p:cSld>
  <p:clrMapOvr>
    <a:masterClrMapping/>
  </p:clrMapOvr>
  <p:transition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任意多边形 77"/>
          <p:cNvSpPr>
            <a:spLocks noChangeArrowheads="1"/>
          </p:cNvSpPr>
          <p:nvPr userDrawn="1"/>
        </p:nvSpPr>
        <p:spPr bwMode="auto">
          <a:xfrm>
            <a:off x="4159250" y="501651"/>
            <a:ext cx="777875" cy="860425"/>
          </a:xfrm>
          <a:custGeom>
            <a:avLst/>
            <a:gdLst>
              <a:gd name="T0" fmla="*/ 0 w 1002535"/>
              <a:gd name="T1" fmla="*/ 859316 h 1123721"/>
              <a:gd name="T2" fmla="*/ 969484 w 1002535"/>
              <a:gd name="T3" fmla="*/ 0 h 1123721"/>
              <a:gd name="T4" fmla="*/ 1002535 w 1002535"/>
              <a:gd name="T5" fmla="*/ 220338 h 1123721"/>
              <a:gd name="T6" fmla="*/ 506776 w 1002535"/>
              <a:gd name="T7" fmla="*/ 1123721 h 1123721"/>
              <a:gd name="T8" fmla="*/ 0 w 1002535"/>
              <a:gd name="T9" fmla="*/ 859316 h 1123721"/>
              <a:gd name="T10" fmla="*/ 0 60000 65536"/>
              <a:gd name="T11" fmla="*/ 0 60000 65536"/>
              <a:gd name="T12" fmla="*/ 0 60000 65536"/>
              <a:gd name="T13" fmla="*/ 0 60000 65536"/>
              <a:gd name="T14" fmla="*/ 0 60000 65536"/>
              <a:gd name="T15" fmla="*/ 0 w 1002535"/>
              <a:gd name="T16" fmla="*/ 0 h 1123721"/>
              <a:gd name="T17" fmla="*/ 1002535 w 1002535"/>
              <a:gd name="T18" fmla="*/ 1123721 h 1123721"/>
            </a:gdLst>
            <a:ahLst/>
            <a:cxnLst>
              <a:cxn ang="T10">
                <a:pos x="T0" y="T1"/>
              </a:cxn>
              <a:cxn ang="T11">
                <a:pos x="T2" y="T3"/>
              </a:cxn>
              <a:cxn ang="T12">
                <a:pos x="T4" y="T5"/>
              </a:cxn>
              <a:cxn ang="T13">
                <a:pos x="T6" y="T7"/>
              </a:cxn>
              <a:cxn ang="T14">
                <a:pos x="T8" y="T9"/>
              </a:cxn>
            </a:cxnLst>
            <a:rect l="T15" t="T16" r="T17" b="T18"/>
            <a:pathLst>
              <a:path w="1002535" h="1123721">
                <a:moveTo>
                  <a:pt x="0" y="859316"/>
                </a:moveTo>
                <a:lnTo>
                  <a:pt x="969484" y="0"/>
                </a:lnTo>
                <a:lnTo>
                  <a:pt x="1002535" y="220338"/>
                </a:lnTo>
                <a:lnTo>
                  <a:pt x="506776" y="1123721"/>
                </a:lnTo>
                <a:lnTo>
                  <a:pt x="0" y="859316"/>
                </a:lnTo>
                <a:close/>
              </a:path>
            </a:pathLst>
          </a:custGeom>
          <a:solidFill>
            <a:schemeClr val="accent2"/>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8" name="任意多边形 78"/>
          <p:cNvSpPr>
            <a:spLocks noChangeArrowheads="1"/>
          </p:cNvSpPr>
          <p:nvPr userDrawn="1"/>
        </p:nvSpPr>
        <p:spPr bwMode="auto">
          <a:xfrm>
            <a:off x="4578351" y="520701"/>
            <a:ext cx="1255713" cy="784225"/>
          </a:xfrm>
          <a:custGeom>
            <a:avLst/>
            <a:gdLst>
              <a:gd name="T0" fmla="*/ 561861 w 1608463"/>
              <a:gd name="T1" fmla="*/ 0 h 1035585"/>
              <a:gd name="T2" fmla="*/ 0 w 1608463"/>
              <a:gd name="T3" fmla="*/ 1035585 h 1035585"/>
              <a:gd name="T4" fmla="*/ 1608463 w 1608463"/>
              <a:gd name="T5" fmla="*/ 859315 h 1035585"/>
              <a:gd name="T6" fmla="*/ 561861 w 1608463"/>
              <a:gd name="T7" fmla="*/ 0 h 1035585"/>
              <a:gd name="T8" fmla="*/ 0 60000 65536"/>
              <a:gd name="T9" fmla="*/ 0 60000 65536"/>
              <a:gd name="T10" fmla="*/ 0 60000 65536"/>
              <a:gd name="T11" fmla="*/ 0 60000 65536"/>
              <a:gd name="T12" fmla="*/ 0 w 1608463"/>
              <a:gd name="T13" fmla="*/ 0 h 1035585"/>
              <a:gd name="T14" fmla="*/ 1608463 w 1608463"/>
              <a:gd name="T15" fmla="*/ 1035585 h 1035585"/>
            </a:gdLst>
            <a:ahLst/>
            <a:cxnLst>
              <a:cxn ang="T8">
                <a:pos x="T0" y="T1"/>
              </a:cxn>
              <a:cxn ang="T9">
                <a:pos x="T2" y="T3"/>
              </a:cxn>
              <a:cxn ang="T10">
                <a:pos x="T4" y="T5"/>
              </a:cxn>
              <a:cxn ang="T11">
                <a:pos x="T6" y="T7"/>
              </a:cxn>
            </a:cxnLst>
            <a:rect l="T12" t="T13" r="T14" b="T15"/>
            <a:pathLst>
              <a:path w="1608463" h="1035585">
                <a:moveTo>
                  <a:pt x="561861" y="0"/>
                </a:moveTo>
                <a:lnTo>
                  <a:pt x="0" y="1035585"/>
                </a:lnTo>
                <a:lnTo>
                  <a:pt x="1608463" y="859315"/>
                </a:lnTo>
                <a:lnTo>
                  <a:pt x="561861" y="0"/>
                </a:lnTo>
                <a:close/>
              </a:path>
            </a:pathLst>
          </a:custGeom>
          <a:solidFill>
            <a:schemeClr val="accent2">
              <a:lumMod val="60000"/>
              <a:lumOff val="40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9" name="任意多边形 38"/>
          <p:cNvSpPr>
            <a:spLocks noChangeArrowheads="1"/>
          </p:cNvSpPr>
          <p:nvPr userDrawn="1"/>
        </p:nvSpPr>
        <p:spPr bwMode="auto">
          <a:xfrm>
            <a:off x="1825625" y="1139825"/>
            <a:ext cx="1701800" cy="636588"/>
          </a:xfrm>
          <a:custGeom>
            <a:avLst/>
            <a:gdLst>
              <a:gd name="T0" fmla="*/ 705079 w 2214390"/>
              <a:gd name="T1" fmla="*/ 165253 h 782197"/>
              <a:gd name="T2" fmla="*/ 2214390 w 2214390"/>
              <a:gd name="T3" fmla="*/ 0 h 782197"/>
              <a:gd name="T4" fmla="*/ 0 w 2214390"/>
              <a:gd name="T5" fmla="*/ 782197 h 782197"/>
              <a:gd name="T6" fmla="*/ 705079 w 2214390"/>
              <a:gd name="T7" fmla="*/ 165253 h 782197"/>
              <a:gd name="T8" fmla="*/ 0 60000 65536"/>
              <a:gd name="T9" fmla="*/ 0 60000 65536"/>
              <a:gd name="T10" fmla="*/ 0 60000 65536"/>
              <a:gd name="T11" fmla="*/ 0 60000 65536"/>
              <a:gd name="T12" fmla="*/ 0 w 2214390"/>
              <a:gd name="T13" fmla="*/ 0 h 782197"/>
              <a:gd name="T14" fmla="*/ 2214390 w 2214390"/>
              <a:gd name="T15" fmla="*/ 782197 h 782197"/>
            </a:gdLst>
            <a:ahLst/>
            <a:cxnLst>
              <a:cxn ang="T8">
                <a:pos x="T0" y="T1"/>
              </a:cxn>
              <a:cxn ang="T9">
                <a:pos x="T2" y="T3"/>
              </a:cxn>
              <a:cxn ang="T10">
                <a:pos x="T4" y="T5"/>
              </a:cxn>
              <a:cxn ang="T11">
                <a:pos x="T6" y="T7"/>
              </a:cxn>
            </a:cxnLst>
            <a:rect l="T12" t="T13" r="T14" b="T15"/>
            <a:pathLst>
              <a:path w="2214390" h="782197">
                <a:moveTo>
                  <a:pt x="705079" y="165253"/>
                </a:moveTo>
                <a:lnTo>
                  <a:pt x="2214390" y="0"/>
                </a:lnTo>
                <a:lnTo>
                  <a:pt x="0" y="782197"/>
                </a:lnTo>
                <a:lnTo>
                  <a:pt x="705079" y="165253"/>
                </a:lnTo>
                <a:close/>
              </a:path>
            </a:pathLst>
          </a:custGeom>
          <a:solidFill>
            <a:srgbClr val="F8A91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0" name="任意多边形 74"/>
          <p:cNvSpPr>
            <a:spLocks noChangeArrowheads="1"/>
          </p:cNvSpPr>
          <p:nvPr userDrawn="1"/>
        </p:nvSpPr>
        <p:spPr bwMode="auto">
          <a:xfrm>
            <a:off x="3544888" y="1123950"/>
            <a:ext cx="603250" cy="561975"/>
          </a:xfrm>
          <a:custGeom>
            <a:avLst/>
            <a:gdLst>
              <a:gd name="T0" fmla="*/ 0 w 804231"/>
              <a:gd name="T1" fmla="*/ 0 h 749147"/>
              <a:gd name="T2" fmla="*/ 804231 w 804231"/>
              <a:gd name="T3" fmla="*/ 55085 h 749147"/>
              <a:gd name="T4" fmla="*/ 760164 w 804231"/>
              <a:gd name="T5" fmla="*/ 749147 h 749147"/>
              <a:gd name="T6" fmla="*/ 0 w 804231"/>
              <a:gd name="T7" fmla="*/ 0 h 749147"/>
              <a:gd name="T8" fmla="*/ 0 60000 65536"/>
              <a:gd name="T9" fmla="*/ 0 60000 65536"/>
              <a:gd name="T10" fmla="*/ 0 60000 65536"/>
              <a:gd name="T11" fmla="*/ 0 60000 65536"/>
              <a:gd name="T12" fmla="*/ 0 w 804231"/>
              <a:gd name="T13" fmla="*/ 0 h 749147"/>
              <a:gd name="T14" fmla="*/ 804231 w 804231"/>
              <a:gd name="T15" fmla="*/ 749147 h 749147"/>
            </a:gdLst>
            <a:ahLst/>
            <a:cxnLst>
              <a:cxn ang="T8">
                <a:pos x="T0" y="T1"/>
              </a:cxn>
              <a:cxn ang="T9">
                <a:pos x="T2" y="T3"/>
              </a:cxn>
              <a:cxn ang="T10">
                <a:pos x="T4" y="T5"/>
              </a:cxn>
              <a:cxn ang="T11">
                <a:pos x="T6" y="T7"/>
              </a:cxn>
            </a:cxnLst>
            <a:rect l="T12" t="T13" r="T14" b="T15"/>
            <a:pathLst>
              <a:path w="804231" h="749147">
                <a:moveTo>
                  <a:pt x="0" y="0"/>
                </a:moveTo>
                <a:lnTo>
                  <a:pt x="804231" y="55085"/>
                </a:lnTo>
                <a:lnTo>
                  <a:pt x="760164" y="749147"/>
                </a:lnTo>
                <a:lnTo>
                  <a:pt x="0" y="0"/>
                </a:lnTo>
                <a:close/>
              </a:path>
            </a:pathLst>
          </a:custGeom>
          <a:solidFill>
            <a:schemeClr val="accent2"/>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1" name="任意多边形 115"/>
          <p:cNvSpPr>
            <a:spLocks noChangeArrowheads="1"/>
          </p:cNvSpPr>
          <p:nvPr userDrawn="1"/>
        </p:nvSpPr>
        <p:spPr bwMode="auto">
          <a:xfrm>
            <a:off x="7966076" y="-31749"/>
            <a:ext cx="446088" cy="173038"/>
          </a:xfrm>
          <a:custGeom>
            <a:avLst/>
            <a:gdLst>
              <a:gd name="T0" fmla="*/ 0 w 594911"/>
              <a:gd name="T1" fmla="*/ 0 h 187287"/>
              <a:gd name="T2" fmla="*/ 594911 w 594911"/>
              <a:gd name="T3" fmla="*/ 33051 h 187287"/>
              <a:gd name="T4" fmla="*/ 66101 w 594911"/>
              <a:gd name="T5" fmla="*/ 187287 h 187287"/>
              <a:gd name="T6" fmla="*/ 0 w 594911"/>
              <a:gd name="T7" fmla="*/ 0 h 187287"/>
              <a:gd name="T8" fmla="*/ 0 60000 65536"/>
              <a:gd name="T9" fmla="*/ 0 60000 65536"/>
              <a:gd name="T10" fmla="*/ 0 60000 65536"/>
              <a:gd name="T11" fmla="*/ 0 60000 65536"/>
              <a:gd name="T12" fmla="*/ 0 w 594911"/>
              <a:gd name="T13" fmla="*/ 0 h 187287"/>
              <a:gd name="T14" fmla="*/ 594911 w 594911"/>
              <a:gd name="T15" fmla="*/ 187287 h 187287"/>
            </a:gdLst>
            <a:ahLst/>
            <a:cxnLst>
              <a:cxn ang="T8">
                <a:pos x="T0" y="T1"/>
              </a:cxn>
              <a:cxn ang="T9">
                <a:pos x="T2" y="T3"/>
              </a:cxn>
              <a:cxn ang="T10">
                <a:pos x="T4" y="T5"/>
              </a:cxn>
              <a:cxn ang="T11">
                <a:pos x="T6" y="T7"/>
              </a:cxn>
            </a:cxnLst>
            <a:rect l="T12" t="T13" r="T14" b="T15"/>
            <a:pathLst>
              <a:path w="594911" h="187287">
                <a:moveTo>
                  <a:pt x="0" y="0"/>
                </a:moveTo>
                <a:lnTo>
                  <a:pt x="594911" y="33051"/>
                </a:lnTo>
                <a:lnTo>
                  <a:pt x="66101" y="187287"/>
                </a:lnTo>
                <a:lnTo>
                  <a:pt x="0" y="0"/>
                </a:lnTo>
                <a:close/>
              </a:path>
            </a:pathLst>
          </a:custGeom>
          <a:solidFill>
            <a:schemeClr val="accent2">
              <a:lumMod val="75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2" name="任意多边形 72"/>
          <p:cNvSpPr>
            <a:spLocks noChangeArrowheads="1"/>
          </p:cNvSpPr>
          <p:nvPr userDrawn="1"/>
        </p:nvSpPr>
        <p:spPr bwMode="auto">
          <a:xfrm>
            <a:off x="4130676" y="1577975"/>
            <a:ext cx="1404938" cy="1149350"/>
          </a:xfrm>
          <a:custGeom>
            <a:avLst/>
            <a:gdLst>
              <a:gd name="T0" fmla="*/ 495759 w 1850834"/>
              <a:gd name="T1" fmla="*/ 0 h 1531344"/>
              <a:gd name="T2" fmla="*/ 0 w 1850834"/>
              <a:gd name="T3" fmla="*/ 462708 h 1531344"/>
              <a:gd name="T4" fmla="*/ 1850834 w 1850834"/>
              <a:gd name="T5" fmla="*/ 1531344 h 1531344"/>
              <a:gd name="T6" fmla="*/ 495759 w 1850834"/>
              <a:gd name="T7" fmla="*/ 0 h 1531344"/>
              <a:gd name="T8" fmla="*/ 0 60000 65536"/>
              <a:gd name="T9" fmla="*/ 0 60000 65536"/>
              <a:gd name="T10" fmla="*/ 0 60000 65536"/>
              <a:gd name="T11" fmla="*/ 0 60000 65536"/>
              <a:gd name="T12" fmla="*/ 0 w 1850834"/>
              <a:gd name="T13" fmla="*/ 0 h 1531344"/>
              <a:gd name="T14" fmla="*/ 1850834 w 1850834"/>
              <a:gd name="T15" fmla="*/ 1531344 h 1531344"/>
            </a:gdLst>
            <a:ahLst/>
            <a:cxnLst>
              <a:cxn ang="T8">
                <a:pos x="T0" y="T1"/>
              </a:cxn>
              <a:cxn ang="T9">
                <a:pos x="T2" y="T3"/>
              </a:cxn>
              <a:cxn ang="T10">
                <a:pos x="T4" y="T5"/>
              </a:cxn>
              <a:cxn ang="T11">
                <a:pos x="T6" y="T7"/>
              </a:cxn>
            </a:cxnLst>
            <a:rect l="T12" t="T13" r="T14" b="T15"/>
            <a:pathLst>
              <a:path w="1850834" h="1531344">
                <a:moveTo>
                  <a:pt x="495759" y="0"/>
                </a:moveTo>
                <a:lnTo>
                  <a:pt x="0" y="462708"/>
                </a:lnTo>
                <a:lnTo>
                  <a:pt x="1850834" y="1531344"/>
                </a:lnTo>
                <a:lnTo>
                  <a:pt x="495759" y="0"/>
                </a:lnTo>
                <a:close/>
              </a:path>
            </a:pathLst>
          </a:cu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3" name="任意多边形 80"/>
          <p:cNvSpPr>
            <a:spLocks noChangeArrowheads="1"/>
          </p:cNvSpPr>
          <p:nvPr userDrawn="1"/>
        </p:nvSpPr>
        <p:spPr bwMode="auto">
          <a:xfrm>
            <a:off x="4437063" y="1157288"/>
            <a:ext cx="1395412" cy="603250"/>
          </a:xfrm>
          <a:custGeom>
            <a:avLst/>
            <a:gdLst>
              <a:gd name="T0" fmla="*/ 1718631 w 1718631"/>
              <a:gd name="T1" fmla="*/ 0 h 760164"/>
              <a:gd name="T2" fmla="*/ 275421 w 1718631"/>
              <a:gd name="T3" fmla="*/ 760164 h 760164"/>
              <a:gd name="T4" fmla="*/ 0 w 1718631"/>
              <a:gd name="T5" fmla="*/ 473725 h 760164"/>
              <a:gd name="T6" fmla="*/ 1718631 w 1718631"/>
              <a:gd name="T7" fmla="*/ 0 h 760164"/>
              <a:gd name="T8" fmla="*/ 0 60000 65536"/>
              <a:gd name="T9" fmla="*/ 0 60000 65536"/>
              <a:gd name="T10" fmla="*/ 0 60000 65536"/>
              <a:gd name="T11" fmla="*/ 0 60000 65536"/>
              <a:gd name="T12" fmla="*/ 0 w 1718631"/>
              <a:gd name="T13" fmla="*/ 0 h 760164"/>
              <a:gd name="T14" fmla="*/ 1718631 w 1718631"/>
              <a:gd name="T15" fmla="*/ 760164 h 760164"/>
            </a:gdLst>
            <a:ahLst/>
            <a:cxnLst>
              <a:cxn ang="T8">
                <a:pos x="T0" y="T1"/>
              </a:cxn>
              <a:cxn ang="T9">
                <a:pos x="T2" y="T3"/>
              </a:cxn>
              <a:cxn ang="T10">
                <a:pos x="T4" y="T5"/>
              </a:cxn>
              <a:cxn ang="T11">
                <a:pos x="T6" y="T7"/>
              </a:cxn>
            </a:cxnLst>
            <a:rect l="T12" t="T13" r="T14" b="T15"/>
            <a:pathLst>
              <a:path w="1718631" h="760164">
                <a:moveTo>
                  <a:pt x="1718631" y="0"/>
                </a:moveTo>
                <a:lnTo>
                  <a:pt x="275421" y="760164"/>
                </a:lnTo>
                <a:lnTo>
                  <a:pt x="0" y="473725"/>
                </a:lnTo>
                <a:lnTo>
                  <a:pt x="1718631" y="0"/>
                </a:lnTo>
                <a:close/>
              </a:path>
            </a:pathLst>
          </a:custGeom>
          <a:solidFill>
            <a:srgbClr val="C120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4" name="任意多边形 53"/>
          <p:cNvSpPr>
            <a:spLocks noChangeArrowheads="1"/>
          </p:cNvSpPr>
          <p:nvPr userDrawn="1"/>
        </p:nvSpPr>
        <p:spPr bwMode="auto">
          <a:xfrm rot="260233">
            <a:off x="2644776" y="2041526"/>
            <a:ext cx="581025" cy="300038"/>
          </a:xfrm>
          <a:custGeom>
            <a:avLst/>
            <a:gdLst>
              <a:gd name="T0" fmla="*/ 727113 w 727113"/>
              <a:gd name="T1" fmla="*/ 0 h 352539"/>
              <a:gd name="T2" fmla="*/ 0 w 727113"/>
              <a:gd name="T3" fmla="*/ 308472 h 352539"/>
              <a:gd name="T4" fmla="*/ 462709 w 727113"/>
              <a:gd name="T5" fmla="*/ 352539 h 352539"/>
              <a:gd name="T6" fmla="*/ 727113 w 727113"/>
              <a:gd name="T7" fmla="*/ 0 h 352539"/>
              <a:gd name="T8" fmla="*/ 0 60000 65536"/>
              <a:gd name="T9" fmla="*/ 0 60000 65536"/>
              <a:gd name="T10" fmla="*/ 0 60000 65536"/>
              <a:gd name="T11" fmla="*/ 0 60000 65536"/>
              <a:gd name="T12" fmla="*/ 0 w 727113"/>
              <a:gd name="T13" fmla="*/ 0 h 352539"/>
              <a:gd name="T14" fmla="*/ 727113 w 727113"/>
              <a:gd name="T15" fmla="*/ 352539 h 352539"/>
            </a:gdLst>
            <a:ahLst/>
            <a:cxnLst>
              <a:cxn ang="T8">
                <a:pos x="T0" y="T1"/>
              </a:cxn>
              <a:cxn ang="T9">
                <a:pos x="T2" y="T3"/>
              </a:cxn>
              <a:cxn ang="T10">
                <a:pos x="T4" y="T5"/>
              </a:cxn>
              <a:cxn ang="T11">
                <a:pos x="T6" y="T7"/>
              </a:cxn>
            </a:cxnLst>
            <a:rect l="T12" t="T13" r="T14" b="T15"/>
            <a:pathLst>
              <a:path w="727113" h="352539">
                <a:moveTo>
                  <a:pt x="727113" y="0"/>
                </a:moveTo>
                <a:lnTo>
                  <a:pt x="0" y="308472"/>
                </a:lnTo>
                <a:lnTo>
                  <a:pt x="462709" y="352539"/>
                </a:lnTo>
                <a:lnTo>
                  <a:pt x="727113" y="0"/>
                </a:lnTo>
                <a:close/>
              </a:path>
            </a:pathLst>
          </a:custGeom>
          <a:solidFill>
            <a:srgbClr val="FFB91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5" name="任意多边形 117"/>
          <p:cNvSpPr>
            <a:spLocks noChangeArrowheads="1"/>
          </p:cNvSpPr>
          <p:nvPr userDrawn="1"/>
        </p:nvSpPr>
        <p:spPr bwMode="auto">
          <a:xfrm>
            <a:off x="5849939" y="1338264"/>
            <a:ext cx="414337" cy="446087"/>
          </a:xfrm>
          <a:custGeom>
            <a:avLst/>
            <a:gdLst>
              <a:gd name="T0" fmla="*/ 550843 w 550843"/>
              <a:gd name="T1" fmla="*/ 0 h 594911"/>
              <a:gd name="T2" fmla="*/ 319489 w 550843"/>
              <a:gd name="T3" fmla="*/ 594911 h 594911"/>
              <a:gd name="T4" fmla="*/ 0 w 550843"/>
              <a:gd name="T5" fmla="*/ 583894 h 594911"/>
              <a:gd name="T6" fmla="*/ 550843 w 550843"/>
              <a:gd name="T7" fmla="*/ 0 h 594911"/>
              <a:gd name="T8" fmla="*/ 0 60000 65536"/>
              <a:gd name="T9" fmla="*/ 0 60000 65536"/>
              <a:gd name="T10" fmla="*/ 0 60000 65536"/>
              <a:gd name="T11" fmla="*/ 0 60000 65536"/>
              <a:gd name="T12" fmla="*/ 0 w 550843"/>
              <a:gd name="T13" fmla="*/ 0 h 594911"/>
              <a:gd name="T14" fmla="*/ 550843 w 550843"/>
              <a:gd name="T15" fmla="*/ 594911 h 594911"/>
            </a:gdLst>
            <a:ahLst/>
            <a:cxnLst>
              <a:cxn ang="T8">
                <a:pos x="T0" y="T1"/>
              </a:cxn>
              <a:cxn ang="T9">
                <a:pos x="T2" y="T3"/>
              </a:cxn>
              <a:cxn ang="T10">
                <a:pos x="T4" y="T5"/>
              </a:cxn>
              <a:cxn ang="T11">
                <a:pos x="T6" y="T7"/>
              </a:cxn>
            </a:cxnLst>
            <a:rect l="T12" t="T13" r="T14" b="T15"/>
            <a:pathLst>
              <a:path w="550843" h="594911">
                <a:moveTo>
                  <a:pt x="550843" y="0"/>
                </a:moveTo>
                <a:lnTo>
                  <a:pt x="319489" y="594911"/>
                </a:lnTo>
                <a:lnTo>
                  <a:pt x="0" y="583894"/>
                </a:lnTo>
                <a:lnTo>
                  <a:pt x="550843" y="0"/>
                </a:lnTo>
                <a:close/>
              </a:path>
            </a:pathLst>
          </a:custGeom>
          <a:solidFill>
            <a:schemeClr val="accent2">
              <a:lumMod val="60000"/>
              <a:lumOff val="40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6" name="任意多边形 104"/>
          <p:cNvSpPr>
            <a:spLocks noChangeArrowheads="1"/>
          </p:cNvSpPr>
          <p:nvPr userDrawn="1"/>
        </p:nvSpPr>
        <p:spPr bwMode="auto">
          <a:xfrm>
            <a:off x="5949951" y="1346200"/>
            <a:ext cx="320675" cy="133350"/>
          </a:xfrm>
          <a:custGeom>
            <a:avLst/>
            <a:gdLst>
              <a:gd name="T0" fmla="*/ 132202 w 396607"/>
              <a:gd name="T1" fmla="*/ 0 h 187287"/>
              <a:gd name="T2" fmla="*/ 396607 w 396607"/>
              <a:gd name="T3" fmla="*/ 22034 h 187287"/>
              <a:gd name="T4" fmla="*/ 0 w 396607"/>
              <a:gd name="T5" fmla="*/ 187287 h 187287"/>
              <a:gd name="T6" fmla="*/ 132202 w 396607"/>
              <a:gd name="T7" fmla="*/ 0 h 187287"/>
              <a:gd name="T8" fmla="*/ 0 60000 65536"/>
              <a:gd name="T9" fmla="*/ 0 60000 65536"/>
              <a:gd name="T10" fmla="*/ 0 60000 65536"/>
              <a:gd name="T11" fmla="*/ 0 60000 65536"/>
              <a:gd name="T12" fmla="*/ 0 w 396607"/>
              <a:gd name="T13" fmla="*/ 0 h 187287"/>
              <a:gd name="T14" fmla="*/ 396607 w 396607"/>
              <a:gd name="T15" fmla="*/ 187287 h 187287"/>
            </a:gdLst>
            <a:ahLst/>
            <a:cxnLst>
              <a:cxn ang="T8">
                <a:pos x="T0" y="T1"/>
              </a:cxn>
              <a:cxn ang="T9">
                <a:pos x="T2" y="T3"/>
              </a:cxn>
              <a:cxn ang="T10">
                <a:pos x="T4" y="T5"/>
              </a:cxn>
              <a:cxn ang="T11">
                <a:pos x="T6" y="T7"/>
              </a:cxn>
            </a:cxnLst>
            <a:rect l="T12" t="T13" r="T14" b="T15"/>
            <a:pathLst>
              <a:path w="396607" h="187287">
                <a:moveTo>
                  <a:pt x="132202" y="0"/>
                </a:moveTo>
                <a:lnTo>
                  <a:pt x="396607" y="22034"/>
                </a:lnTo>
                <a:lnTo>
                  <a:pt x="0" y="187287"/>
                </a:lnTo>
                <a:lnTo>
                  <a:pt x="132202" y="0"/>
                </a:lnTo>
                <a:close/>
              </a:path>
            </a:pathLst>
          </a:custGeom>
          <a:solidFill>
            <a:schemeClr val="accent2">
              <a:lumMod val="75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7" name="任意多边形 102"/>
          <p:cNvSpPr>
            <a:spLocks noChangeArrowheads="1"/>
          </p:cNvSpPr>
          <p:nvPr userDrawn="1"/>
        </p:nvSpPr>
        <p:spPr bwMode="auto">
          <a:xfrm>
            <a:off x="5749926" y="1114425"/>
            <a:ext cx="571500" cy="330200"/>
          </a:xfrm>
          <a:custGeom>
            <a:avLst/>
            <a:gdLst>
              <a:gd name="T0" fmla="*/ 0 w 661012"/>
              <a:gd name="T1" fmla="*/ 132202 h 407624"/>
              <a:gd name="T2" fmla="*/ 661012 w 661012"/>
              <a:gd name="T3" fmla="*/ 0 h 407624"/>
              <a:gd name="T4" fmla="*/ 264405 w 661012"/>
              <a:gd name="T5" fmla="*/ 407624 h 407624"/>
              <a:gd name="T6" fmla="*/ 0 w 661012"/>
              <a:gd name="T7" fmla="*/ 132202 h 407624"/>
              <a:gd name="T8" fmla="*/ 0 60000 65536"/>
              <a:gd name="T9" fmla="*/ 0 60000 65536"/>
              <a:gd name="T10" fmla="*/ 0 60000 65536"/>
              <a:gd name="T11" fmla="*/ 0 60000 65536"/>
              <a:gd name="T12" fmla="*/ 0 w 661012"/>
              <a:gd name="T13" fmla="*/ 0 h 407624"/>
              <a:gd name="T14" fmla="*/ 661012 w 661012"/>
              <a:gd name="T15" fmla="*/ 407624 h 407624"/>
            </a:gdLst>
            <a:ahLst/>
            <a:cxnLst>
              <a:cxn ang="T8">
                <a:pos x="T0" y="T1"/>
              </a:cxn>
              <a:cxn ang="T9">
                <a:pos x="T2" y="T3"/>
              </a:cxn>
              <a:cxn ang="T10">
                <a:pos x="T4" y="T5"/>
              </a:cxn>
              <a:cxn ang="T11">
                <a:pos x="T6" y="T7"/>
              </a:cxn>
            </a:cxnLst>
            <a:rect l="T12" t="T13" r="T14" b="T15"/>
            <a:pathLst>
              <a:path w="661012" h="407624">
                <a:moveTo>
                  <a:pt x="0" y="132202"/>
                </a:moveTo>
                <a:lnTo>
                  <a:pt x="661012" y="0"/>
                </a:lnTo>
                <a:lnTo>
                  <a:pt x="264405" y="407624"/>
                </a:lnTo>
                <a:lnTo>
                  <a:pt x="0" y="132202"/>
                </a:lnTo>
                <a:close/>
              </a:path>
            </a:pathLst>
          </a:custGeom>
          <a:solidFill>
            <a:srgbClr val="E8213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8" name="任意多边形 97"/>
          <p:cNvSpPr>
            <a:spLocks noChangeArrowheads="1"/>
          </p:cNvSpPr>
          <p:nvPr userDrawn="1"/>
        </p:nvSpPr>
        <p:spPr bwMode="auto">
          <a:xfrm>
            <a:off x="5486401" y="263525"/>
            <a:ext cx="504825" cy="884238"/>
          </a:xfrm>
          <a:custGeom>
            <a:avLst/>
            <a:gdLst>
              <a:gd name="T0" fmla="*/ 0 w 649995"/>
              <a:gd name="T1" fmla="*/ 594911 h 1178805"/>
              <a:gd name="T2" fmla="*/ 649995 w 649995"/>
              <a:gd name="T3" fmla="*/ 0 h 1178805"/>
              <a:gd name="T4" fmla="*/ 385590 w 649995"/>
              <a:gd name="T5" fmla="*/ 1178805 h 1178805"/>
              <a:gd name="T6" fmla="*/ 0 w 649995"/>
              <a:gd name="T7" fmla="*/ 594911 h 1178805"/>
              <a:gd name="T8" fmla="*/ 0 60000 65536"/>
              <a:gd name="T9" fmla="*/ 0 60000 65536"/>
              <a:gd name="T10" fmla="*/ 0 60000 65536"/>
              <a:gd name="T11" fmla="*/ 0 60000 65536"/>
              <a:gd name="T12" fmla="*/ 0 w 649995"/>
              <a:gd name="T13" fmla="*/ 0 h 1178805"/>
              <a:gd name="T14" fmla="*/ 649995 w 649995"/>
              <a:gd name="T15" fmla="*/ 1178805 h 1178805"/>
            </a:gdLst>
            <a:ahLst/>
            <a:cxnLst>
              <a:cxn ang="T8">
                <a:pos x="T0" y="T1"/>
              </a:cxn>
              <a:cxn ang="T9">
                <a:pos x="T2" y="T3"/>
              </a:cxn>
              <a:cxn ang="T10">
                <a:pos x="T4" y="T5"/>
              </a:cxn>
              <a:cxn ang="T11">
                <a:pos x="T6" y="T7"/>
              </a:cxn>
            </a:cxnLst>
            <a:rect l="T12" t="T13" r="T14" b="T15"/>
            <a:pathLst>
              <a:path w="649995" h="1178805">
                <a:moveTo>
                  <a:pt x="0" y="594911"/>
                </a:moveTo>
                <a:lnTo>
                  <a:pt x="649995" y="0"/>
                </a:lnTo>
                <a:lnTo>
                  <a:pt x="385590" y="1178805"/>
                </a:lnTo>
                <a:lnTo>
                  <a:pt x="0" y="594911"/>
                </a:lnTo>
                <a:close/>
              </a:path>
            </a:pathLst>
          </a:custGeom>
          <a:solidFill>
            <a:schemeClr val="accent2">
              <a:lumMod val="75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9" name="任意多边形 71"/>
          <p:cNvSpPr>
            <a:spLocks noChangeArrowheads="1"/>
          </p:cNvSpPr>
          <p:nvPr userDrawn="1"/>
        </p:nvSpPr>
        <p:spPr bwMode="auto">
          <a:xfrm>
            <a:off x="4148138" y="1925638"/>
            <a:ext cx="1387475" cy="801687"/>
          </a:xfrm>
          <a:custGeom>
            <a:avLst/>
            <a:gdLst>
              <a:gd name="T0" fmla="*/ 0 w 1806767"/>
              <a:gd name="T1" fmla="*/ 0 h 1046602"/>
              <a:gd name="T2" fmla="*/ 1806767 w 1806767"/>
              <a:gd name="T3" fmla="*/ 1046602 h 1046602"/>
              <a:gd name="T4" fmla="*/ 11017 w 1806767"/>
              <a:gd name="T5" fmla="*/ 738130 h 1046602"/>
              <a:gd name="T6" fmla="*/ 0 w 1806767"/>
              <a:gd name="T7" fmla="*/ 0 h 1046602"/>
              <a:gd name="T8" fmla="*/ 0 60000 65536"/>
              <a:gd name="T9" fmla="*/ 0 60000 65536"/>
              <a:gd name="T10" fmla="*/ 0 60000 65536"/>
              <a:gd name="T11" fmla="*/ 0 60000 65536"/>
              <a:gd name="T12" fmla="*/ 0 w 1806767"/>
              <a:gd name="T13" fmla="*/ 0 h 1046602"/>
              <a:gd name="T14" fmla="*/ 1806767 w 1806767"/>
              <a:gd name="T15" fmla="*/ 1046602 h 1046602"/>
            </a:gdLst>
            <a:ahLst/>
            <a:cxnLst>
              <a:cxn ang="T8">
                <a:pos x="T0" y="T1"/>
              </a:cxn>
              <a:cxn ang="T9">
                <a:pos x="T2" y="T3"/>
              </a:cxn>
              <a:cxn ang="T10">
                <a:pos x="T4" y="T5"/>
              </a:cxn>
              <a:cxn ang="T11">
                <a:pos x="T6" y="T7"/>
              </a:cxn>
            </a:cxnLst>
            <a:rect l="T12" t="T13" r="T14" b="T15"/>
            <a:pathLst>
              <a:path w="1806767" h="1046602">
                <a:moveTo>
                  <a:pt x="0" y="0"/>
                </a:moveTo>
                <a:lnTo>
                  <a:pt x="1806767" y="1046602"/>
                </a:lnTo>
                <a:lnTo>
                  <a:pt x="11017" y="738130"/>
                </a:lnTo>
                <a:lnTo>
                  <a:pt x="0" y="0"/>
                </a:lnTo>
                <a:close/>
              </a:path>
            </a:pathLst>
          </a:custGeom>
          <a:solidFill>
            <a:schemeClr val="accent2">
              <a:lumMod val="75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20" name="任意多边形 30"/>
          <p:cNvSpPr>
            <a:spLocks noChangeArrowheads="1"/>
          </p:cNvSpPr>
          <p:nvPr userDrawn="1"/>
        </p:nvSpPr>
        <p:spPr bwMode="auto">
          <a:xfrm>
            <a:off x="247650" y="3536951"/>
            <a:ext cx="866775" cy="520700"/>
          </a:xfrm>
          <a:custGeom>
            <a:avLst/>
            <a:gdLst>
              <a:gd name="T0" fmla="*/ 0 w 1156771"/>
              <a:gd name="T1" fmla="*/ 143219 h 694063"/>
              <a:gd name="T2" fmla="*/ 1156771 w 1156771"/>
              <a:gd name="T3" fmla="*/ 0 h 694063"/>
              <a:gd name="T4" fmla="*/ 506776 w 1156771"/>
              <a:gd name="T5" fmla="*/ 694063 h 694063"/>
              <a:gd name="T6" fmla="*/ 0 w 1156771"/>
              <a:gd name="T7" fmla="*/ 143219 h 694063"/>
              <a:gd name="T8" fmla="*/ 0 60000 65536"/>
              <a:gd name="T9" fmla="*/ 0 60000 65536"/>
              <a:gd name="T10" fmla="*/ 0 60000 65536"/>
              <a:gd name="T11" fmla="*/ 0 60000 65536"/>
              <a:gd name="T12" fmla="*/ 0 w 1156771"/>
              <a:gd name="T13" fmla="*/ 0 h 694063"/>
              <a:gd name="T14" fmla="*/ 1156771 w 1156771"/>
              <a:gd name="T15" fmla="*/ 694063 h 694063"/>
            </a:gdLst>
            <a:ahLst/>
            <a:cxnLst>
              <a:cxn ang="T8">
                <a:pos x="T0" y="T1"/>
              </a:cxn>
              <a:cxn ang="T9">
                <a:pos x="T2" y="T3"/>
              </a:cxn>
              <a:cxn ang="T10">
                <a:pos x="T4" y="T5"/>
              </a:cxn>
              <a:cxn ang="T11">
                <a:pos x="T6" y="T7"/>
              </a:cxn>
            </a:cxnLst>
            <a:rect l="T12" t="T13" r="T14" b="T15"/>
            <a:pathLst>
              <a:path w="1156771" h="694063">
                <a:moveTo>
                  <a:pt x="0" y="143219"/>
                </a:moveTo>
                <a:lnTo>
                  <a:pt x="1156771" y="0"/>
                </a:lnTo>
                <a:lnTo>
                  <a:pt x="506776" y="694063"/>
                </a:lnTo>
                <a:lnTo>
                  <a:pt x="0" y="143219"/>
                </a:lnTo>
                <a:close/>
              </a:path>
            </a:pathLst>
          </a:custGeom>
          <a:solidFill>
            <a:srgbClr val="E9253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21" name="任意多边形 58"/>
          <p:cNvSpPr>
            <a:spLocks noChangeArrowheads="1"/>
          </p:cNvSpPr>
          <p:nvPr userDrawn="1"/>
        </p:nvSpPr>
        <p:spPr bwMode="auto">
          <a:xfrm>
            <a:off x="3081338" y="2544764"/>
            <a:ext cx="966787" cy="265112"/>
          </a:xfrm>
          <a:custGeom>
            <a:avLst/>
            <a:gdLst>
              <a:gd name="T0" fmla="*/ 0 w 1288973"/>
              <a:gd name="T1" fmla="*/ 264405 h 319489"/>
              <a:gd name="T2" fmla="*/ 1288973 w 1288973"/>
              <a:gd name="T3" fmla="*/ 319489 h 319489"/>
              <a:gd name="T4" fmla="*/ 1079653 w 1288973"/>
              <a:gd name="T5" fmla="*/ 0 h 319489"/>
              <a:gd name="T6" fmla="*/ 0 w 1288973"/>
              <a:gd name="T7" fmla="*/ 264405 h 319489"/>
              <a:gd name="T8" fmla="*/ 0 60000 65536"/>
              <a:gd name="T9" fmla="*/ 0 60000 65536"/>
              <a:gd name="T10" fmla="*/ 0 60000 65536"/>
              <a:gd name="T11" fmla="*/ 0 60000 65536"/>
              <a:gd name="T12" fmla="*/ 0 w 1288973"/>
              <a:gd name="T13" fmla="*/ 0 h 319489"/>
              <a:gd name="T14" fmla="*/ 1288973 w 1288973"/>
              <a:gd name="T15" fmla="*/ 319489 h 319489"/>
            </a:gdLst>
            <a:ahLst/>
            <a:cxnLst>
              <a:cxn ang="T8">
                <a:pos x="T0" y="T1"/>
              </a:cxn>
              <a:cxn ang="T9">
                <a:pos x="T2" y="T3"/>
              </a:cxn>
              <a:cxn ang="T10">
                <a:pos x="T4" y="T5"/>
              </a:cxn>
              <a:cxn ang="T11">
                <a:pos x="T6" y="T7"/>
              </a:cxn>
            </a:cxnLst>
            <a:rect l="T12" t="T13" r="T14" b="T15"/>
            <a:pathLst>
              <a:path w="1288973" h="319489">
                <a:moveTo>
                  <a:pt x="0" y="264405"/>
                </a:moveTo>
                <a:lnTo>
                  <a:pt x="1288973" y="319489"/>
                </a:lnTo>
                <a:lnTo>
                  <a:pt x="1079653" y="0"/>
                </a:lnTo>
                <a:lnTo>
                  <a:pt x="0" y="264405"/>
                </a:lnTo>
                <a:close/>
              </a:path>
            </a:pathLst>
          </a:custGeom>
          <a:solidFill>
            <a:schemeClr val="accent2"/>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22" name="任意多边形 55"/>
          <p:cNvSpPr>
            <a:spLocks noChangeArrowheads="1"/>
          </p:cNvSpPr>
          <p:nvPr userDrawn="1"/>
        </p:nvSpPr>
        <p:spPr bwMode="auto">
          <a:xfrm>
            <a:off x="2998789" y="2098675"/>
            <a:ext cx="1182687" cy="412750"/>
          </a:xfrm>
          <a:custGeom>
            <a:avLst/>
            <a:gdLst>
              <a:gd name="T0" fmla="*/ 0 w 1575412"/>
              <a:gd name="T1" fmla="*/ 341523 h 550844"/>
              <a:gd name="T2" fmla="*/ 1575412 w 1575412"/>
              <a:gd name="T3" fmla="*/ 550844 h 550844"/>
              <a:gd name="T4" fmla="*/ 253388 w 1575412"/>
              <a:gd name="T5" fmla="*/ 0 h 550844"/>
              <a:gd name="T6" fmla="*/ 0 w 1575412"/>
              <a:gd name="T7" fmla="*/ 341523 h 550844"/>
              <a:gd name="T8" fmla="*/ 0 60000 65536"/>
              <a:gd name="T9" fmla="*/ 0 60000 65536"/>
              <a:gd name="T10" fmla="*/ 0 60000 65536"/>
              <a:gd name="T11" fmla="*/ 0 60000 65536"/>
              <a:gd name="T12" fmla="*/ 0 w 1575412"/>
              <a:gd name="T13" fmla="*/ 0 h 550844"/>
              <a:gd name="T14" fmla="*/ 1575412 w 1575412"/>
              <a:gd name="T15" fmla="*/ 550844 h 550844"/>
            </a:gdLst>
            <a:ahLst/>
            <a:cxnLst>
              <a:cxn ang="T8">
                <a:pos x="T0" y="T1"/>
              </a:cxn>
              <a:cxn ang="T9">
                <a:pos x="T2" y="T3"/>
              </a:cxn>
              <a:cxn ang="T10">
                <a:pos x="T4" y="T5"/>
              </a:cxn>
              <a:cxn ang="T11">
                <a:pos x="T6" y="T7"/>
              </a:cxn>
            </a:cxnLst>
            <a:rect l="T12" t="T13" r="T14" b="T15"/>
            <a:pathLst>
              <a:path w="1575412" h="550844">
                <a:moveTo>
                  <a:pt x="0" y="341523"/>
                </a:moveTo>
                <a:lnTo>
                  <a:pt x="1575412" y="550844"/>
                </a:lnTo>
                <a:lnTo>
                  <a:pt x="253388" y="0"/>
                </a:lnTo>
                <a:lnTo>
                  <a:pt x="0" y="341523"/>
                </a:lnTo>
                <a:close/>
              </a:path>
            </a:pathLst>
          </a:custGeom>
          <a:solidFill>
            <a:srgbClr val="F5922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23" name="任意多边形 56"/>
          <p:cNvSpPr>
            <a:spLocks noChangeArrowheads="1"/>
          </p:cNvSpPr>
          <p:nvPr userDrawn="1"/>
        </p:nvSpPr>
        <p:spPr bwMode="auto">
          <a:xfrm>
            <a:off x="3106738" y="1892301"/>
            <a:ext cx="1058862" cy="619125"/>
          </a:xfrm>
          <a:custGeom>
            <a:avLst/>
            <a:gdLst>
              <a:gd name="T0" fmla="*/ 0 w 1311007"/>
              <a:gd name="T1" fmla="*/ 220337 h 782198"/>
              <a:gd name="T2" fmla="*/ 1311007 w 1311007"/>
              <a:gd name="T3" fmla="*/ 782198 h 782198"/>
              <a:gd name="T4" fmla="*/ 1288973 w 1311007"/>
              <a:gd name="T5" fmla="*/ 0 h 782198"/>
              <a:gd name="T6" fmla="*/ 0 w 1311007"/>
              <a:gd name="T7" fmla="*/ 220337 h 782198"/>
              <a:gd name="T8" fmla="*/ 0 60000 65536"/>
              <a:gd name="T9" fmla="*/ 0 60000 65536"/>
              <a:gd name="T10" fmla="*/ 0 60000 65536"/>
              <a:gd name="T11" fmla="*/ 0 60000 65536"/>
              <a:gd name="T12" fmla="*/ 0 w 1311007"/>
              <a:gd name="T13" fmla="*/ 0 h 782198"/>
              <a:gd name="T14" fmla="*/ 1311007 w 1311007"/>
              <a:gd name="T15" fmla="*/ 782198 h 782198"/>
            </a:gdLst>
            <a:ahLst/>
            <a:cxnLst>
              <a:cxn ang="T8">
                <a:pos x="T0" y="T1"/>
              </a:cxn>
              <a:cxn ang="T9">
                <a:pos x="T2" y="T3"/>
              </a:cxn>
              <a:cxn ang="T10">
                <a:pos x="T4" y="T5"/>
              </a:cxn>
              <a:cxn ang="T11">
                <a:pos x="T6" y="T7"/>
              </a:cxn>
            </a:cxnLst>
            <a:rect l="T12" t="T13" r="T14" b="T15"/>
            <a:pathLst>
              <a:path w="1311007" h="782198">
                <a:moveTo>
                  <a:pt x="0" y="220337"/>
                </a:moveTo>
                <a:lnTo>
                  <a:pt x="1311007" y="782198"/>
                </a:lnTo>
                <a:lnTo>
                  <a:pt x="1288973" y="0"/>
                </a:lnTo>
                <a:lnTo>
                  <a:pt x="0" y="220337"/>
                </a:lnTo>
                <a:close/>
              </a:path>
            </a:pathLst>
          </a:custGeom>
          <a:solidFill>
            <a:srgbClr val="E9792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24" name="任意多边形 69"/>
          <p:cNvSpPr>
            <a:spLocks noChangeArrowheads="1"/>
          </p:cNvSpPr>
          <p:nvPr userDrawn="1"/>
        </p:nvSpPr>
        <p:spPr bwMode="auto">
          <a:xfrm>
            <a:off x="4627564" y="2536826"/>
            <a:ext cx="874712" cy="255588"/>
          </a:xfrm>
          <a:custGeom>
            <a:avLst/>
            <a:gdLst>
              <a:gd name="T0" fmla="*/ 0 w 1134738"/>
              <a:gd name="T1" fmla="*/ 0 h 308472"/>
              <a:gd name="T2" fmla="*/ 1134738 w 1134738"/>
              <a:gd name="T3" fmla="*/ 220337 h 308472"/>
              <a:gd name="T4" fmla="*/ 1013552 w 1134738"/>
              <a:gd name="T5" fmla="*/ 308472 h 308472"/>
              <a:gd name="T6" fmla="*/ 0 w 1134738"/>
              <a:gd name="T7" fmla="*/ 0 h 308472"/>
              <a:gd name="T8" fmla="*/ 0 60000 65536"/>
              <a:gd name="T9" fmla="*/ 0 60000 65536"/>
              <a:gd name="T10" fmla="*/ 0 60000 65536"/>
              <a:gd name="T11" fmla="*/ 0 60000 65536"/>
              <a:gd name="T12" fmla="*/ 0 w 1134738"/>
              <a:gd name="T13" fmla="*/ 0 h 308472"/>
              <a:gd name="T14" fmla="*/ 1134738 w 1134738"/>
              <a:gd name="T15" fmla="*/ 308472 h 308472"/>
            </a:gdLst>
            <a:ahLst/>
            <a:cxnLst>
              <a:cxn ang="T8">
                <a:pos x="T0" y="T1"/>
              </a:cxn>
              <a:cxn ang="T9">
                <a:pos x="T2" y="T3"/>
              </a:cxn>
              <a:cxn ang="T10">
                <a:pos x="T4" y="T5"/>
              </a:cxn>
              <a:cxn ang="T11">
                <a:pos x="T6" y="T7"/>
              </a:cxn>
            </a:cxnLst>
            <a:rect l="T12" t="T13" r="T14" b="T15"/>
            <a:pathLst>
              <a:path w="1134738" h="308472">
                <a:moveTo>
                  <a:pt x="0" y="0"/>
                </a:moveTo>
                <a:lnTo>
                  <a:pt x="1134738" y="220337"/>
                </a:lnTo>
                <a:lnTo>
                  <a:pt x="1013552" y="308472"/>
                </a:lnTo>
                <a:lnTo>
                  <a:pt x="0" y="0"/>
                </a:lnTo>
                <a:close/>
              </a:path>
            </a:pathLst>
          </a:custGeom>
          <a:solidFill>
            <a:schemeClr val="accent2"/>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25" name="任意多边形 44"/>
          <p:cNvSpPr>
            <a:spLocks noChangeArrowheads="1"/>
          </p:cNvSpPr>
          <p:nvPr userDrawn="1"/>
        </p:nvSpPr>
        <p:spPr bwMode="auto">
          <a:xfrm>
            <a:off x="3114676" y="1098550"/>
            <a:ext cx="455613" cy="636588"/>
          </a:xfrm>
          <a:custGeom>
            <a:avLst/>
            <a:gdLst>
              <a:gd name="T0" fmla="*/ 0 w 528810"/>
              <a:gd name="T1" fmla="*/ 793215 h 793215"/>
              <a:gd name="T2" fmla="*/ 462709 w 528810"/>
              <a:gd name="T3" fmla="*/ 506776 h 793215"/>
              <a:gd name="T4" fmla="*/ 528810 w 528810"/>
              <a:gd name="T5" fmla="*/ 0 h 793215"/>
              <a:gd name="T6" fmla="*/ 0 w 528810"/>
              <a:gd name="T7" fmla="*/ 793215 h 793215"/>
              <a:gd name="T8" fmla="*/ 0 60000 65536"/>
              <a:gd name="T9" fmla="*/ 0 60000 65536"/>
              <a:gd name="T10" fmla="*/ 0 60000 65536"/>
              <a:gd name="T11" fmla="*/ 0 60000 65536"/>
              <a:gd name="T12" fmla="*/ 0 w 528810"/>
              <a:gd name="T13" fmla="*/ 0 h 793215"/>
              <a:gd name="T14" fmla="*/ 528810 w 528810"/>
              <a:gd name="T15" fmla="*/ 793215 h 793215"/>
            </a:gdLst>
            <a:ahLst/>
            <a:cxnLst>
              <a:cxn ang="T8">
                <a:pos x="T0" y="T1"/>
              </a:cxn>
              <a:cxn ang="T9">
                <a:pos x="T2" y="T3"/>
              </a:cxn>
              <a:cxn ang="T10">
                <a:pos x="T4" y="T5"/>
              </a:cxn>
              <a:cxn ang="T11">
                <a:pos x="T6" y="T7"/>
              </a:cxn>
            </a:cxnLst>
            <a:rect l="T12" t="T13" r="T14" b="T15"/>
            <a:pathLst>
              <a:path w="528810" h="793215">
                <a:moveTo>
                  <a:pt x="0" y="793215"/>
                </a:moveTo>
                <a:lnTo>
                  <a:pt x="462709" y="506776"/>
                </a:lnTo>
                <a:lnTo>
                  <a:pt x="528810" y="0"/>
                </a:lnTo>
                <a:lnTo>
                  <a:pt x="0" y="793215"/>
                </a:lnTo>
                <a:close/>
              </a:path>
            </a:pathLst>
          </a:custGeom>
          <a:solidFill>
            <a:schemeClr val="accent2">
              <a:lumMod val="60000"/>
              <a:lumOff val="40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26" name="任意多边形 101"/>
          <p:cNvSpPr>
            <a:spLocks noChangeArrowheads="1"/>
          </p:cNvSpPr>
          <p:nvPr userDrawn="1"/>
        </p:nvSpPr>
        <p:spPr bwMode="auto">
          <a:xfrm>
            <a:off x="5562600" y="1146175"/>
            <a:ext cx="463550" cy="388938"/>
          </a:xfrm>
          <a:custGeom>
            <a:avLst/>
            <a:gdLst>
              <a:gd name="T0" fmla="*/ 242371 w 594911"/>
              <a:gd name="T1" fmla="*/ 0 h 440675"/>
              <a:gd name="T2" fmla="*/ 594911 w 594911"/>
              <a:gd name="T3" fmla="*/ 330506 h 440675"/>
              <a:gd name="T4" fmla="*/ 0 w 594911"/>
              <a:gd name="T5" fmla="*/ 440675 h 440675"/>
              <a:gd name="T6" fmla="*/ 242371 w 594911"/>
              <a:gd name="T7" fmla="*/ 0 h 440675"/>
              <a:gd name="T8" fmla="*/ 0 60000 65536"/>
              <a:gd name="T9" fmla="*/ 0 60000 65536"/>
              <a:gd name="T10" fmla="*/ 0 60000 65536"/>
              <a:gd name="T11" fmla="*/ 0 60000 65536"/>
              <a:gd name="T12" fmla="*/ 0 w 594911"/>
              <a:gd name="T13" fmla="*/ 0 h 440675"/>
              <a:gd name="T14" fmla="*/ 594911 w 594911"/>
              <a:gd name="T15" fmla="*/ 440675 h 440675"/>
            </a:gdLst>
            <a:ahLst/>
            <a:cxnLst>
              <a:cxn ang="T8">
                <a:pos x="T0" y="T1"/>
              </a:cxn>
              <a:cxn ang="T9">
                <a:pos x="T2" y="T3"/>
              </a:cxn>
              <a:cxn ang="T10">
                <a:pos x="T4" y="T5"/>
              </a:cxn>
              <a:cxn ang="T11">
                <a:pos x="T6" y="T7"/>
              </a:cxn>
            </a:cxnLst>
            <a:rect l="T12" t="T13" r="T14" b="T15"/>
            <a:pathLst>
              <a:path w="594911" h="440675">
                <a:moveTo>
                  <a:pt x="242371" y="0"/>
                </a:moveTo>
                <a:lnTo>
                  <a:pt x="594911" y="330506"/>
                </a:lnTo>
                <a:lnTo>
                  <a:pt x="0" y="440675"/>
                </a:lnTo>
                <a:lnTo>
                  <a:pt x="242371" y="0"/>
                </a:lnTo>
                <a:close/>
              </a:path>
            </a:pathLst>
          </a:custGeom>
          <a:solidFill>
            <a:schemeClr val="accent2">
              <a:lumMod val="75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27" name="任意多边形 109"/>
          <p:cNvSpPr>
            <a:spLocks noChangeArrowheads="1"/>
          </p:cNvSpPr>
          <p:nvPr userDrawn="1"/>
        </p:nvSpPr>
        <p:spPr bwMode="auto">
          <a:xfrm>
            <a:off x="5749926" y="1108076"/>
            <a:ext cx="603250" cy="130175"/>
          </a:xfrm>
          <a:custGeom>
            <a:avLst/>
            <a:gdLst>
              <a:gd name="T0" fmla="*/ 0 w 738131"/>
              <a:gd name="T1" fmla="*/ 55085 h 187287"/>
              <a:gd name="T2" fmla="*/ 738131 w 738131"/>
              <a:gd name="T3" fmla="*/ 0 h 187287"/>
              <a:gd name="T4" fmla="*/ 77119 w 738131"/>
              <a:gd name="T5" fmla="*/ 187287 h 187287"/>
              <a:gd name="T6" fmla="*/ 0 w 738131"/>
              <a:gd name="T7" fmla="*/ 55085 h 187287"/>
              <a:gd name="T8" fmla="*/ 0 60000 65536"/>
              <a:gd name="T9" fmla="*/ 0 60000 65536"/>
              <a:gd name="T10" fmla="*/ 0 60000 65536"/>
              <a:gd name="T11" fmla="*/ 0 60000 65536"/>
              <a:gd name="T12" fmla="*/ 0 w 738131"/>
              <a:gd name="T13" fmla="*/ 0 h 187287"/>
              <a:gd name="T14" fmla="*/ 738131 w 738131"/>
              <a:gd name="T15" fmla="*/ 187287 h 187287"/>
            </a:gdLst>
            <a:ahLst/>
            <a:cxnLst>
              <a:cxn ang="T8">
                <a:pos x="T0" y="T1"/>
              </a:cxn>
              <a:cxn ang="T9">
                <a:pos x="T2" y="T3"/>
              </a:cxn>
              <a:cxn ang="T10">
                <a:pos x="T4" y="T5"/>
              </a:cxn>
              <a:cxn ang="T11">
                <a:pos x="T6" y="T7"/>
              </a:cxn>
            </a:cxnLst>
            <a:rect l="T12" t="T13" r="T14" b="T15"/>
            <a:pathLst>
              <a:path w="738131" h="187287">
                <a:moveTo>
                  <a:pt x="0" y="55085"/>
                </a:moveTo>
                <a:lnTo>
                  <a:pt x="738131" y="0"/>
                </a:lnTo>
                <a:lnTo>
                  <a:pt x="77119" y="187287"/>
                </a:lnTo>
                <a:lnTo>
                  <a:pt x="0" y="55085"/>
                </a:lnTo>
                <a:close/>
              </a:path>
            </a:pathLst>
          </a:custGeom>
          <a:solidFill>
            <a:srgbClr val="440C1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28" name="任意多边形 89"/>
          <p:cNvSpPr>
            <a:spLocks noChangeArrowheads="1"/>
          </p:cNvSpPr>
          <p:nvPr userDrawn="1"/>
        </p:nvSpPr>
        <p:spPr bwMode="auto">
          <a:xfrm>
            <a:off x="5205414" y="1768475"/>
            <a:ext cx="892175" cy="742950"/>
          </a:xfrm>
          <a:custGeom>
            <a:avLst/>
            <a:gdLst>
              <a:gd name="T0" fmla="*/ 1189822 w 1189822"/>
              <a:gd name="T1" fmla="*/ 0 h 991518"/>
              <a:gd name="T2" fmla="*/ 286439 w 1189822"/>
              <a:gd name="T3" fmla="*/ 991518 h 991518"/>
              <a:gd name="T4" fmla="*/ 0 w 1189822"/>
              <a:gd name="T5" fmla="*/ 220338 h 991518"/>
              <a:gd name="T6" fmla="*/ 1189822 w 1189822"/>
              <a:gd name="T7" fmla="*/ 0 h 991518"/>
              <a:gd name="T8" fmla="*/ 0 60000 65536"/>
              <a:gd name="T9" fmla="*/ 0 60000 65536"/>
              <a:gd name="T10" fmla="*/ 0 60000 65536"/>
              <a:gd name="T11" fmla="*/ 0 60000 65536"/>
              <a:gd name="T12" fmla="*/ 0 w 1189822"/>
              <a:gd name="T13" fmla="*/ 0 h 991518"/>
              <a:gd name="T14" fmla="*/ 1189822 w 1189822"/>
              <a:gd name="T15" fmla="*/ 991518 h 991518"/>
            </a:gdLst>
            <a:ahLst/>
            <a:cxnLst>
              <a:cxn ang="T8">
                <a:pos x="T0" y="T1"/>
              </a:cxn>
              <a:cxn ang="T9">
                <a:pos x="T2" y="T3"/>
              </a:cxn>
              <a:cxn ang="T10">
                <a:pos x="T4" y="T5"/>
              </a:cxn>
              <a:cxn ang="T11">
                <a:pos x="T6" y="T7"/>
              </a:cxn>
            </a:cxnLst>
            <a:rect l="T12" t="T13" r="T14" b="T15"/>
            <a:pathLst>
              <a:path w="1189822" h="991518">
                <a:moveTo>
                  <a:pt x="1189822" y="0"/>
                </a:moveTo>
                <a:lnTo>
                  <a:pt x="286439" y="991518"/>
                </a:lnTo>
                <a:lnTo>
                  <a:pt x="0" y="220338"/>
                </a:lnTo>
                <a:lnTo>
                  <a:pt x="1189822" y="0"/>
                </a:lnTo>
                <a:close/>
              </a:path>
            </a:pathLst>
          </a:custGeom>
          <a:solidFill>
            <a:schemeClr val="accent2">
              <a:lumMod val="60000"/>
              <a:lumOff val="40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29" name="任意多边形 85"/>
          <p:cNvSpPr>
            <a:spLocks noChangeArrowheads="1"/>
          </p:cNvSpPr>
          <p:nvPr userDrawn="1"/>
        </p:nvSpPr>
        <p:spPr bwMode="auto">
          <a:xfrm>
            <a:off x="4981576" y="1727200"/>
            <a:ext cx="257175" cy="381000"/>
          </a:xfrm>
          <a:custGeom>
            <a:avLst/>
            <a:gdLst>
              <a:gd name="T0" fmla="*/ 253388 w 319489"/>
              <a:gd name="T1" fmla="*/ 0 h 440674"/>
              <a:gd name="T2" fmla="*/ 319489 w 319489"/>
              <a:gd name="T3" fmla="*/ 308472 h 440674"/>
              <a:gd name="T4" fmla="*/ 0 w 319489"/>
              <a:gd name="T5" fmla="*/ 440674 h 440674"/>
              <a:gd name="T6" fmla="*/ 253388 w 319489"/>
              <a:gd name="T7" fmla="*/ 0 h 440674"/>
              <a:gd name="T8" fmla="*/ 0 60000 65536"/>
              <a:gd name="T9" fmla="*/ 0 60000 65536"/>
              <a:gd name="T10" fmla="*/ 0 60000 65536"/>
              <a:gd name="T11" fmla="*/ 0 60000 65536"/>
              <a:gd name="T12" fmla="*/ 0 w 319489"/>
              <a:gd name="T13" fmla="*/ 0 h 440674"/>
              <a:gd name="T14" fmla="*/ 319489 w 319489"/>
              <a:gd name="T15" fmla="*/ 440674 h 440674"/>
            </a:gdLst>
            <a:ahLst/>
            <a:cxnLst>
              <a:cxn ang="T8">
                <a:pos x="T0" y="T1"/>
              </a:cxn>
              <a:cxn ang="T9">
                <a:pos x="T2" y="T3"/>
              </a:cxn>
              <a:cxn ang="T10">
                <a:pos x="T4" y="T5"/>
              </a:cxn>
              <a:cxn ang="T11">
                <a:pos x="T6" y="T7"/>
              </a:cxn>
            </a:cxnLst>
            <a:rect l="T12" t="T13" r="T14" b="T15"/>
            <a:pathLst>
              <a:path w="319489" h="440674">
                <a:moveTo>
                  <a:pt x="253388" y="0"/>
                </a:moveTo>
                <a:lnTo>
                  <a:pt x="319489" y="308472"/>
                </a:lnTo>
                <a:lnTo>
                  <a:pt x="0" y="440674"/>
                </a:lnTo>
                <a:lnTo>
                  <a:pt x="253388" y="0"/>
                </a:lnTo>
                <a:close/>
              </a:path>
            </a:pathLst>
          </a:custGeom>
          <a:solidFill>
            <a:schemeClr val="accent2">
              <a:lumMod val="50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30" name="任意多边形 96"/>
          <p:cNvSpPr>
            <a:spLocks noChangeArrowheads="1"/>
          </p:cNvSpPr>
          <p:nvPr userDrawn="1"/>
        </p:nvSpPr>
        <p:spPr bwMode="auto">
          <a:xfrm>
            <a:off x="5305425" y="280988"/>
            <a:ext cx="668338" cy="446087"/>
          </a:xfrm>
          <a:custGeom>
            <a:avLst/>
            <a:gdLst>
              <a:gd name="T0" fmla="*/ 0 w 804231"/>
              <a:gd name="T1" fmla="*/ 187286 h 561860"/>
              <a:gd name="T2" fmla="*/ 804231 w 804231"/>
              <a:gd name="T3" fmla="*/ 0 h 561860"/>
              <a:gd name="T4" fmla="*/ 220337 w 804231"/>
              <a:gd name="T5" fmla="*/ 561860 h 561860"/>
              <a:gd name="T6" fmla="*/ 0 w 804231"/>
              <a:gd name="T7" fmla="*/ 187286 h 561860"/>
              <a:gd name="T8" fmla="*/ 0 60000 65536"/>
              <a:gd name="T9" fmla="*/ 0 60000 65536"/>
              <a:gd name="T10" fmla="*/ 0 60000 65536"/>
              <a:gd name="T11" fmla="*/ 0 60000 65536"/>
              <a:gd name="T12" fmla="*/ 0 w 804231"/>
              <a:gd name="T13" fmla="*/ 0 h 561860"/>
              <a:gd name="T14" fmla="*/ 804231 w 804231"/>
              <a:gd name="T15" fmla="*/ 561860 h 561860"/>
            </a:gdLst>
            <a:ahLst/>
            <a:cxnLst>
              <a:cxn ang="T8">
                <a:pos x="T0" y="T1"/>
              </a:cxn>
              <a:cxn ang="T9">
                <a:pos x="T2" y="T3"/>
              </a:cxn>
              <a:cxn ang="T10">
                <a:pos x="T4" y="T5"/>
              </a:cxn>
              <a:cxn ang="T11">
                <a:pos x="T6" y="T7"/>
              </a:cxn>
            </a:cxnLst>
            <a:rect l="T12" t="T13" r="T14" b="T15"/>
            <a:pathLst>
              <a:path w="804231" h="561860">
                <a:moveTo>
                  <a:pt x="0" y="187286"/>
                </a:moveTo>
                <a:lnTo>
                  <a:pt x="804231" y="0"/>
                </a:lnTo>
                <a:lnTo>
                  <a:pt x="220337" y="561860"/>
                </a:lnTo>
                <a:lnTo>
                  <a:pt x="0" y="187286"/>
                </a:lnTo>
                <a:close/>
              </a:path>
            </a:pathLst>
          </a:custGeom>
          <a:solidFill>
            <a:schemeClr val="accent2"/>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31" name="任意多边形 67"/>
          <p:cNvSpPr>
            <a:spLocks noChangeArrowheads="1"/>
          </p:cNvSpPr>
          <p:nvPr userDrawn="1"/>
        </p:nvSpPr>
        <p:spPr bwMode="auto">
          <a:xfrm>
            <a:off x="4470401" y="2825751"/>
            <a:ext cx="157163" cy="98425"/>
          </a:xfrm>
          <a:custGeom>
            <a:avLst/>
            <a:gdLst>
              <a:gd name="T0" fmla="*/ 0 w 209321"/>
              <a:gd name="T1" fmla="*/ 88135 h 132202"/>
              <a:gd name="T2" fmla="*/ 209321 w 209321"/>
              <a:gd name="T3" fmla="*/ 132202 h 132202"/>
              <a:gd name="T4" fmla="*/ 132203 w 209321"/>
              <a:gd name="T5" fmla="*/ 0 h 132202"/>
              <a:gd name="T6" fmla="*/ 0 w 209321"/>
              <a:gd name="T7" fmla="*/ 88135 h 132202"/>
              <a:gd name="T8" fmla="*/ 0 60000 65536"/>
              <a:gd name="T9" fmla="*/ 0 60000 65536"/>
              <a:gd name="T10" fmla="*/ 0 60000 65536"/>
              <a:gd name="T11" fmla="*/ 0 60000 65536"/>
              <a:gd name="T12" fmla="*/ 0 w 209321"/>
              <a:gd name="T13" fmla="*/ 0 h 132202"/>
              <a:gd name="T14" fmla="*/ 209321 w 209321"/>
              <a:gd name="T15" fmla="*/ 132202 h 132202"/>
            </a:gdLst>
            <a:ahLst/>
            <a:cxnLst>
              <a:cxn ang="T8">
                <a:pos x="T0" y="T1"/>
              </a:cxn>
              <a:cxn ang="T9">
                <a:pos x="T2" y="T3"/>
              </a:cxn>
              <a:cxn ang="T10">
                <a:pos x="T4" y="T5"/>
              </a:cxn>
              <a:cxn ang="T11">
                <a:pos x="T6" y="T7"/>
              </a:cxn>
            </a:cxnLst>
            <a:rect l="T12" t="T13" r="T14" b="T15"/>
            <a:pathLst>
              <a:path w="209321" h="132202">
                <a:moveTo>
                  <a:pt x="0" y="88135"/>
                </a:moveTo>
                <a:lnTo>
                  <a:pt x="209321" y="132202"/>
                </a:lnTo>
                <a:lnTo>
                  <a:pt x="132203" y="0"/>
                </a:lnTo>
                <a:lnTo>
                  <a:pt x="0" y="88135"/>
                </a:lnTo>
                <a:close/>
              </a:path>
            </a:pathLst>
          </a:custGeom>
          <a:solidFill>
            <a:schemeClr val="accent2">
              <a:lumMod val="75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32" name="任意多边形 70"/>
          <p:cNvSpPr>
            <a:spLocks noChangeArrowheads="1"/>
          </p:cNvSpPr>
          <p:nvPr userDrawn="1"/>
        </p:nvSpPr>
        <p:spPr bwMode="auto">
          <a:xfrm>
            <a:off x="5419725" y="2717801"/>
            <a:ext cx="198438" cy="74613"/>
          </a:xfrm>
          <a:custGeom>
            <a:avLst/>
            <a:gdLst>
              <a:gd name="T0" fmla="*/ 88135 w 253388"/>
              <a:gd name="T1" fmla="*/ 0 h 110168"/>
              <a:gd name="T2" fmla="*/ 0 w 253388"/>
              <a:gd name="T3" fmla="*/ 99151 h 110168"/>
              <a:gd name="T4" fmla="*/ 253388 w 253388"/>
              <a:gd name="T5" fmla="*/ 110168 h 110168"/>
              <a:gd name="T6" fmla="*/ 88135 w 253388"/>
              <a:gd name="T7" fmla="*/ 0 h 110168"/>
              <a:gd name="T8" fmla="*/ 0 60000 65536"/>
              <a:gd name="T9" fmla="*/ 0 60000 65536"/>
              <a:gd name="T10" fmla="*/ 0 60000 65536"/>
              <a:gd name="T11" fmla="*/ 0 60000 65536"/>
              <a:gd name="T12" fmla="*/ 0 w 253388"/>
              <a:gd name="T13" fmla="*/ 0 h 110168"/>
              <a:gd name="T14" fmla="*/ 253388 w 253388"/>
              <a:gd name="T15" fmla="*/ 110168 h 110168"/>
            </a:gdLst>
            <a:ahLst/>
            <a:cxnLst>
              <a:cxn ang="T8">
                <a:pos x="T0" y="T1"/>
              </a:cxn>
              <a:cxn ang="T9">
                <a:pos x="T2" y="T3"/>
              </a:cxn>
              <a:cxn ang="T10">
                <a:pos x="T4" y="T5"/>
              </a:cxn>
              <a:cxn ang="T11">
                <a:pos x="T6" y="T7"/>
              </a:cxn>
            </a:cxnLst>
            <a:rect l="T12" t="T13" r="T14" b="T15"/>
            <a:pathLst>
              <a:path w="253388" h="110168">
                <a:moveTo>
                  <a:pt x="88135" y="0"/>
                </a:moveTo>
                <a:lnTo>
                  <a:pt x="0" y="99151"/>
                </a:lnTo>
                <a:lnTo>
                  <a:pt x="253388" y="110168"/>
                </a:lnTo>
                <a:lnTo>
                  <a:pt x="88135" y="0"/>
                </a:lnTo>
                <a:close/>
              </a:path>
            </a:pathLst>
          </a:custGeom>
          <a:solidFill>
            <a:schemeClr val="accent2">
              <a:lumMod val="75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33" name="任意多边形 75"/>
          <p:cNvSpPr>
            <a:spLocks noChangeArrowheads="1"/>
          </p:cNvSpPr>
          <p:nvPr userDrawn="1"/>
        </p:nvSpPr>
        <p:spPr bwMode="auto">
          <a:xfrm>
            <a:off x="4114800" y="1139826"/>
            <a:ext cx="355600" cy="538163"/>
          </a:xfrm>
          <a:custGeom>
            <a:avLst/>
            <a:gdLst>
              <a:gd name="T0" fmla="*/ 33050 w 429658"/>
              <a:gd name="T1" fmla="*/ 0 h 705079"/>
              <a:gd name="T2" fmla="*/ 429658 w 429658"/>
              <a:gd name="T3" fmla="*/ 605928 h 705079"/>
              <a:gd name="T4" fmla="*/ 0 w 429658"/>
              <a:gd name="T5" fmla="*/ 705079 h 705079"/>
              <a:gd name="T6" fmla="*/ 33050 w 429658"/>
              <a:gd name="T7" fmla="*/ 0 h 705079"/>
              <a:gd name="T8" fmla="*/ 0 60000 65536"/>
              <a:gd name="T9" fmla="*/ 0 60000 65536"/>
              <a:gd name="T10" fmla="*/ 0 60000 65536"/>
              <a:gd name="T11" fmla="*/ 0 60000 65536"/>
              <a:gd name="T12" fmla="*/ 0 w 429658"/>
              <a:gd name="T13" fmla="*/ 0 h 705079"/>
              <a:gd name="T14" fmla="*/ 429658 w 429658"/>
              <a:gd name="T15" fmla="*/ 705079 h 705079"/>
            </a:gdLst>
            <a:ahLst/>
            <a:cxnLst>
              <a:cxn ang="T8">
                <a:pos x="T0" y="T1"/>
              </a:cxn>
              <a:cxn ang="T9">
                <a:pos x="T2" y="T3"/>
              </a:cxn>
              <a:cxn ang="T10">
                <a:pos x="T4" y="T5"/>
              </a:cxn>
              <a:cxn ang="T11">
                <a:pos x="T6" y="T7"/>
              </a:cxn>
            </a:cxnLst>
            <a:rect l="T12" t="T13" r="T14" b="T15"/>
            <a:pathLst>
              <a:path w="429658" h="705079">
                <a:moveTo>
                  <a:pt x="33050" y="0"/>
                </a:moveTo>
                <a:lnTo>
                  <a:pt x="429658" y="605928"/>
                </a:lnTo>
                <a:lnTo>
                  <a:pt x="0" y="705079"/>
                </a:lnTo>
                <a:lnTo>
                  <a:pt x="33050" y="0"/>
                </a:lnTo>
                <a:close/>
              </a:path>
            </a:pathLst>
          </a:custGeom>
          <a:solidFill>
            <a:schemeClr val="accent2">
              <a:lumMod val="60000"/>
              <a:lumOff val="40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34" name="任意多边形 76"/>
          <p:cNvSpPr>
            <a:spLocks noChangeArrowheads="1"/>
          </p:cNvSpPr>
          <p:nvPr userDrawn="1"/>
        </p:nvSpPr>
        <p:spPr bwMode="auto">
          <a:xfrm>
            <a:off x="4148138" y="1149351"/>
            <a:ext cx="471487" cy="479425"/>
          </a:xfrm>
          <a:custGeom>
            <a:avLst/>
            <a:gdLst>
              <a:gd name="T0" fmla="*/ 0 w 528810"/>
              <a:gd name="T1" fmla="*/ 0 h 572877"/>
              <a:gd name="T2" fmla="*/ 528810 w 528810"/>
              <a:gd name="T3" fmla="*/ 253388 h 572877"/>
              <a:gd name="T4" fmla="*/ 352540 w 528810"/>
              <a:gd name="T5" fmla="*/ 572877 h 572877"/>
              <a:gd name="T6" fmla="*/ 0 w 528810"/>
              <a:gd name="T7" fmla="*/ 0 h 572877"/>
              <a:gd name="T8" fmla="*/ 0 60000 65536"/>
              <a:gd name="T9" fmla="*/ 0 60000 65536"/>
              <a:gd name="T10" fmla="*/ 0 60000 65536"/>
              <a:gd name="T11" fmla="*/ 0 60000 65536"/>
              <a:gd name="T12" fmla="*/ 0 w 528810"/>
              <a:gd name="T13" fmla="*/ 0 h 572877"/>
              <a:gd name="T14" fmla="*/ 528810 w 528810"/>
              <a:gd name="T15" fmla="*/ 572877 h 572877"/>
            </a:gdLst>
            <a:ahLst/>
            <a:cxnLst>
              <a:cxn ang="T8">
                <a:pos x="T0" y="T1"/>
              </a:cxn>
              <a:cxn ang="T9">
                <a:pos x="T2" y="T3"/>
              </a:cxn>
              <a:cxn ang="T10">
                <a:pos x="T4" y="T5"/>
              </a:cxn>
              <a:cxn ang="T11">
                <a:pos x="T6" y="T7"/>
              </a:cxn>
            </a:cxnLst>
            <a:rect l="T12" t="T13" r="T14" b="T15"/>
            <a:pathLst>
              <a:path w="528810" h="572877">
                <a:moveTo>
                  <a:pt x="0" y="0"/>
                </a:moveTo>
                <a:lnTo>
                  <a:pt x="528810" y="253388"/>
                </a:lnTo>
                <a:lnTo>
                  <a:pt x="352540" y="572877"/>
                </a:lnTo>
                <a:lnTo>
                  <a:pt x="0" y="0"/>
                </a:lnTo>
                <a:close/>
              </a:path>
            </a:pathLst>
          </a:custGeom>
          <a:solidFill>
            <a:schemeClr val="accent2">
              <a:lumMod val="75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35" name="任意多边形 46"/>
          <p:cNvSpPr>
            <a:spLocks noChangeArrowheads="1"/>
          </p:cNvSpPr>
          <p:nvPr userDrawn="1"/>
        </p:nvSpPr>
        <p:spPr bwMode="auto">
          <a:xfrm>
            <a:off x="3114675" y="1668464"/>
            <a:ext cx="1100138" cy="314325"/>
          </a:xfrm>
          <a:custGeom>
            <a:avLst/>
            <a:gdLst>
              <a:gd name="T0" fmla="*/ 77118 w 1355075"/>
              <a:gd name="T1" fmla="*/ 11017 h 396607"/>
              <a:gd name="T2" fmla="*/ 22034 w 1355075"/>
              <a:gd name="T3" fmla="*/ 11017 h 396607"/>
              <a:gd name="T4" fmla="*/ 0 w 1355075"/>
              <a:gd name="T5" fmla="*/ 396607 h 396607"/>
              <a:gd name="T6" fmla="*/ 1355075 w 1355075"/>
              <a:gd name="T7" fmla="*/ 0 h 396607"/>
              <a:gd name="T8" fmla="*/ 77118 w 1355075"/>
              <a:gd name="T9" fmla="*/ 11017 h 396607"/>
              <a:gd name="T10" fmla="*/ 0 60000 65536"/>
              <a:gd name="T11" fmla="*/ 0 60000 65536"/>
              <a:gd name="T12" fmla="*/ 0 60000 65536"/>
              <a:gd name="T13" fmla="*/ 0 60000 65536"/>
              <a:gd name="T14" fmla="*/ 0 60000 65536"/>
              <a:gd name="T15" fmla="*/ 0 w 1355075"/>
              <a:gd name="T16" fmla="*/ 0 h 396607"/>
              <a:gd name="T17" fmla="*/ 1355075 w 1355075"/>
              <a:gd name="T18" fmla="*/ 396607 h 396607"/>
            </a:gdLst>
            <a:ahLst/>
            <a:cxnLst>
              <a:cxn ang="T10">
                <a:pos x="T0" y="T1"/>
              </a:cxn>
              <a:cxn ang="T11">
                <a:pos x="T2" y="T3"/>
              </a:cxn>
              <a:cxn ang="T12">
                <a:pos x="T4" y="T5"/>
              </a:cxn>
              <a:cxn ang="T13">
                <a:pos x="T6" y="T7"/>
              </a:cxn>
              <a:cxn ang="T14">
                <a:pos x="T8" y="T9"/>
              </a:cxn>
            </a:cxnLst>
            <a:rect l="T15" t="T16" r="T17" b="T18"/>
            <a:pathLst>
              <a:path w="1355075" h="396607">
                <a:moveTo>
                  <a:pt x="77118" y="11017"/>
                </a:moveTo>
                <a:lnTo>
                  <a:pt x="22034" y="11017"/>
                </a:lnTo>
                <a:lnTo>
                  <a:pt x="0" y="396607"/>
                </a:lnTo>
                <a:lnTo>
                  <a:pt x="1355075" y="0"/>
                </a:lnTo>
                <a:lnTo>
                  <a:pt x="77118" y="11017"/>
                </a:lnTo>
                <a:close/>
              </a:path>
            </a:pathLst>
          </a:custGeom>
          <a:solidFill>
            <a:schemeClr val="accent2">
              <a:lumMod val="50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36" name="任意多边形 28"/>
          <p:cNvSpPr>
            <a:spLocks noChangeArrowheads="1"/>
          </p:cNvSpPr>
          <p:nvPr userDrawn="1"/>
        </p:nvSpPr>
        <p:spPr bwMode="auto">
          <a:xfrm>
            <a:off x="1206501" y="1917700"/>
            <a:ext cx="644525" cy="735013"/>
          </a:xfrm>
          <a:custGeom>
            <a:avLst/>
            <a:gdLst>
              <a:gd name="T0" fmla="*/ 859315 w 859315"/>
              <a:gd name="T1" fmla="*/ 0 h 980502"/>
              <a:gd name="T2" fmla="*/ 484742 w 859315"/>
              <a:gd name="T3" fmla="*/ 859316 h 980502"/>
              <a:gd name="T4" fmla="*/ 0 w 859315"/>
              <a:gd name="T5" fmla="*/ 980502 h 980502"/>
              <a:gd name="T6" fmla="*/ 859315 w 859315"/>
              <a:gd name="T7" fmla="*/ 0 h 980502"/>
              <a:gd name="T8" fmla="*/ 0 60000 65536"/>
              <a:gd name="T9" fmla="*/ 0 60000 65536"/>
              <a:gd name="T10" fmla="*/ 0 60000 65536"/>
              <a:gd name="T11" fmla="*/ 0 60000 65536"/>
              <a:gd name="T12" fmla="*/ 0 w 859315"/>
              <a:gd name="T13" fmla="*/ 0 h 980502"/>
              <a:gd name="T14" fmla="*/ 859315 w 859315"/>
              <a:gd name="T15" fmla="*/ 980502 h 980502"/>
            </a:gdLst>
            <a:ahLst/>
            <a:cxnLst>
              <a:cxn ang="T8">
                <a:pos x="T0" y="T1"/>
              </a:cxn>
              <a:cxn ang="T9">
                <a:pos x="T2" y="T3"/>
              </a:cxn>
              <a:cxn ang="T10">
                <a:pos x="T4" y="T5"/>
              </a:cxn>
              <a:cxn ang="T11">
                <a:pos x="T6" y="T7"/>
              </a:cxn>
            </a:cxnLst>
            <a:rect l="T12" t="T13" r="T14" b="T15"/>
            <a:pathLst>
              <a:path w="859315" h="980502">
                <a:moveTo>
                  <a:pt x="859315" y="0"/>
                </a:moveTo>
                <a:lnTo>
                  <a:pt x="484742" y="859316"/>
                </a:lnTo>
                <a:lnTo>
                  <a:pt x="0" y="980502"/>
                </a:lnTo>
                <a:lnTo>
                  <a:pt x="859315" y="0"/>
                </a:lnTo>
                <a:close/>
              </a:path>
            </a:pathLst>
          </a:custGeom>
          <a:solidFill>
            <a:srgbClr val="EF5B2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37" name="任意多边形 20"/>
          <p:cNvSpPr>
            <a:spLocks noChangeArrowheads="1"/>
          </p:cNvSpPr>
          <p:nvPr userDrawn="1"/>
        </p:nvSpPr>
        <p:spPr bwMode="auto">
          <a:xfrm>
            <a:off x="1851025" y="2395538"/>
            <a:ext cx="471488" cy="265112"/>
          </a:xfrm>
          <a:custGeom>
            <a:avLst/>
            <a:gdLst>
              <a:gd name="T0" fmla="*/ 11017 w 550844"/>
              <a:gd name="T1" fmla="*/ 0 h 341523"/>
              <a:gd name="T2" fmla="*/ 550844 w 550844"/>
              <a:gd name="T3" fmla="*/ 286438 h 341523"/>
              <a:gd name="T4" fmla="*/ 0 w 550844"/>
              <a:gd name="T5" fmla="*/ 341523 h 341523"/>
              <a:gd name="T6" fmla="*/ 11017 w 550844"/>
              <a:gd name="T7" fmla="*/ 0 h 341523"/>
              <a:gd name="T8" fmla="*/ 0 60000 65536"/>
              <a:gd name="T9" fmla="*/ 0 60000 65536"/>
              <a:gd name="T10" fmla="*/ 0 60000 65536"/>
              <a:gd name="T11" fmla="*/ 0 60000 65536"/>
              <a:gd name="T12" fmla="*/ 0 w 550844"/>
              <a:gd name="T13" fmla="*/ 0 h 341523"/>
              <a:gd name="T14" fmla="*/ 550844 w 550844"/>
              <a:gd name="T15" fmla="*/ 341523 h 341523"/>
            </a:gdLst>
            <a:ahLst/>
            <a:cxnLst>
              <a:cxn ang="T8">
                <a:pos x="T0" y="T1"/>
              </a:cxn>
              <a:cxn ang="T9">
                <a:pos x="T2" y="T3"/>
              </a:cxn>
              <a:cxn ang="T10">
                <a:pos x="T4" y="T5"/>
              </a:cxn>
              <a:cxn ang="T11">
                <a:pos x="T6" y="T7"/>
              </a:cxn>
            </a:cxnLst>
            <a:rect l="T12" t="T13" r="T14" b="T15"/>
            <a:pathLst>
              <a:path w="550844" h="341523">
                <a:moveTo>
                  <a:pt x="11017" y="0"/>
                </a:moveTo>
                <a:lnTo>
                  <a:pt x="550844" y="286438"/>
                </a:lnTo>
                <a:lnTo>
                  <a:pt x="0" y="341523"/>
                </a:lnTo>
                <a:lnTo>
                  <a:pt x="11017" y="0"/>
                </a:lnTo>
                <a:close/>
              </a:path>
            </a:pathLst>
          </a:custGeom>
          <a:solidFill>
            <a:srgbClr val="211F2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38" name="任意多边形 35"/>
          <p:cNvSpPr>
            <a:spLocks noChangeArrowheads="1"/>
          </p:cNvSpPr>
          <p:nvPr userDrawn="1"/>
        </p:nvSpPr>
        <p:spPr bwMode="auto">
          <a:xfrm>
            <a:off x="1817688" y="2238376"/>
            <a:ext cx="463550" cy="365125"/>
          </a:xfrm>
          <a:custGeom>
            <a:avLst/>
            <a:gdLst>
              <a:gd name="T0" fmla="*/ 528809 w 550843"/>
              <a:gd name="T1" fmla="*/ 0 h 451691"/>
              <a:gd name="T2" fmla="*/ 0 w 550843"/>
              <a:gd name="T3" fmla="*/ 209320 h 451691"/>
              <a:gd name="T4" fmla="*/ 550843 w 550843"/>
              <a:gd name="T5" fmla="*/ 451691 h 451691"/>
              <a:gd name="T6" fmla="*/ 528809 w 550843"/>
              <a:gd name="T7" fmla="*/ 0 h 451691"/>
              <a:gd name="T8" fmla="*/ 0 60000 65536"/>
              <a:gd name="T9" fmla="*/ 0 60000 65536"/>
              <a:gd name="T10" fmla="*/ 0 60000 65536"/>
              <a:gd name="T11" fmla="*/ 0 60000 65536"/>
              <a:gd name="T12" fmla="*/ 0 w 550843"/>
              <a:gd name="T13" fmla="*/ 0 h 451691"/>
              <a:gd name="T14" fmla="*/ 550843 w 550843"/>
              <a:gd name="T15" fmla="*/ 451691 h 451691"/>
            </a:gdLst>
            <a:ahLst/>
            <a:cxnLst>
              <a:cxn ang="T8">
                <a:pos x="T0" y="T1"/>
              </a:cxn>
              <a:cxn ang="T9">
                <a:pos x="T2" y="T3"/>
              </a:cxn>
              <a:cxn ang="T10">
                <a:pos x="T4" y="T5"/>
              </a:cxn>
              <a:cxn ang="T11">
                <a:pos x="T6" y="T7"/>
              </a:cxn>
            </a:cxnLst>
            <a:rect l="T12" t="T13" r="T14" b="T15"/>
            <a:pathLst>
              <a:path w="550843" h="451691">
                <a:moveTo>
                  <a:pt x="528809" y="0"/>
                </a:moveTo>
                <a:lnTo>
                  <a:pt x="0" y="209320"/>
                </a:lnTo>
                <a:lnTo>
                  <a:pt x="550843" y="451691"/>
                </a:lnTo>
                <a:lnTo>
                  <a:pt x="528809" y="0"/>
                </a:lnTo>
                <a:close/>
              </a:path>
            </a:pathLst>
          </a:custGeom>
          <a:solidFill>
            <a:srgbClr val="E5233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39" name="任意多边形 26"/>
          <p:cNvSpPr>
            <a:spLocks noChangeArrowheads="1"/>
          </p:cNvSpPr>
          <p:nvPr userDrawn="1"/>
        </p:nvSpPr>
        <p:spPr bwMode="auto">
          <a:xfrm>
            <a:off x="1173164" y="1876425"/>
            <a:ext cx="752475" cy="511175"/>
          </a:xfrm>
          <a:custGeom>
            <a:avLst/>
            <a:gdLst>
              <a:gd name="T0" fmla="*/ 936434 w 936434"/>
              <a:gd name="T1" fmla="*/ 0 h 672029"/>
              <a:gd name="T2" fmla="*/ 341523 w 936434"/>
              <a:gd name="T3" fmla="*/ 672029 h 672029"/>
              <a:gd name="T4" fmla="*/ 0 w 936434"/>
              <a:gd name="T5" fmla="*/ 429658 h 672029"/>
              <a:gd name="T6" fmla="*/ 936434 w 936434"/>
              <a:gd name="T7" fmla="*/ 0 h 672029"/>
              <a:gd name="T8" fmla="*/ 0 60000 65536"/>
              <a:gd name="T9" fmla="*/ 0 60000 65536"/>
              <a:gd name="T10" fmla="*/ 0 60000 65536"/>
              <a:gd name="T11" fmla="*/ 0 60000 65536"/>
              <a:gd name="T12" fmla="*/ 0 w 936434"/>
              <a:gd name="T13" fmla="*/ 0 h 672029"/>
              <a:gd name="T14" fmla="*/ 936434 w 936434"/>
              <a:gd name="T15" fmla="*/ 672029 h 672029"/>
            </a:gdLst>
            <a:ahLst/>
            <a:cxnLst>
              <a:cxn ang="T8">
                <a:pos x="T0" y="T1"/>
              </a:cxn>
              <a:cxn ang="T9">
                <a:pos x="T2" y="T3"/>
              </a:cxn>
              <a:cxn ang="T10">
                <a:pos x="T4" y="T5"/>
              </a:cxn>
              <a:cxn ang="T11">
                <a:pos x="T6" y="T7"/>
              </a:cxn>
            </a:cxnLst>
            <a:rect l="T12" t="T13" r="T14" b="T15"/>
            <a:pathLst>
              <a:path w="936434" h="672029">
                <a:moveTo>
                  <a:pt x="936434" y="0"/>
                </a:moveTo>
                <a:lnTo>
                  <a:pt x="341523" y="672029"/>
                </a:lnTo>
                <a:lnTo>
                  <a:pt x="0" y="429658"/>
                </a:lnTo>
                <a:lnTo>
                  <a:pt x="936434" y="0"/>
                </a:lnTo>
                <a:close/>
              </a:path>
            </a:pathLst>
          </a:custGeom>
          <a:solidFill>
            <a:srgbClr val="EA254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40" name="任意多边形 12"/>
          <p:cNvSpPr>
            <a:spLocks noChangeArrowheads="1"/>
          </p:cNvSpPr>
          <p:nvPr userDrawn="1"/>
        </p:nvSpPr>
        <p:spPr bwMode="auto">
          <a:xfrm>
            <a:off x="569913" y="2312988"/>
            <a:ext cx="817562" cy="538162"/>
          </a:xfrm>
          <a:custGeom>
            <a:avLst/>
            <a:gdLst>
              <a:gd name="T0" fmla="*/ 385591 w 1002535"/>
              <a:gd name="T1" fmla="*/ 0 h 694062"/>
              <a:gd name="T2" fmla="*/ 1002535 w 1002535"/>
              <a:gd name="T3" fmla="*/ 616944 h 694062"/>
              <a:gd name="T4" fmla="*/ 0 w 1002535"/>
              <a:gd name="T5" fmla="*/ 694062 h 694062"/>
              <a:gd name="T6" fmla="*/ 385591 w 1002535"/>
              <a:gd name="T7" fmla="*/ 0 h 694062"/>
              <a:gd name="T8" fmla="*/ 0 60000 65536"/>
              <a:gd name="T9" fmla="*/ 0 60000 65536"/>
              <a:gd name="T10" fmla="*/ 0 60000 65536"/>
              <a:gd name="T11" fmla="*/ 0 60000 65536"/>
              <a:gd name="T12" fmla="*/ 0 w 1002535"/>
              <a:gd name="T13" fmla="*/ 0 h 694062"/>
              <a:gd name="T14" fmla="*/ 1002535 w 1002535"/>
              <a:gd name="T15" fmla="*/ 694062 h 694062"/>
            </a:gdLst>
            <a:ahLst/>
            <a:cxnLst>
              <a:cxn ang="T8">
                <a:pos x="T0" y="T1"/>
              </a:cxn>
              <a:cxn ang="T9">
                <a:pos x="T2" y="T3"/>
              </a:cxn>
              <a:cxn ang="T10">
                <a:pos x="T4" y="T5"/>
              </a:cxn>
              <a:cxn ang="T11">
                <a:pos x="T6" y="T7"/>
              </a:cxn>
            </a:cxnLst>
            <a:rect l="T12" t="T13" r="T14" b="T15"/>
            <a:pathLst>
              <a:path w="1002535" h="694062">
                <a:moveTo>
                  <a:pt x="385591" y="0"/>
                </a:moveTo>
                <a:lnTo>
                  <a:pt x="1002535" y="616944"/>
                </a:lnTo>
                <a:lnTo>
                  <a:pt x="0" y="694062"/>
                </a:lnTo>
                <a:lnTo>
                  <a:pt x="385591" y="0"/>
                </a:lnTo>
                <a:close/>
              </a:path>
            </a:pathLst>
          </a:custGeom>
          <a:solidFill>
            <a:srgbClr val="A11D2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41" name="任意多边形 66"/>
          <p:cNvSpPr>
            <a:spLocks noChangeArrowheads="1"/>
          </p:cNvSpPr>
          <p:nvPr userDrawn="1"/>
        </p:nvSpPr>
        <p:spPr bwMode="auto">
          <a:xfrm>
            <a:off x="4140201" y="2841625"/>
            <a:ext cx="404813" cy="280988"/>
          </a:xfrm>
          <a:custGeom>
            <a:avLst/>
            <a:gdLst>
              <a:gd name="T0" fmla="*/ 0 w 539827"/>
              <a:gd name="T1" fmla="*/ 374574 h 374574"/>
              <a:gd name="T2" fmla="*/ 539827 w 539827"/>
              <a:gd name="T3" fmla="*/ 11017 h 374574"/>
              <a:gd name="T4" fmla="*/ 275422 w 539827"/>
              <a:gd name="T5" fmla="*/ 0 h 374574"/>
              <a:gd name="T6" fmla="*/ 0 w 539827"/>
              <a:gd name="T7" fmla="*/ 374574 h 374574"/>
              <a:gd name="T8" fmla="*/ 0 60000 65536"/>
              <a:gd name="T9" fmla="*/ 0 60000 65536"/>
              <a:gd name="T10" fmla="*/ 0 60000 65536"/>
              <a:gd name="T11" fmla="*/ 0 60000 65536"/>
              <a:gd name="T12" fmla="*/ 0 w 539827"/>
              <a:gd name="T13" fmla="*/ 0 h 374574"/>
              <a:gd name="T14" fmla="*/ 539827 w 539827"/>
              <a:gd name="T15" fmla="*/ 374574 h 374574"/>
            </a:gdLst>
            <a:ahLst/>
            <a:cxnLst>
              <a:cxn ang="T8">
                <a:pos x="T0" y="T1"/>
              </a:cxn>
              <a:cxn ang="T9">
                <a:pos x="T2" y="T3"/>
              </a:cxn>
              <a:cxn ang="T10">
                <a:pos x="T4" y="T5"/>
              </a:cxn>
              <a:cxn ang="T11">
                <a:pos x="T6" y="T7"/>
              </a:cxn>
            </a:cxnLst>
            <a:rect l="T12" t="T13" r="T14" b="T15"/>
            <a:pathLst>
              <a:path w="539827" h="374574">
                <a:moveTo>
                  <a:pt x="0" y="374574"/>
                </a:moveTo>
                <a:lnTo>
                  <a:pt x="539827" y="11017"/>
                </a:lnTo>
                <a:lnTo>
                  <a:pt x="275422" y="0"/>
                </a:lnTo>
                <a:lnTo>
                  <a:pt x="0" y="374574"/>
                </a:lnTo>
                <a:close/>
              </a:path>
            </a:pathLst>
          </a:custGeom>
          <a:solidFill>
            <a:schemeClr val="accent2"/>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42" name="任意多边形 16"/>
          <p:cNvSpPr>
            <a:spLocks noChangeArrowheads="1"/>
          </p:cNvSpPr>
          <p:nvPr userDrawn="1"/>
        </p:nvSpPr>
        <p:spPr bwMode="auto">
          <a:xfrm>
            <a:off x="-158749" y="3544889"/>
            <a:ext cx="809625" cy="512762"/>
          </a:xfrm>
          <a:custGeom>
            <a:avLst/>
            <a:gdLst>
              <a:gd name="T0" fmla="*/ 528809 w 1079653"/>
              <a:gd name="T1" fmla="*/ 110168 h 683046"/>
              <a:gd name="T2" fmla="*/ 1079653 w 1079653"/>
              <a:gd name="T3" fmla="*/ 683046 h 683046"/>
              <a:gd name="T4" fmla="*/ 0 w 1079653"/>
              <a:gd name="T5" fmla="*/ 341523 h 683046"/>
              <a:gd name="T6" fmla="*/ 330506 w 1079653"/>
              <a:gd name="T7" fmla="*/ 0 h 683046"/>
              <a:gd name="T8" fmla="*/ 528809 w 1079653"/>
              <a:gd name="T9" fmla="*/ 110168 h 683046"/>
              <a:gd name="T10" fmla="*/ 0 60000 65536"/>
              <a:gd name="T11" fmla="*/ 0 60000 65536"/>
              <a:gd name="T12" fmla="*/ 0 60000 65536"/>
              <a:gd name="T13" fmla="*/ 0 60000 65536"/>
              <a:gd name="T14" fmla="*/ 0 60000 65536"/>
              <a:gd name="T15" fmla="*/ 0 w 1079653"/>
              <a:gd name="T16" fmla="*/ 0 h 683046"/>
              <a:gd name="T17" fmla="*/ 1079653 w 1079653"/>
              <a:gd name="T18" fmla="*/ 683046 h 683046"/>
            </a:gdLst>
            <a:ahLst/>
            <a:cxnLst>
              <a:cxn ang="T10">
                <a:pos x="T0" y="T1"/>
              </a:cxn>
              <a:cxn ang="T11">
                <a:pos x="T2" y="T3"/>
              </a:cxn>
              <a:cxn ang="T12">
                <a:pos x="T4" y="T5"/>
              </a:cxn>
              <a:cxn ang="T13">
                <a:pos x="T6" y="T7"/>
              </a:cxn>
              <a:cxn ang="T14">
                <a:pos x="T8" y="T9"/>
              </a:cxn>
            </a:cxnLst>
            <a:rect l="T15" t="T16" r="T17" b="T18"/>
            <a:pathLst>
              <a:path w="1079653" h="683046">
                <a:moveTo>
                  <a:pt x="528809" y="110168"/>
                </a:moveTo>
                <a:lnTo>
                  <a:pt x="1079653" y="683046"/>
                </a:lnTo>
                <a:lnTo>
                  <a:pt x="0" y="341523"/>
                </a:lnTo>
                <a:lnTo>
                  <a:pt x="330506" y="0"/>
                </a:lnTo>
                <a:lnTo>
                  <a:pt x="528809" y="110168"/>
                </a:lnTo>
                <a:close/>
              </a:path>
            </a:pathLst>
          </a:custGeom>
          <a:solidFill>
            <a:schemeClr val="accent2">
              <a:lumMod val="50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43" name="任意多边形 106"/>
          <p:cNvSpPr>
            <a:spLocks noChangeArrowheads="1"/>
          </p:cNvSpPr>
          <p:nvPr userDrawn="1"/>
        </p:nvSpPr>
        <p:spPr bwMode="auto">
          <a:xfrm>
            <a:off x="5635626" y="1446214"/>
            <a:ext cx="346075" cy="355600"/>
          </a:xfrm>
          <a:custGeom>
            <a:avLst/>
            <a:gdLst>
              <a:gd name="T0" fmla="*/ 55085 w 462709"/>
              <a:gd name="T1" fmla="*/ 220337 h 473725"/>
              <a:gd name="T2" fmla="*/ 0 w 462709"/>
              <a:gd name="T3" fmla="*/ 220337 h 473725"/>
              <a:gd name="T4" fmla="*/ 352540 w 462709"/>
              <a:gd name="T5" fmla="*/ 473725 h 473725"/>
              <a:gd name="T6" fmla="*/ 462709 w 462709"/>
              <a:gd name="T7" fmla="*/ 0 h 473725"/>
              <a:gd name="T8" fmla="*/ 55085 w 462709"/>
              <a:gd name="T9" fmla="*/ 220337 h 473725"/>
              <a:gd name="T10" fmla="*/ 0 60000 65536"/>
              <a:gd name="T11" fmla="*/ 0 60000 65536"/>
              <a:gd name="T12" fmla="*/ 0 60000 65536"/>
              <a:gd name="T13" fmla="*/ 0 60000 65536"/>
              <a:gd name="T14" fmla="*/ 0 60000 65536"/>
              <a:gd name="T15" fmla="*/ 0 w 462709"/>
              <a:gd name="T16" fmla="*/ 0 h 473725"/>
              <a:gd name="T17" fmla="*/ 462709 w 462709"/>
              <a:gd name="T18" fmla="*/ 473725 h 473725"/>
            </a:gdLst>
            <a:ahLst/>
            <a:cxnLst>
              <a:cxn ang="T10">
                <a:pos x="T0" y="T1"/>
              </a:cxn>
              <a:cxn ang="T11">
                <a:pos x="T2" y="T3"/>
              </a:cxn>
              <a:cxn ang="T12">
                <a:pos x="T4" y="T5"/>
              </a:cxn>
              <a:cxn ang="T13">
                <a:pos x="T6" y="T7"/>
              </a:cxn>
              <a:cxn ang="T14">
                <a:pos x="T8" y="T9"/>
              </a:cxn>
            </a:cxnLst>
            <a:rect l="T15" t="T16" r="T17" b="T18"/>
            <a:pathLst>
              <a:path w="462709" h="473725">
                <a:moveTo>
                  <a:pt x="55085" y="220337"/>
                </a:moveTo>
                <a:lnTo>
                  <a:pt x="0" y="220337"/>
                </a:lnTo>
                <a:lnTo>
                  <a:pt x="352540" y="473725"/>
                </a:lnTo>
                <a:lnTo>
                  <a:pt x="462709" y="0"/>
                </a:lnTo>
                <a:lnTo>
                  <a:pt x="55085" y="220337"/>
                </a:lnTo>
                <a:close/>
              </a:path>
            </a:pathLst>
          </a:custGeom>
          <a:solidFill>
            <a:schemeClr val="accent2"/>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44" name="任意多边形 81"/>
          <p:cNvSpPr>
            <a:spLocks noChangeArrowheads="1"/>
          </p:cNvSpPr>
          <p:nvPr userDrawn="1"/>
        </p:nvSpPr>
        <p:spPr bwMode="auto">
          <a:xfrm>
            <a:off x="4619626" y="1371601"/>
            <a:ext cx="817563" cy="404813"/>
          </a:xfrm>
          <a:custGeom>
            <a:avLst/>
            <a:gdLst>
              <a:gd name="T0" fmla="*/ 0 w 1090670"/>
              <a:gd name="T1" fmla="*/ 528810 h 539827"/>
              <a:gd name="T2" fmla="*/ 1090670 w 1090670"/>
              <a:gd name="T3" fmla="*/ 539827 h 539827"/>
              <a:gd name="T4" fmla="*/ 947451 w 1090670"/>
              <a:gd name="T5" fmla="*/ 0 h 539827"/>
              <a:gd name="T6" fmla="*/ 0 w 1090670"/>
              <a:gd name="T7" fmla="*/ 528810 h 539827"/>
              <a:gd name="T8" fmla="*/ 0 60000 65536"/>
              <a:gd name="T9" fmla="*/ 0 60000 65536"/>
              <a:gd name="T10" fmla="*/ 0 60000 65536"/>
              <a:gd name="T11" fmla="*/ 0 60000 65536"/>
              <a:gd name="T12" fmla="*/ 0 w 1090670"/>
              <a:gd name="T13" fmla="*/ 0 h 539827"/>
              <a:gd name="T14" fmla="*/ 1090670 w 1090670"/>
              <a:gd name="T15" fmla="*/ 539827 h 539827"/>
            </a:gdLst>
            <a:ahLst/>
            <a:cxnLst>
              <a:cxn ang="T8">
                <a:pos x="T0" y="T1"/>
              </a:cxn>
              <a:cxn ang="T9">
                <a:pos x="T2" y="T3"/>
              </a:cxn>
              <a:cxn ang="T10">
                <a:pos x="T4" y="T5"/>
              </a:cxn>
              <a:cxn ang="T11">
                <a:pos x="T6" y="T7"/>
              </a:cxn>
            </a:cxnLst>
            <a:rect l="T12" t="T13" r="T14" b="T15"/>
            <a:pathLst>
              <a:path w="1090670" h="539827">
                <a:moveTo>
                  <a:pt x="0" y="528810"/>
                </a:moveTo>
                <a:lnTo>
                  <a:pt x="1090670" y="539827"/>
                </a:lnTo>
                <a:lnTo>
                  <a:pt x="947451" y="0"/>
                </a:lnTo>
                <a:lnTo>
                  <a:pt x="0" y="528810"/>
                </a:lnTo>
                <a:close/>
              </a:path>
            </a:pathLst>
          </a:custGeom>
          <a:solidFill>
            <a:schemeClr val="accent2">
              <a:lumMod val="75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45" name="任意多边形 79"/>
          <p:cNvSpPr>
            <a:spLocks noChangeArrowheads="1"/>
          </p:cNvSpPr>
          <p:nvPr userDrawn="1"/>
        </p:nvSpPr>
        <p:spPr bwMode="auto">
          <a:xfrm>
            <a:off x="4462463" y="1171576"/>
            <a:ext cx="1346200" cy="390525"/>
          </a:xfrm>
          <a:custGeom>
            <a:avLst/>
            <a:gdLst>
              <a:gd name="T0" fmla="*/ 165253 w 1784732"/>
              <a:gd name="T1" fmla="*/ 143219 h 506776"/>
              <a:gd name="T2" fmla="*/ 1784732 w 1784732"/>
              <a:gd name="T3" fmla="*/ 0 h 506776"/>
              <a:gd name="T4" fmla="*/ 0 w 1784732"/>
              <a:gd name="T5" fmla="*/ 506776 h 506776"/>
              <a:gd name="T6" fmla="*/ 165253 w 1784732"/>
              <a:gd name="T7" fmla="*/ 143219 h 506776"/>
              <a:gd name="T8" fmla="*/ 0 60000 65536"/>
              <a:gd name="T9" fmla="*/ 0 60000 65536"/>
              <a:gd name="T10" fmla="*/ 0 60000 65536"/>
              <a:gd name="T11" fmla="*/ 0 60000 65536"/>
              <a:gd name="T12" fmla="*/ 0 w 1784732"/>
              <a:gd name="T13" fmla="*/ 0 h 506776"/>
              <a:gd name="T14" fmla="*/ 1784732 w 1784732"/>
              <a:gd name="T15" fmla="*/ 506776 h 506776"/>
            </a:gdLst>
            <a:ahLst/>
            <a:cxnLst>
              <a:cxn ang="T8">
                <a:pos x="T0" y="T1"/>
              </a:cxn>
              <a:cxn ang="T9">
                <a:pos x="T2" y="T3"/>
              </a:cxn>
              <a:cxn ang="T10">
                <a:pos x="T4" y="T5"/>
              </a:cxn>
              <a:cxn ang="T11">
                <a:pos x="T6" y="T7"/>
              </a:cxn>
            </a:cxnLst>
            <a:rect l="T12" t="T13" r="T14" b="T15"/>
            <a:pathLst>
              <a:path w="1784732" h="506776">
                <a:moveTo>
                  <a:pt x="165253" y="143219"/>
                </a:moveTo>
                <a:lnTo>
                  <a:pt x="1784732" y="0"/>
                </a:lnTo>
                <a:lnTo>
                  <a:pt x="0" y="506776"/>
                </a:lnTo>
                <a:lnTo>
                  <a:pt x="165253" y="143219"/>
                </a:lnTo>
                <a:close/>
              </a:path>
            </a:pathLst>
          </a:custGeom>
          <a:solidFill>
            <a:schemeClr val="accent2">
              <a:lumMod val="75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46" name="任意多边形 50"/>
          <p:cNvSpPr>
            <a:spLocks noChangeArrowheads="1"/>
          </p:cNvSpPr>
          <p:nvPr userDrawn="1"/>
        </p:nvSpPr>
        <p:spPr bwMode="auto">
          <a:xfrm>
            <a:off x="2206625" y="2230438"/>
            <a:ext cx="520700" cy="1149350"/>
          </a:xfrm>
          <a:custGeom>
            <a:avLst/>
            <a:gdLst>
              <a:gd name="T0" fmla="*/ 0 w 694063"/>
              <a:gd name="T1" fmla="*/ 0 h 1553378"/>
              <a:gd name="T2" fmla="*/ 694063 w 694063"/>
              <a:gd name="T3" fmla="*/ 55084 h 1553378"/>
              <a:gd name="T4" fmla="*/ 77118 w 694063"/>
              <a:gd name="T5" fmla="*/ 1553378 h 1553378"/>
              <a:gd name="T6" fmla="*/ 0 w 694063"/>
              <a:gd name="T7" fmla="*/ 0 h 1553378"/>
              <a:gd name="T8" fmla="*/ 0 60000 65536"/>
              <a:gd name="T9" fmla="*/ 0 60000 65536"/>
              <a:gd name="T10" fmla="*/ 0 60000 65536"/>
              <a:gd name="T11" fmla="*/ 0 60000 65536"/>
              <a:gd name="T12" fmla="*/ 0 w 694063"/>
              <a:gd name="T13" fmla="*/ 0 h 1553378"/>
              <a:gd name="T14" fmla="*/ 694063 w 694063"/>
              <a:gd name="T15" fmla="*/ 1553378 h 1553378"/>
            </a:gdLst>
            <a:ahLst/>
            <a:cxnLst>
              <a:cxn ang="T8">
                <a:pos x="T0" y="T1"/>
              </a:cxn>
              <a:cxn ang="T9">
                <a:pos x="T2" y="T3"/>
              </a:cxn>
              <a:cxn ang="T10">
                <a:pos x="T4" y="T5"/>
              </a:cxn>
              <a:cxn ang="T11">
                <a:pos x="T6" y="T7"/>
              </a:cxn>
            </a:cxnLst>
            <a:rect l="T12" t="T13" r="T14" b="T15"/>
            <a:pathLst>
              <a:path w="694063" h="1553378">
                <a:moveTo>
                  <a:pt x="0" y="0"/>
                </a:moveTo>
                <a:lnTo>
                  <a:pt x="694063" y="55084"/>
                </a:lnTo>
                <a:lnTo>
                  <a:pt x="77118" y="1553378"/>
                </a:lnTo>
                <a:lnTo>
                  <a:pt x="0" y="0"/>
                </a:lnTo>
                <a:close/>
              </a:path>
            </a:pathLst>
          </a:custGeom>
          <a:solidFill>
            <a:srgbClr val="EE3B3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47" name="任意多边形 40"/>
          <p:cNvSpPr>
            <a:spLocks noChangeArrowheads="1"/>
          </p:cNvSpPr>
          <p:nvPr userDrawn="1"/>
        </p:nvSpPr>
        <p:spPr bwMode="auto">
          <a:xfrm>
            <a:off x="2405064" y="1131888"/>
            <a:ext cx="1139825" cy="569912"/>
          </a:xfrm>
          <a:custGeom>
            <a:avLst/>
            <a:gdLst>
              <a:gd name="T0" fmla="*/ 0 w 1520328"/>
              <a:gd name="T1" fmla="*/ 638978 h 760164"/>
              <a:gd name="T2" fmla="*/ 991519 w 1520328"/>
              <a:gd name="T3" fmla="*/ 760164 h 760164"/>
              <a:gd name="T4" fmla="*/ 1520328 w 1520328"/>
              <a:gd name="T5" fmla="*/ 0 h 760164"/>
              <a:gd name="T6" fmla="*/ 0 w 1520328"/>
              <a:gd name="T7" fmla="*/ 638978 h 760164"/>
              <a:gd name="T8" fmla="*/ 0 60000 65536"/>
              <a:gd name="T9" fmla="*/ 0 60000 65536"/>
              <a:gd name="T10" fmla="*/ 0 60000 65536"/>
              <a:gd name="T11" fmla="*/ 0 60000 65536"/>
              <a:gd name="T12" fmla="*/ 0 w 1520328"/>
              <a:gd name="T13" fmla="*/ 0 h 760164"/>
              <a:gd name="T14" fmla="*/ 1520328 w 1520328"/>
              <a:gd name="T15" fmla="*/ 760164 h 760164"/>
            </a:gdLst>
            <a:ahLst/>
            <a:cxnLst>
              <a:cxn ang="T8">
                <a:pos x="T0" y="T1"/>
              </a:cxn>
              <a:cxn ang="T9">
                <a:pos x="T2" y="T3"/>
              </a:cxn>
              <a:cxn ang="T10">
                <a:pos x="T4" y="T5"/>
              </a:cxn>
              <a:cxn ang="T11">
                <a:pos x="T6" y="T7"/>
              </a:cxn>
            </a:cxnLst>
            <a:rect l="T12" t="T13" r="T14" b="T15"/>
            <a:pathLst>
              <a:path w="1520328" h="760164">
                <a:moveTo>
                  <a:pt x="0" y="638978"/>
                </a:moveTo>
                <a:lnTo>
                  <a:pt x="991519" y="760164"/>
                </a:lnTo>
                <a:lnTo>
                  <a:pt x="1520328" y="0"/>
                </a:lnTo>
                <a:lnTo>
                  <a:pt x="0" y="638978"/>
                </a:lnTo>
                <a:close/>
              </a:path>
            </a:pathLst>
          </a:custGeom>
          <a:solidFill>
            <a:srgbClr val="F5942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48" name="任意多边形 36"/>
          <p:cNvSpPr>
            <a:spLocks noChangeArrowheads="1"/>
          </p:cNvSpPr>
          <p:nvPr userDrawn="1"/>
        </p:nvSpPr>
        <p:spPr bwMode="auto">
          <a:xfrm>
            <a:off x="1858964" y="2603500"/>
            <a:ext cx="414337" cy="768350"/>
          </a:xfrm>
          <a:custGeom>
            <a:avLst/>
            <a:gdLst>
              <a:gd name="T0" fmla="*/ 0 w 550844"/>
              <a:gd name="T1" fmla="*/ 22034 h 1024569"/>
              <a:gd name="T2" fmla="*/ 550844 w 550844"/>
              <a:gd name="T3" fmla="*/ 0 h 1024569"/>
              <a:gd name="T4" fmla="*/ 550844 w 550844"/>
              <a:gd name="T5" fmla="*/ 1024569 h 1024569"/>
              <a:gd name="T6" fmla="*/ 0 w 550844"/>
              <a:gd name="T7" fmla="*/ 22034 h 1024569"/>
              <a:gd name="T8" fmla="*/ 0 60000 65536"/>
              <a:gd name="T9" fmla="*/ 0 60000 65536"/>
              <a:gd name="T10" fmla="*/ 0 60000 65536"/>
              <a:gd name="T11" fmla="*/ 0 60000 65536"/>
              <a:gd name="T12" fmla="*/ 0 w 550844"/>
              <a:gd name="T13" fmla="*/ 0 h 1024569"/>
              <a:gd name="T14" fmla="*/ 550844 w 550844"/>
              <a:gd name="T15" fmla="*/ 1024569 h 1024569"/>
            </a:gdLst>
            <a:ahLst/>
            <a:cxnLst>
              <a:cxn ang="T8">
                <a:pos x="T0" y="T1"/>
              </a:cxn>
              <a:cxn ang="T9">
                <a:pos x="T2" y="T3"/>
              </a:cxn>
              <a:cxn ang="T10">
                <a:pos x="T4" y="T5"/>
              </a:cxn>
              <a:cxn ang="T11">
                <a:pos x="T6" y="T7"/>
              </a:cxn>
            </a:cxnLst>
            <a:rect l="T12" t="T13" r="T14" b="T15"/>
            <a:pathLst>
              <a:path w="550844" h="1024569">
                <a:moveTo>
                  <a:pt x="0" y="22034"/>
                </a:moveTo>
                <a:lnTo>
                  <a:pt x="550844" y="0"/>
                </a:lnTo>
                <a:lnTo>
                  <a:pt x="550844" y="1024569"/>
                </a:lnTo>
                <a:lnTo>
                  <a:pt x="0" y="22034"/>
                </a:lnTo>
                <a:close/>
              </a:path>
            </a:pathLst>
          </a:custGeom>
          <a:solidFill>
            <a:srgbClr val="C71F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49" name="任意多边形 29"/>
          <p:cNvSpPr>
            <a:spLocks noChangeArrowheads="1"/>
          </p:cNvSpPr>
          <p:nvPr userDrawn="1"/>
        </p:nvSpPr>
        <p:spPr bwMode="auto">
          <a:xfrm>
            <a:off x="1552576" y="1866901"/>
            <a:ext cx="330200" cy="677863"/>
          </a:xfrm>
          <a:custGeom>
            <a:avLst/>
            <a:gdLst>
              <a:gd name="T0" fmla="*/ 429658 w 440675"/>
              <a:gd name="T1" fmla="*/ 0 h 903383"/>
              <a:gd name="T2" fmla="*/ 440675 w 440675"/>
              <a:gd name="T3" fmla="*/ 738130 h 903383"/>
              <a:gd name="T4" fmla="*/ 0 w 440675"/>
              <a:gd name="T5" fmla="*/ 903383 h 903383"/>
              <a:gd name="T6" fmla="*/ 429658 w 440675"/>
              <a:gd name="T7" fmla="*/ 0 h 903383"/>
              <a:gd name="T8" fmla="*/ 0 60000 65536"/>
              <a:gd name="T9" fmla="*/ 0 60000 65536"/>
              <a:gd name="T10" fmla="*/ 0 60000 65536"/>
              <a:gd name="T11" fmla="*/ 0 60000 65536"/>
              <a:gd name="T12" fmla="*/ 0 w 440675"/>
              <a:gd name="T13" fmla="*/ 0 h 903383"/>
              <a:gd name="T14" fmla="*/ 440675 w 440675"/>
              <a:gd name="T15" fmla="*/ 903383 h 903383"/>
            </a:gdLst>
            <a:ahLst/>
            <a:cxnLst>
              <a:cxn ang="T8">
                <a:pos x="T0" y="T1"/>
              </a:cxn>
              <a:cxn ang="T9">
                <a:pos x="T2" y="T3"/>
              </a:cxn>
              <a:cxn ang="T10">
                <a:pos x="T4" y="T5"/>
              </a:cxn>
              <a:cxn ang="T11">
                <a:pos x="T6" y="T7"/>
              </a:cxn>
            </a:cxnLst>
            <a:rect l="T12" t="T13" r="T14" b="T15"/>
            <a:pathLst>
              <a:path w="440675" h="903383">
                <a:moveTo>
                  <a:pt x="429658" y="0"/>
                </a:moveTo>
                <a:lnTo>
                  <a:pt x="440675" y="738130"/>
                </a:lnTo>
                <a:lnTo>
                  <a:pt x="0" y="903383"/>
                </a:lnTo>
                <a:lnTo>
                  <a:pt x="429658" y="0"/>
                </a:lnTo>
                <a:close/>
              </a:path>
            </a:pathLst>
          </a:custGeom>
          <a:solidFill>
            <a:srgbClr val="EA244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50" name="任意多边形 5"/>
          <p:cNvSpPr>
            <a:spLocks noChangeArrowheads="1"/>
          </p:cNvSpPr>
          <p:nvPr userDrawn="1"/>
        </p:nvSpPr>
        <p:spPr bwMode="auto">
          <a:xfrm>
            <a:off x="0" y="990600"/>
            <a:ext cx="190500" cy="1016000"/>
          </a:xfrm>
          <a:custGeom>
            <a:avLst/>
            <a:gdLst>
              <a:gd name="T0" fmla="*/ 0 w 242371"/>
              <a:gd name="T1" fmla="*/ 0 h 1355075"/>
              <a:gd name="T2" fmla="*/ 242371 w 242371"/>
              <a:gd name="T3" fmla="*/ 1355075 h 1355075"/>
              <a:gd name="T4" fmla="*/ 0 w 242371"/>
              <a:gd name="T5" fmla="*/ 1178805 h 1355075"/>
              <a:gd name="T6" fmla="*/ 0 w 242371"/>
              <a:gd name="T7" fmla="*/ 0 h 1355075"/>
              <a:gd name="T8" fmla="*/ 0 60000 65536"/>
              <a:gd name="T9" fmla="*/ 0 60000 65536"/>
              <a:gd name="T10" fmla="*/ 0 60000 65536"/>
              <a:gd name="T11" fmla="*/ 0 60000 65536"/>
              <a:gd name="T12" fmla="*/ 0 w 242371"/>
              <a:gd name="T13" fmla="*/ 0 h 1355075"/>
              <a:gd name="T14" fmla="*/ 242371 w 242371"/>
              <a:gd name="T15" fmla="*/ 1355075 h 1355075"/>
            </a:gdLst>
            <a:ahLst/>
            <a:cxnLst>
              <a:cxn ang="T8">
                <a:pos x="T0" y="T1"/>
              </a:cxn>
              <a:cxn ang="T9">
                <a:pos x="T2" y="T3"/>
              </a:cxn>
              <a:cxn ang="T10">
                <a:pos x="T4" y="T5"/>
              </a:cxn>
              <a:cxn ang="T11">
                <a:pos x="T6" y="T7"/>
              </a:cxn>
            </a:cxnLst>
            <a:rect l="T12" t="T13" r="T14" b="T15"/>
            <a:pathLst>
              <a:path w="242371" h="1355075">
                <a:moveTo>
                  <a:pt x="0" y="0"/>
                </a:moveTo>
                <a:lnTo>
                  <a:pt x="242371" y="1355075"/>
                </a:lnTo>
                <a:lnTo>
                  <a:pt x="0" y="1178805"/>
                </a:lnTo>
                <a:lnTo>
                  <a:pt x="0" y="0"/>
                </a:lnTo>
                <a:close/>
              </a:path>
            </a:pathLst>
          </a:custGeom>
          <a:solidFill>
            <a:srgbClr val="E7253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51" name="任意多边形 6"/>
          <p:cNvSpPr>
            <a:spLocks noChangeArrowheads="1"/>
          </p:cNvSpPr>
          <p:nvPr userDrawn="1"/>
        </p:nvSpPr>
        <p:spPr bwMode="auto">
          <a:xfrm>
            <a:off x="-15874" y="938214"/>
            <a:ext cx="1114425" cy="1069975"/>
          </a:xfrm>
          <a:custGeom>
            <a:avLst/>
            <a:gdLst>
              <a:gd name="T0" fmla="*/ 0 w 1454226"/>
              <a:gd name="T1" fmla="*/ 0 h 1388126"/>
              <a:gd name="T2" fmla="*/ 1454226 w 1454226"/>
              <a:gd name="T3" fmla="*/ 517793 h 1388126"/>
              <a:gd name="T4" fmla="*/ 253388 w 1454226"/>
              <a:gd name="T5" fmla="*/ 1388126 h 1388126"/>
              <a:gd name="T6" fmla="*/ 0 w 1454226"/>
              <a:gd name="T7" fmla="*/ 0 h 1388126"/>
              <a:gd name="T8" fmla="*/ 0 60000 65536"/>
              <a:gd name="T9" fmla="*/ 0 60000 65536"/>
              <a:gd name="T10" fmla="*/ 0 60000 65536"/>
              <a:gd name="T11" fmla="*/ 0 60000 65536"/>
              <a:gd name="T12" fmla="*/ 0 w 1454226"/>
              <a:gd name="T13" fmla="*/ 0 h 1388126"/>
              <a:gd name="T14" fmla="*/ 1454226 w 1454226"/>
              <a:gd name="T15" fmla="*/ 1388126 h 1388126"/>
            </a:gdLst>
            <a:ahLst/>
            <a:cxnLst>
              <a:cxn ang="T8">
                <a:pos x="T0" y="T1"/>
              </a:cxn>
              <a:cxn ang="T9">
                <a:pos x="T2" y="T3"/>
              </a:cxn>
              <a:cxn ang="T10">
                <a:pos x="T4" y="T5"/>
              </a:cxn>
              <a:cxn ang="T11">
                <a:pos x="T6" y="T7"/>
              </a:cxn>
            </a:cxnLst>
            <a:rect l="T12" t="T13" r="T14" b="T15"/>
            <a:pathLst>
              <a:path w="1454226" h="1388126">
                <a:moveTo>
                  <a:pt x="0" y="0"/>
                </a:moveTo>
                <a:lnTo>
                  <a:pt x="1454226" y="517793"/>
                </a:lnTo>
                <a:lnTo>
                  <a:pt x="253388" y="1388126"/>
                </a:lnTo>
                <a:lnTo>
                  <a:pt x="0" y="0"/>
                </a:lnTo>
                <a:close/>
              </a:path>
            </a:pathLst>
          </a:custGeom>
          <a:solidFill>
            <a:srgbClr val="EE642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52" name="任意多边形 7"/>
          <p:cNvSpPr>
            <a:spLocks noChangeArrowheads="1"/>
          </p:cNvSpPr>
          <p:nvPr userDrawn="1"/>
        </p:nvSpPr>
        <p:spPr bwMode="auto">
          <a:xfrm>
            <a:off x="-7937" y="1322389"/>
            <a:ext cx="1116013" cy="1082675"/>
          </a:xfrm>
          <a:custGeom>
            <a:avLst/>
            <a:gdLst>
              <a:gd name="T0" fmla="*/ 1465243 w 1465243"/>
              <a:gd name="T1" fmla="*/ 0 h 1443209"/>
              <a:gd name="T2" fmla="*/ 1167788 w 1465243"/>
              <a:gd name="T3" fmla="*/ 1366091 h 1443209"/>
              <a:gd name="T4" fmla="*/ 0 w 1465243"/>
              <a:gd name="T5" fmla="*/ 1443209 h 1443209"/>
              <a:gd name="T6" fmla="*/ 11017 w 1465243"/>
              <a:gd name="T7" fmla="*/ 1024568 h 1443209"/>
              <a:gd name="T8" fmla="*/ 1465243 w 1465243"/>
              <a:gd name="T9" fmla="*/ 0 h 1443209"/>
              <a:gd name="T10" fmla="*/ 0 60000 65536"/>
              <a:gd name="T11" fmla="*/ 0 60000 65536"/>
              <a:gd name="T12" fmla="*/ 0 60000 65536"/>
              <a:gd name="T13" fmla="*/ 0 60000 65536"/>
              <a:gd name="T14" fmla="*/ 0 60000 65536"/>
              <a:gd name="T15" fmla="*/ 0 w 1465243"/>
              <a:gd name="T16" fmla="*/ 0 h 1443209"/>
              <a:gd name="T17" fmla="*/ 1465243 w 1465243"/>
              <a:gd name="T18" fmla="*/ 1443209 h 1443209"/>
            </a:gdLst>
            <a:ahLst/>
            <a:cxnLst>
              <a:cxn ang="T10">
                <a:pos x="T0" y="T1"/>
              </a:cxn>
              <a:cxn ang="T11">
                <a:pos x="T2" y="T3"/>
              </a:cxn>
              <a:cxn ang="T12">
                <a:pos x="T4" y="T5"/>
              </a:cxn>
              <a:cxn ang="T13">
                <a:pos x="T6" y="T7"/>
              </a:cxn>
              <a:cxn ang="T14">
                <a:pos x="T8" y="T9"/>
              </a:cxn>
            </a:cxnLst>
            <a:rect l="T15" t="T16" r="T17" b="T18"/>
            <a:pathLst>
              <a:path w="1465243" h="1443209">
                <a:moveTo>
                  <a:pt x="1465243" y="0"/>
                </a:moveTo>
                <a:lnTo>
                  <a:pt x="1167788" y="1366091"/>
                </a:lnTo>
                <a:lnTo>
                  <a:pt x="0" y="1443209"/>
                </a:lnTo>
                <a:lnTo>
                  <a:pt x="11017" y="1024568"/>
                </a:lnTo>
                <a:lnTo>
                  <a:pt x="1465243" y="0"/>
                </a:lnTo>
                <a:close/>
              </a:path>
            </a:pathLst>
          </a:custGeom>
          <a:solidFill>
            <a:srgbClr val="EB403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53" name="任意多边形 8"/>
          <p:cNvSpPr>
            <a:spLocks noChangeArrowheads="1"/>
          </p:cNvSpPr>
          <p:nvPr userDrawn="1"/>
        </p:nvSpPr>
        <p:spPr bwMode="auto">
          <a:xfrm>
            <a:off x="-139700" y="1760539"/>
            <a:ext cx="312738" cy="438150"/>
          </a:xfrm>
          <a:custGeom>
            <a:avLst/>
            <a:gdLst>
              <a:gd name="T0" fmla="*/ 418641 w 418641"/>
              <a:gd name="T1" fmla="*/ 308472 h 583894"/>
              <a:gd name="T2" fmla="*/ 0 w 418641"/>
              <a:gd name="T3" fmla="*/ 583894 h 583894"/>
              <a:gd name="T4" fmla="*/ 77118 w 418641"/>
              <a:gd name="T5" fmla="*/ 0 h 583894"/>
              <a:gd name="T6" fmla="*/ 418641 w 418641"/>
              <a:gd name="T7" fmla="*/ 308472 h 583894"/>
              <a:gd name="T8" fmla="*/ 0 60000 65536"/>
              <a:gd name="T9" fmla="*/ 0 60000 65536"/>
              <a:gd name="T10" fmla="*/ 0 60000 65536"/>
              <a:gd name="T11" fmla="*/ 0 60000 65536"/>
              <a:gd name="T12" fmla="*/ 0 w 418641"/>
              <a:gd name="T13" fmla="*/ 0 h 583894"/>
              <a:gd name="T14" fmla="*/ 418641 w 418641"/>
              <a:gd name="T15" fmla="*/ 583894 h 583894"/>
            </a:gdLst>
            <a:ahLst/>
            <a:cxnLst>
              <a:cxn ang="T8">
                <a:pos x="T0" y="T1"/>
              </a:cxn>
              <a:cxn ang="T9">
                <a:pos x="T2" y="T3"/>
              </a:cxn>
              <a:cxn ang="T10">
                <a:pos x="T4" y="T5"/>
              </a:cxn>
              <a:cxn ang="T11">
                <a:pos x="T6" y="T7"/>
              </a:cxn>
            </a:cxnLst>
            <a:rect l="T12" t="T13" r="T14" b="T15"/>
            <a:pathLst>
              <a:path w="418641" h="583894">
                <a:moveTo>
                  <a:pt x="418641" y="308472"/>
                </a:moveTo>
                <a:lnTo>
                  <a:pt x="0" y="583894"/>
                </a:lnTo>
                <a:lnTo>
                  <a:pt x="77118" y="0"/>
                </a:lnTo>
                <a:lnTo>
                  <a:pt x="418641" y="308472"/>
                </a:lnTo>
                <a:close/>
              </a:path>
            </a:pathLst>
          </a:custGeom>
          <a:solidFill>
            <a:srgbClr val="D9203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54" name="任意多边形 9"/>
          <p:cNvSpPr>
            <a:spLocks noChangeArrowheads="1"/>
          </p:cNvSpPr>
          <p:nvPr userDrawn="1"/>
        </p:nvSpPr>
        <p:spPr bwMode="auto">
          <a:xfrm>
            <a:off x="-57150" y="2338389"/>
            <a:ext cx="965200" cy="412750"/>
          </a:xfrm>
          <a:custGeom>
            <a:avLst/>
            <a:gdLst>
              <a:gd name="T0" fmla="*/ 22034 w 1288973"/>
              <a:gd name="T1" fmla="*/ 88135 h 550844"/>
              <a:gd name="T2" fmla="*/ 1288973 w 1288973"/>
              <a:gd name="T3" fmla="*/ 0 h 550844"/>
              <a:gd name="T4" fmla="*/ 0 w 1288973"/>
              <a:gd name="T5" fmla="*/ 550844 h 550844"/>
              <a:gd name="T6" fmla="*/ 22034 w 1288973"/>
              <a:gd name="T7" fmla="*/ 88135 h 550844"/>
              <a:gd name="T8" fmla="*/ 0 60000 65536"/>
              <a:gd name="T9" fmla="*/ 0 60000 65536"/>
              <a:gd name="T10" fmla="*/ 0 60000 65536"/>
              <a:gd name="T11" fmla="*/ 0 60000 65536"/>
              <a:gd name="T12" fmla="*/ 0 w 1288973"/>
              <a:gd name="T13" fmla="*/ 0 h 550844"/>
              <a:gd name="T14" fmla="*/ 1288973 w 1288973"/>
              <a:gd name="T15" fmla="*/ 550844 h 550844"/>
            </a:gdLst>
            <a:ahLst/>
            <a:cxnLst>
              <a:cxn ang="T8">
                <a:pos x="T0" y="T1"/>
              </a:cxn>
              <a:cxn ang="T9">
                <a:pos x="T2" y="T3"/>
              </a:cxn>
              <a:cxn ang="T10">
                <a:pos x="T4" y="T5"/>
              </a:cxn>
              <a:cxn ang="T11">
                <a:pos x="T6" y="T7"/>
              </a:cxn>
            </a:cxnLst>
            <a:rect l="T12" t="T13" r="T14" b="T15"/>
            <a:pathLst>
              <a:path w="1288973" h="550844">
                <a:moveTo>
                  <a:pt x="22034" y="88135"/>
                </a:moveTo>
                <a:lnTo>
                  <a:pt x="1288973" y="0"/>
                </a:lnTo>
                <a:lnTo>
                  <a:pt x="0" y="550844"/>
                </a:lnTo>
                <a:lnTo>
                  <a:pt x="22034" y="88135"/>
                </a:lnTo>
                <a:close/>
              </a:path>
            </a:pathLst>
          </a:custGeom>
          <a:solidFill>
            <a:srgbClr val="39111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55" name="任意多边形 10"/>
          <p:cNvSpPr>
            <a:spLocks noChangeArrowheads="1"/>
          </p:cNvSpPr>
          <p:nvPr userDrawn="1"/>
        </p:nvSpPr>
        <p:spPr bwMode="auto">
          <a:xfrm>
            <a:off x="-7938" y="2330450"/>
            <a:ext cx="884238" cy="552450"/>
          </a:xfrm>
          <a:custGeom>
            <a:avLst/>
            <a:gdLst>
              <a:gd name="T0" fmla="*/ 1178805 w 1178805"/>
              <a:gd name="T1" fmla="*/ 0 h 738131"/>
              <a:gd name="T2" fmla="*/ 859316 w 1178805"/>
              <a:gd name="T3" fmla="*/ 661013 h 738131"/>
              <a:gd name="T4" fmla="*/ 11017 w 1178805"/>
              <a:gd name="T5" fmla="*/ 738131 h 738131"/>
              <a:gd name="T6" fmla="*/ 0 w 1178805"/>
              <a:gd name="T7" fmla="*/ 528810 h 738131"/>
              <a:gd name="T8" fmla="*/ 1178805 w 1178805"/>
              <a:gd name="T9" fmla="*/ 0 h 738131"/>
              <a:gd name="T10" fmla="*/ 0 60000 65536"/>
              <a:gd name="T11" fmla="*/ 0 60000 65536"/>
              <a:gd name="T12" fmla="*/ 0 60000 65536"/>
              <a:gd name="T13" fmla="*/ 0 60000 65536"/>
              <a:gd name="T14" fmla="*/ 0 60000 65536"/>
              <a:gd name="T15" fmla="*/ 0 w 1178805"/>
              <a:gd name="T16" fmla="*/ 0 h 738131"/>
              <a:gd name="T17" fmla="*/ 1178805 w 1178805"/>
              <a:gd name="T18" fmla="*/ 738131 h 738131"/>
            </a:gdLst>
            <a:ahLst/>
            <a:cxnLst>
              <a:cxn ang="T10">
                <a:pos x="T0" y="T1"/>
              </a:cxn>
              <a:cxn ang="T11">
                <a:pos x="T2" y="T3"/>
              </a:cxn>
              <a:cxn ang="T12">
                <a:pos x="T4" y="T5"/>
              </a:cxn>
              <a:cxn ang="T13">
                <a:pos x="T6" y="T7"/>
              </a:cxn>
              <a:cxn ang="T14">
                <a:pos x="T8" y="T9"/>
              </a:cxn>
            </a:cxnLst>
            <a:rect l="T15" t="T16" r="T17" b="T18"/>
            <a:pathLst>
              <a:path w="1178805" h="738131">
                <a:moveTo>
                  <a:pt x="1178805" y="0"/>
                </a:moveTo>
                <a:lnTo>
                  <a:pt x="859316" y="661013"/>
                </a:lnTo>
                <a:lnTo>
                  <a:pt x="11017" y="738131"/>
                </a:lnTo>
                <a:lnTo>
                  <a:pt x="0" y="528810"/>
                </a:lnTo>
                <a:lnTo>
                  <a:pt x="1178805" y="0"/>
                </a:lnTo>
                <a:close/>
              </a:path>
            </a:pathLst>
          </a:custGeom>
          <a:solidFill>
            <a:schemeClr val="accent2">
              <a:lumMod val="50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56" name="任意多边形 11"/>
          <p:cNvSpPr>
            <a:spLocks noChangeArrowheads="1"/>
          </p:cNvSpPr>
          <p:nvPr userDrawn="1"/>
        </p:nvSpPr>
        <p:spPr bwMode="auto">
          <a:xfrm>
            <a:off x="-57149" y="2825751"/>
            <a:ext cx="701675" cy="669925"/>
          </a:xfrm>
          <a:custGeom>
            <a:avLst/>
            <a:gdLst>
              <a:gd name="T0" fmla="*/ 44067 w 936433"/>
              <a:gd name="T1" fmla="*/ 55084 h 892366"/>
              <a:gd name="T2" fmla="*/ 936433 w 936433"/>
              <a:gd name="T3" fmla="*/ 0 h 892366"/>
              <a:gd name="T4" fmla="*/ 363556 w 936433"/>
              <a:gd name="T5" fmla="*/ 760163 h 892366"/>
              <a:gd name="T6" fmla="*/ 0 w 936433"/>
              <a:gd name="T7" fmla="*/ 892366 h 892366"/>
              <a:gd name="T8" fmla="*/ 44067 w 936433"/>
              <a:gd name="T9" fmla="*/ 55084 h 892366"/>
              <a:gd name="T10" fmla="*/ 0 60000 65536"/>
              <a:gd name="T11" fmla="*/ 0 60000 65536"/>
              <a:gd name="T12" fmla="*/ 0 60000 65536"/>
              <a:gd name="T13" fmla="*/ 0 60000 65536"/>
              <a:gd name="T14" fmla="*/ 0 60000 65536"/>
              <a:gd name="T15" fmla="*/ 0 w 936433"/>
              <a:gd name="T16" fmla="*/ 0 h 892366"/>
              <a:gd name="T17" fmla="*/ 936433 w 936433"/>
              <a:gd name="T18" fmla="*/ 892366 h 892366"/>
            </a:gdLst>
            <a:ahLst/>
            <a:cxnLst>
              <a:cxn ang="T10">
                <a:pos x="T0" y="T1"/>
              </a:cxn>
              <a:cxn ang="T11">
                <a:pos x="T2" y="T3"/>
              </a:cxn>
              <a:cxn ang="T12">
                <a:pos x="T4" y="T5"/>
              </a:cxn>
              <a:cxn ang="T13">
                <a:pos x="T6" y="T7"/>
              </a:cxn>
              <a:cxn ang="T14">
                <a:pos x="T8" y="T9"/>
              </a:cxn>
            </a:cxnLst>
            <a:rect l="T15" t="T16" r="T17" b="T18"/>
            <a:pathLst>
              <a:path w="936433" h="892366">
                <a:moveTo>
                  <a:pt x="44067" y="55084"/>
                </a:moveTo>
                <a:lnTo>
                  <a:pt x="936433" y="0"/>
                </a:lnTo>
                <a:lnTo>
                  <a:pt x="363556" y="760163"/>
                </a:lnTo>
                <a:lnTo>
                  <a:pt x="0" y="892366"/>
                </a:lnTo>
                <a:lnTo>
                  <a:pt x="44067" y="55084"/>
                </a:lnTo>
                <a:close/>
              </a:path>
            </a:pathLst>
          </a:custGeom>
          <a:solidFill>
            <a:schemeClr val="accent2">
              <a:lumMod val="50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57" name="任意多边形 13"/>
          <p:cNvSpPr>
            <a:spLocks noChangeArrowheads="1"/>
          </p:cNvSpPr>
          <p:nvPr userDrawn="1"/>
        </p:nvSpPr>
        <p:spPr bwMode="auto">
          <a:xfrm>
            <a:off x="198438" y="2784475"/>
            <a:ext cx="1189037" cy="628650"/>
          </a:xfrm>
          <a:custGeom>
            <a:avLst/>
            <a:gdLst>
              <a:gd name="T0" fmla="*/ 572877 w 1586429"/>
              <a:gd name="T1" fmla="*/ 66102 h 837282"/>
              <a:gd name="T2" fmla="*/ 1586429 w 1586429"/>
              <a:gd name="T3" fmla="*/ 0 h 837282"/>
              <a:gd name="T4" fmla="*/ 0 w 1586429"/>
              <a:gd name="T5" fmla="*/ 837282 h 837282"/>
              <a:gd name="T6" fmla="*/ 572877 w 1586429"/>
              <a:gd name="T7" fmla="*/ 66102 h 837282"/>
              <a:gd name="T8" fmla="*/ 0 60000 65536"/>
              <a:gd name="T9" fmla="*/ 0 60000 65536"/>
              <a:gd name="T10" fmla="*/ 0 60000 65536"/>
              <a:gd name="T11" fmla="*/ 0 60000 65536"/>
              <a:gd name="T12" fmla="*/ 0 w 1586429"/>
              <a:gd name="T13" fmla="*/ 0 h 837282"/>
              <a:gd name="T14" fmla="*/ 1586429 w 1586429"/>
              <a:gd name="T15" fmla="*/ 837282 h 837282"/>
            </a:gdLst>
            <a:ahLst/>
            <a:cxnLst>
              <a:cxn ang="T8">
                <a:pos x="T0" y="T1"/>
              </a:cxn>
              <a:cxn ang="T9">
                <a:pos x="T2" y="T3"/>
              </a:cxn>
              <a:cxn ang="T10">
                <a:pos x="T4" y="T5"/>
              </a:cxn>
              <a:cxn ang="T11">
                <a:pos x="T6" y="T7"/>
              </a:cxn>
            </a:cxnLst>
            <a:rect l="T12" t="T13" r="T14" b="T15"/>
            <a:pathLst>
              <a:path w="1586429" h="837282">
                <a:moveTo>
                  <a:pt x="572877" y="66102"/>
                </a:moveTo>
                <a:lnTo>
                  <a:pt x="1586429" y="0"/>
                </a:lnTo>
                <a:lnTo>
                  <a:pt x="0" y="837282"/>
                </a:lnTo>
                <a:lnTo>
                  <a:pt x="572877" y="66102"/>
                </a:lnTo>
                <a:close/>
              </a:path>
            </a:pathLst>
          </a:custGeom>
          <a:solidFill>
            <a:srgbClr val="BC203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58" name="任意多边形 15"/>
          <p:cNvSpPr>
            <a:spLocks noChangeArrowheads="1"/>
          </p:cNvSpPr>
          <p:nvPr userDrawn="1"/>
        </p:nvSpPr>
        <p:spPr bwMode="auto">
          <a:xfrm>
            <a:off x="-320675" y="2786063"/>
            <a:ext cx="2586038" cy="950912"/>
          </a:xfrm>
          <a:custGeom>
            <a:avLst/>
            <a:gdLst>
              <a:gd name="T0" fmla="*/ 220338 w 3448280"/>
              <a:gd name="T1" fmla="*/ 980501 h 1255923"/>
              <a:gd name="T2" fmla="*/ 2258458 w 3448280"/>
              <a:gd name="T3" fmla="*/ 0 h 1255923"/>
              <a:gd name="T4" fmla="*/ 3448280 w 3448280"/>
              <a:gd name="T5" fmla="*/ 771181 h 1255923"/>
              <a:gd name="T6" fmla="*/ 0 w 3448280"/>
              <a:gd name="T7" fmla="*/ 1255923 h 1255923"/>
              <a:gd name="T8" fmla="*/ 220338 w 3448280"/>
              <a:gd name="T9" fmla="*/ 980501 h 1255923"/>
              <a:gd name="T10" fmla="*/ 0 60000 65536"/>
              <a:gd name="T11" fmla="*/ 0 60000 65536"/>
              <a:gd name="T12" fmla="*/ 0 60000 65536"/>
              <a:gd name="T13" fmla="*/ 0 60000 65536"/>
              <a:gd name="T14" fmla="*/ 0 60000 65536"/>
              <a:gd name="T15" fmla="*/ 0 w 3448280"/>
              <a:gd name="T16" fmla="*/ 0 h 1255923"/>
              <a:gd name="T17" fmla="*/ 3448280 w 3448280"/>
              <a:gd name="T18" fmla="*/ 1255923 h 1255923"/>
            </a:gdLst>
            <a:ahLst/>
            <a:cxnLst>
              <a:cxn ang="T10">
                <a:pos x="T0" y="T1"/>
              </a:cxn>
              <a:cxn ang="T11">
                <a:pos x="T2" y="T3"/>
              </a:cxn>
              <a:cxn ang="T12">
                <a:pos x="T4" y="T5"/>
              </a:cxn>
              <a:cxn ang="T13">
                <a:pos x="T6" y="T7"/>
              </a:cxn>
              <a:cxn ang="T14">
                <a:pos x="T8" y="T9"/>
              </a:cxn>
            </a:cxnLst>
            <a:rect l="T15" t="T16" r="T17" b="T18"/>
            <a:pathLst>
              <a:path w="3448280" h="1255923">
                <a:moveTo>
                  <a:pt x="220338" y="980501"/>
                </a:moveTo>
                <a:lnTo>
                  <a:pt x="2258458" y="0"/>
                </a:lnTo>
                <a:lnTo>
                  <a:pt x="3448280" y="771181"/>
                </a:lnTo>
                <a:lnTo>
                  <a:pt x="0" y="1255923"/>
                </a:lnTo>
                <a:lnTo>
                  <a:pt x="220338" y="980501"/>
                </a:lnTo>
                <a:close/>
              </a:path>
            </a:pathLst>
          </a:custGeom>
          <a:solidFill>
            <a:schemeClr val="accent2">
              <a:lumMod val="75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59" name="任意多边形 17"/>
          <p:cNvSpPr>
            <a:spLocks noChangeArrowheads="1"/>
          </p:cNvSpPr>
          <p:nvPr userDrawn="1"/>
        </p:nvSpPr>
        <p:spPr bwMode="auto">
          <a:xfrm>
            <a:off x="1346201" y="2611439"/>
            <a:ext cx="942975" cy="784225"/>
          </a:xfrm>
          <a:custGeom>
            <a:avLst/>
            <a:gdLst>
              <a:gd name="T0" fmla="*/ 0 w 1255923"/>
              <a:gd name="T1" fmla="*/ 242371 h 1024569"/>
              <a:gd name="T2" fmla="*/ 705080 w 1255923"/>
              <a:gd name="T3" fmla="*/ 0 h 1024569"/>
              <a:gd name="T4" fmla="*/ 1255923 w 1255923"/>
              <a:gd name="T5" fmla="*/ 1024569 h 1024569"/>
              <a:gd name="T6" fmla="*/ 0 w 1255923"/>
              <a:gd name="T7" fmla="*/ 242371 h 1024569"/>
              <a:gd name="T8" fmla="*/ 0 60000 65536"/>
              <a:gd name="T9" fmla="*/ 0 60000 65536"/>
              <a:gd name="T10" fmla="*/ 0 60000 65536"/>
              <a:gd name="T11" fmla="*/ 0 60000 65536"/>
              <a:gd name="T12" fmla="*/ 0 w 1255923"/>
              <a:gd name="T13" fmla="*/ 0 h 1024569"/>
              <a:gd name="T14" fmla="*/ 1255923 w 1255923"/>
              <a:gd name="T15" fmla="*/ 1024569 h 1024569"/>
            </a:gdLst>
            <a:ahLst/>
            <a:cxnLst>
              <a:cxn ang="T8">
                <a:pos x="T0" y="T1"/>
              </a:cxn>
              <a:cxn ang="T9">
                <a:pos x="T2" y="T3"/>
              </a:cxn>
              <a:cxn ang="T10">
                <a:pos x="T4" y="T5"/>
              </a:cxn>
              <a:cxn ang="T11">
                <a:pos x="T6" y="T7"/>
              </a:cxn>
            </a:cxnLst>
            <a:rect l="T12" t="T13" r="T14" b="T15"/>
            <a:pathLst>
              <a:path w="1255923" h="1024569">
                <a:moveTo>
                  <a:pt x="0" y="242371"/>
                </a:moveTo>
                <a:lnTo>
                  <a:pt x="705080" y="0"/>
                </a:lnTo>
                <a:lnTo>
                  <a:pt x="1255923" y="1024569"/>
                </a:lnTo>
                <a:lnTo>
                  <a:pt x="0" y="242371"/>
                </a:lnTo>
                <a:close/>
              </a:path>
            </a:pathLst>
          </a:custGeom>
          <a:solidFill>
            <a:srgbClr val="D11F4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60" name="任意多边形 18"/>
          <p:cNvSpPr>
            <a:spLocks noChangeArrowheads="1"/>
          </p:cNvSpPr>
          <p:nvPr userDrawn="1"/>
        </p:nvSpPr>
        <p:spPr bwMode="auto">
          <a:xfrm>
            <a:off x="1214439" y="2635250"/>
            <a:ext cx="644525" cy="165100"/>
          </a:xfrm>
          <a:custGeom>
            <a:avLst/>
            <a:gdLst>
              <a:gd name="T0" fmla="*/ 0 w 859315"/>
              <a:gd name="T1" fmla="*/ 11017 h 253388"/>
              <a:gd name="T2" fmla="*/ 859315 w 859315"/>
              <a:gd name="T3" fmla="*/ 0 h 253388"/>
              <a:gd name="T4" fmla="*/ 220337 w 859315"/>
              <a:gd name="T5" fmla="*/ 253388 h 253388"/>
              <a:gd name="T6" fmla="*/ 0 w 859315"/>
              <a:gd name="T7" fmla="*/ 11017 h 253388"/>
              <a:gd name="T8" fmla="*/ 0 60000 65536"/>
              <a:gd name="T9" fmla="*/ 0 60000 65536"/>
              <a:gd name="T10" fmla="*/ 0 60000 65536"/>
              <a:gd name="T11" fmla="*/ 0 60000 65536"/>
              <a:gd name="T12" fmla="*/ 0 w 859315"/>
              <a:gd name="T13" fmla="*/ 0 h 253388"/>
              <a:gd name="T14" fmla="*/ 859315 w 859315"/>
              <a:gd name="T15" fmla="*/ 253388 h 253388"/>
            </a:gdLst>
            <a:ahLst/>
            <a:cxnLst>
              <a:cxn ang="T8">
                <a:pos x="T0" y="T1"/>
              </a:cxn>
              <a:cxn ang="T9">
                <a:pos x="T2" y="T3"/>
              </a:cxn>
              <a:cxn ang="T10">
                <a:pos x="T4" y="T5"/>
              </a:cxn>
              <a:cxn ang="T11">
                <a:pos x="T6" y="T7"/>
              </a:cxn>
            </a:cxnLst>
            <a:rect l="T12" t="T13" r="T14" b="T15"/>
            <a:pathLst>
              <a:path w="859315" h="253388">
                <a:moveTo>
                  <a:pt x="0" y="11017"/>
                </a:moveTo>
                <a:lnTo>
                  <a:pt x="859315" y="0"/>
                </a:lnTo>
                <a:lnTo>
                  <a:pt x="220337" y="253388"/>
                </a:lnTo>
                <a:lnTo>
                  <a:pt x="0" y="11017"/>
                </a:lnTo>
                <a:close/>
              </a:path>
            </a:pathLst>
          </a:custGeom>
          <a:solidFill>
            <a:srgbClr val="34110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61" name="任意多边形 19"/>
          <p:cNvSpPr>
            <a:spLocks noChangeArrowheads="1"/>
          </p:cNvSpPr>
          <p:nvPr userDrawn="1"/>
        </p:nvSpPr>
        <p:spPr bwMode="auto">
          <a:xfrm>
            <a:off x="1222375" y="2420939"/>
            <a:ext cx="661988" cy="231775"/>
          </a:xfrm>
          <a:custGeom>
            <a:avLst/>
            <a:gdLst>
              <a:gd name="T0" fmla="*/ 0 w 881350"/>
              <a:gd name="T1" fmla="*/ 297456 h 308473"/>
              <a:gd name="T2" fmla="*/ 881350 w 881350"/>
              <a:gd name="T3" fmla="*/ 0 h 308473"/>
              <a:gd name="T4" fmla="*/ 837282 w 881350"/>
              <a:gd name="T5" fmla="*/ 308473 h 308473"/>
              <a:gd name="T6" fmla="*/ 0 w 881350"/>
              <a:gd name="T7" fmla="*/ 297456 h 308473"/>
              <a:gd name="T8" fmla="*/ 0 60000 65536"/>
              <a:gd name="T9" fmla="*/ 0 60000 65536"/>
              <a:gd name="T10" fmla="*/ 0 60000 65536"/>
              <a:gd name="T11" fmla="*/ 0 60000 65536"/>
              <a:gd name="T12" fmla="*/ 0 w 881350"/>
              <a:gd name="T13" fmla="*/ 0 h 308473"/>
              <a:gd name="T14" fmla="*/ 881350 w 881350"/>
              <a:gd name="T15" fmla="*/ 308473 h 308473"/>
            </a:gdLst>
            <a:ahLst/>
            <a:cxnLst>
              <a:cxn ang="T8">
                <a:pos x="T0" y="T1"/>
              </a:cxn>
              <a:cxn ang="T9">
                <a:pos x="T2" y="T3"/>
              </a:cxn>
              <a:cxn ang="T10">
                <a:pos x="T4" y="T5"/>
              </a:cxn>
              <a:cxn ang="T11">
                <a:pos x="T6" y="T7"/>
              </a:cxn>
            </a:cxnLst>
            <a:rect l="T12" t="T13" r="T14" b="T15"/>
            <a:pathLst>
              <a:path w="881350" h="308473">
                <a:moveTo>
                  <a:pt x="0" y="297456"/>
                </a:moveTo>
                <a:lnTo>
                  <a:pt x="881350" y="0"/>
                </a:lnTo>
                <a:lnTo>
                  <a:pt x="837282" y="308473"/>
                </a:lnTo>
                <a:lnTo>
                  <a:pt x="0" y="297456"/>
                </a:lnTo>
                <a:close/>
              </a:path>
            </a:pathLst>
          </a:custGeom>
          <a:solidFill>
            <a:schemeClr val="accent2">
              <a:lumMod val="75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62" name="任意多边形 21"/>
          <p:cNvSpPr>
            <a:spLocks noChangeArrowheads="1"/>
          </p:cNvSpPr>
          <p:nvPr userDrawn="1"/>
        </p:nvSpPr>
        <p:spPr bwMode="auto">
          <a:xfrm>
            <a:off x="884238" y="2189164"/>
            <a:ext cx="355600" cy="479425"/>
          </a:xfrm>
          <a:custGeom>
            <a:avLst/>
            <a:gdLst>
              <a:gd name="T0" fmla="*/ 0 w 473725"/>
              <a:gd name="T1" fmla="*/ 187287 h 638978"/>
              <a:gd name="T2" fmla="*/ 451691 w 473725"/>
              <a:gd name="T3" fmla="*/ 0 h 638978"/>
              <a:gd name="T4" fmla="*/ 473725 w 473725"/>
              <a:gd name="T5" fmla="*/ 638978 h 638978"/>
              <a:gd name="T6" fmla="*/ 0 w 473725"/>
              <a:gd name="T7" fmla="*/ 187287 h 638978"/>
              <a:gd name="T8" fmla="*/ 0 60000 65536"/>
              <a:gd name="T9" fmla="*/ 0 60000 65536"/>
              <a:gd name="T10" fmla="*/ 0 60000 65536"/>
              <a:gd name="T11" fmla="*/ 0 60000 65536"/>
              <a:gd name="T12" fmla="*/ 0 w 473725"/>
              <a:gd name="T13" fmla="*/ 0 h 638978"/>
              <a:gd name="T14" fmla="*/ 473725 w 473725"/>
              <a:gd name="T15" fmla="*/ 638978 h 638978"/>
            </a:gdLst>
            <a:ahLst/>
            <a:cxnLst>
              <a:cxn ang="T8">
                <a:pos x="T0" y="T1"/>
              </a:cxn>
              <a:cxn ang="T9">
                <a:pos x="T2" y="T3"/>
              </a:cxn>
              <a:cxn ang="T10">
                <a:pos x="T4" y="T5"/>
              </a:cxn>
              <a:cxn ang="T11">
                <a:pos x="T6" y="T7"/>
              </a:cxn>
            </a:cxnLst>
            <a:rect l="T12" t="T13" r="T14" b="T15"/>
            <a:pathLst>
              <a:path w="473725" h="638978">
                <a:moveTo>
                  <a:pt x="0" y="187287"/>
                </a:moveTo>
                <a:lnTo>
                  <a:pt x="451691" y="0"/>
                </a:lnTo>
                <a:lnTo>
                  <a:pt x="473725" y="638978"/>
                </a:lnTo>
                <a:lnTo>
                  <a:pt x="0" y="187287"/>
                </a:lnTo>
                <a:close/>
              </a:path>
            </a:pathLst>
          </a:custGeom>
          <a:solidFill>
            <a:srgbClr val="BD202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63" name="任意多边形 22"/>
          <p:cNvSpPr>
            <a:spLocks noChangeArrowheads="1"/>
          </p:cNvSpPr>
          <p:nvPr userDrawn="1"/>
        </p:nvSpPr>
        <p:spPr bwMode="auto">
          <a:xfrm>
            <a:off x="858838" y="1314450"/>
            <a:ext cx="355600" cy="1031875"/>
          </a:xfrm>
          <a:custGeom>
            <a:avLst/>
            <a:gdLst>
              <a:gd name="T0" fmla="*/ 319489 w 473726"/>
              <a:gd name="T1" fmla="*/ 0 h 1377108"/>
              <a:gd name="T2" fmla="*/ 473726 w 473726"/>
              <a:gd name="T3" fmla="*/ 1244906 h 1377108"/>
              <a:gd name="T4" fmla="*/ 0 w 473726"/>
              <a:gd name="T5" fmla="*/ 1377108 h 1377108"/>
              <a:gd name="T6" fmla="*/ 319489 w 473726"/>
              <a:gd name="T7" fmla="*/ 0 h 1377108"/>
              <a:gd name="T8" fmla="*/ 0 60000 65536"/>
              <a:gd name="T9" fmla="*/ 0 60000 65536"/>
              <a:gd name="T10" fmla="*/ 0 60000 65536"/>
              <a:gd name="T11" fmla="*/ 0 60000 65536"/>
              <a:gd name="T12" fmla="*/ 0 w 473726"/>
              <a:gd name="T13" fmla="*/ 0 h 1377108"/>
              <a:gd name="T14" fmla="*/ 473726 w 473726"/>
              <a:gd name="T15" fmla="*/ 1377108 h 1377108"/>
            </a:gdLst>
            <a:ahLst/>
            <a:cxnLst>
              <a:cxn ang="T8">
                <a:pos x="T0" y="T1"/>
              </a:cxn>
              <a:cxn ang="T9">
                <a:pos x="T2" y="T3"/>
              </a:cxn>
              <a:cxn ang="T10">
                <a:pos x="T4" y="T5"/>
              </a:cxn>
              <a:cxn ang="T11">
                <a:pos x="T6" y="T7"/>
              </a:cxn>
            </a:cxnLst>
            <a:rect l="T12" t="T13" r="T14" b="T15"/>
            <a:pathLst>
              <a:path w="473726" h="1377108">
                <a:moveTo>
                  <a:pt x="319489" y="0"/>
                </a:moveTo>
                <a:lnTo>
                  <a:pt x="473726" y="1244906"/>
                </a:lnTo>
                <a:lnTo>
                  <a:pt x="0" y="1377108"/>
                </a:lnTo>
                <a:lnTo>
                  <a:pt x="319489" y="0"/>
                </a:lnTo>
                <a:close/>
              </a:path>
            </a:pathLst>
          </a:custGeom>
          <a:solidFill>
            <a:srgbClr val="F1722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64" name="任意多边形 24"/>
          <p:cNvSpPr>
            <a:spLocks noChangeArrowheads="1"/>
          </p:cNvSpPr>
          <p:nvPr userDrawn="1"/>
        </p:nvSpPr>
        <p:spPr bwMode="auto">
          <a:xfrm>
            <a:off x="1090613" y="1330326"/>
            <a:ext cx="347662" cy="982663"/>
          </a:xfrm>
          <a:custGeom>
            <a:avLst/>
            <a:gdLst>
              <a:gd name="T0" fmla="*/ 0 w 451692"/>
              <a:gd name="T1" fmla="*/ 0 h 1233889"/>
              <a:gd name="T2" fmla="*/ 451692 w 451692"/>
              <a:gd name="T3" fmla="*/ 352539 h 1233889"/>
              <a:gd name="T4" fmla="*/ 165253 w 451692"/>
              <a:gd name="T5" fmla="*/ 1233889 h 1233889"/>
              <a:gd name="T6" fmla="*/ 0 w 451692"/>
              <a:gd name="T7" fmla="*/ 0 h 1233889"/>
              <a:gd name="T8" fmla="*/ 0 60000 65536"/>
              <a:gd name="T9" fmla="*/ 0 60000 65536"/>
              <a:gd name="T10" fmla="*/ 0 60000 65536"/>
              <a:gd name="T11" fmla="*/ 0 60000 65536"/>
              <a:gd name="T12" fmla="*/ 0 w 451692"/>
              <a:gd name="T13" fmla="*/ 0 h 1233889"/>
              <a:gd name="T14" fmla="*/ 451692 w 451692"/>
              <a:gd name="T15" fmla="*/ 1233889 h 1233889"/>
            </a:gdLst>
            <a:ahLst/>
            <a:cxnLst>
              <a:cxn ang="T8">
                <a:pos x="T0" y="T1"/>
              </a:cxn>
              <a:cxn ang="T9">
                <a:pos x="T2" y="T3"/>
              </a:cxn>
              <a:cxn ang="T10">
                <a:pos x="T4" y="T5"/>
              </a:cxn>
              <a:cxn ang="T11">
                <a:pos x="T6" y="T7"/>
              </a:cxn>
            </a:cxnLst>
            <a:rect l="T12" t="T13" r="T14" b="T15"/>
            <a:pathLst>
              <a:path w="451692" h="1233889">
                <a:moveTo>
                  <a:pt x="0" y="0"/>
                </a:moveTo>
                <a:lnTo>
                  <a:pt x="451692" y="352539"/>
                </a:lnTo>
                <a:lnTo>
                  <a:pt x="165253" y="1233889"/>
                </a:lnTo>
                <a:lnTo>
                  <a:pt x="0" y="0"/>
                </a:lnTo>
                <a:close/>
              </a:path>
            </a:pathLst>
          </a:custGeom>
          <a:solidFill>
            <a:srgbClr val="E9254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65" name="任意多边形 25"/>
          <p:cNvSpPr>
            <a:spLocks noChangeArrowheads="1"/>
          </p:cNvSpPr>
          <p:nvPr userDrawn="1"/>
        </p:nvSpPr>
        <p:spPr bwMode="auto">
          <a:xfrm>
            <a:off x="1231900" y="1593850"/>
            <a:ext cx="635000" cy="603250"/>
          </a:xfrm>
          <a:custGeom>
            <a:avLst/>
            <a:gdLst>
              <a:gd name="T0" fmla="*/ 275422 w 848299"/>
              <a:gd name="T1" fmla="*/ 0 h 804232"/>
              <a:gd name="T2" fmla="*/ 848299 w 848299"/>
              <a:gd name="T3" fmla="*/ 407625 h 804232"/>
              <a:gd name="T4" fmla="*/ 0 w 848299"/>
              <a:gd name="T5" fmla="*/ 804232 h 804232"/>
              <a:gd name="T6" fmla="*/ 275422 w 848299"/>
              <a:gd name="T7" fmla="*/ 0 h 804232"/>
              <a:gd name="T8" fmla="*/ 0 60000 65536"/>
              <a:gd name="T9" fmla="*/ 0 60000 65536"/>
              <a:gd name="T10" fmla="*/ 0 60000 65536"/>
              <a:gd name="T11" fmla="*/ 0 60000 65536"/>
              <a:gd name="T12" fmla="*/ 0 w 848299"/>
              <a:gd name="T13" fmla="*/ 0 h 804232"/>
              <a:gd name="T14" fmla="*/ 848299 w 848299"/>
              <a:gd name="T15" fmla="*/ 804232 h 804232"/>
            </a:gdLst>
            <a:ahLst/>
            <a:cxnLst>
              <a:cxn ang="T8">
                <a:pos x="T0" y="T1"/>
              </a:cxn>
              <a:cxn ang="T9">
                <a:pos x="T2" y="T3"/>
              </a:cxn>
              <a:cxn ang="T10">
                <a:pos x="T4" y="T5"/>
              </a:cxn>
              <a:cxn ang="T11">
                <a:pos x="T6" y="T7"/>
              </a:cxn>
            </a:cxnLst>
            <a:rect l="T12" t="T13" r="T14" b="T15"/>
            <a:pathLst>
              <a:path w="848299" h="804232">
                <a:moveTo>
                  <a:pt x="275422" y="0"/>
                </a:moveTo>
                <a:lnTo>
                  <a:pt x="848299" y="407625"/>
                </a:lnTo>
                <a:lnTo>
                  <a:pt x="0" y="804232"/>
                </a:lnTo>
                <a:lnTo>
                  <a:pt x="275422" y="0"/>
                </a:lnTo>
                <a:close/>
              </a:path>
            </a:pathLst>
          </a:custGeom>
          <a:solidFill>
            <a:schemeClr val="accent2">
              <a:lumMod val="75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66" name="任意多边形 27"/>
          <p:cNvSpPr>
            <a:spLocks noChangeArrowheads="1"/>
          </p:cNvSpPr>
          <p:nvPr userDrawn="1"/>
        </p:nvSpPr>
        <p:spPr bwMode="auto">
          <a:xfrm>
            <a:off x="1222375" y="2206625"/>
            <a:ext cx="223838" cy="438150"/>
          </a:xfrm>
          <a:custGeom>
            <a:avLst/>
            <a:gdLst>
              <a:gd name="T0" fmla="*/ 0 w 297456"/>
              <a:gd name="T1" fmla="*/ 0 h 583894"/>
              <a:gd name="T2" fmla="*/ 297456 w 297456"/>
              <a:gd name="T3" fmla="*/ 242371 h 583894"/>
              <a:gd name="T4" fmla="*/ 0 w 297456"/>
              <a:gd name="T5" fmla="*/ 583894 h 583894"/>
              <a:gd name="T6" fmla="*/ 0 w 297456"/>
              <a:gd name="T7" fmla="*/ 0 h 583894"/>
              <a:gd name="T8" fmla="*/ 0 60000 65536"/>
              <a:gd name="T9" fmla="*/ 0 60000 65536"/>
              <a:gd name="T10" fmla="*/ 0 60000 65536"/>
              <a:gd name="T11" fmla="*/ 0 60000 65536"/>
              <a:gd name="T12" fmla="*/ 0 w 297456"/>
              <a:gd name="T13" fmla="*/ 0 h 583894"/>
              <a:gd name="T14" fmla="*/ 297456 w 297456"/>
              <a:gd name="T15" fmla="*/ 583894 h 583894"/>
            </a:gdLst>
            <a:ahLst/>
            <a:cxnLst>
              <a:cxn ang="T8">
                <a:pos x="T0" y="T1"/>
              </a:cxn>
              <a:cxn ang="T9">
                <a:pos x="T2" y="T3"/>
              </a:cxn>
              <a:cxn ang="T10">
                <a:pos x="T4" y="T5"/>
              </a:cxn>
              <a:cxn ang="T11">
                <a:pos x="T6" y="T7"/>
              </a:cxn>
            </a:cxnLst>
            <a:rect l="T12" t="T13" r="T14" b="T15"/>
            <a:pathLst>
              <a:path w="297456" h="583894">
                <a:moveTo>
                  <a:pt x="0" y="0"/>
                </a:moveTo>
                <a:lnTo>
                  <a:pt x="297456" y="242371"/>
                </a:lnTo>
                <a:lnTo>
                  <a:pt x="0" y="583894"/>
                </a:lnTo>
                <a:lnTo>
                  <a:pt x="0" y="0"/>
                </a:lnTo>
                <a:close/>
              </a:path>
            </a:pathLst>
          </a:custGeom>
          <a:solidFill>
            <a:srgbClr val="5F0B1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67" name="任意多边形 32"/>
          <p:cNvSpPr>
            <a:spLocks noChangeArrowheads="1"/>
          </p:cNvSpPr>
          <p:nvPr userDrawn="1"/>
        </p:nvSpPr>
        <p:spPr bwMode="auto">
          <a:xfrm>
            <a:off x="1420814" y="1593850"/>
            <a:ext cx="900112" cy="736600"/>
          </a:xfrm>
          <a:custGeom>
            <a:avLst/>
            <a:gdLst>
              <a:gd name="T0" fmla="*/ 0 w 1134738"/>
              <a:gd name="T1" fmla="*/ 0 h 881350"/>
              <a:gd name="T2" fmla="*/ 1134738 w 1134738"/>
              <a:gd name="T3" fmla="*/ 881350 h 881350"/>
              <a:gd name="T4" fmla="*/ 627962 w 1134738"/>
              <a:gd name="T5" fmla="*/ 165253 h 881350"/>
              <a:gd name="T6" fmla="*/ 0 w 1134738"/>
              <a:gd name="T7" fmla="*/ 0 h 881350"/>
              <a:gd name="T8" fmla="*/ 0 60000 65536"/>
              <a:gd name="T9" fmla="*/ 0 60000 65536"/>
              <a:gd name="T10" fmla="*/ 0 60000 65536"/>
              <a:gd name="T11" fmla="*/ 0 60000 65536"/>
              <a:gd name="T12" fmla="*/ 0 w 1134738"/>
              <a:gd name="T13" fmla="*/ 0 h 881350"/>
              <a:gd name="T14" fmla="*/ 1134738 w 1134738"/>
              <a:gd name="T15" fmla="*/ 881350 h 881350"/>
            </a:gdLst>
            <a:ahLst/>
            <a:cxnLst>
              <a:cxn ang="T8">
                <a:pos x="T0" y="T1"/>
              </a:cxn>
              <a:cxn ang="T9">
                <a:pos x="T2" y="T3"/>
              </a:cxn>
              <a:cxn ang="T10">
                <a:pos x="T4" y="T5"/>
              </a:cxn>
              <a:cxn ang="T11">
                <a:pos x="T6" y="T7"/>
              </a:cxn>
            </a:cxnLst>
            <a:rect l="T12" t="T13" r="T14" b="T15"/>
            <a:pathLst>
              <a:path w="1134738" h="881350">
                <a:moveTo>
                  <a:pt x="0" y="0"/>
                </a:moveTo>
                <a:lnTo>
                  <a:pt x="1134738" y="881350"/>
                </a:lnTo>
                <a:lnTo>
                  <a:pt x="627962" y="165253"/>
                </a:lnTo>
                <a:lnTo>
                  <a:pt x="0" y="0"/>
                </a:lnTo>
                <a:close/>
              </a:path>
            </a:pathLst>
          </a:custGeom>
          <a:solidFill>
            <a:srgbClr val="EA2E3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68" name="任意多边形 33"/>
          <p:cNvSpPr>
            <a:spLocks noChangeArrowheads="1"/>
          </p:cNvSpPr>
          <p:nvPr userDrawn="1"/>
        </p:nvSpPr>
        <p:spPr bwMode="auto">
          <a:xfrm>
            <a:off x="1866900" y="1949450"/>
            <a:ext cx="388938" cy="447675"/>
          </a:xfrm>
          <a:custGeom>
            <a:avLst/>
            <a:gdLst>
              <a:gd name="T0" fmla="*/ 517793 w 517793"/>
              <a:gd name="T1" fmla="*/ 418641 h 594911"/>
              <a:gd name="T2" fmla="*/ 0 w 517793"/>
              <a:gd name="T3" fmla="*/ 594911 h 594911"/>
              <a:gd name="T4" fmla="*/ 11017 w 517793"/>
              <a:gd name="T5" fmla="*/ 0 h 594911"/>
              <a:gd name="T6" fmla="*/ 517793 w 517793"/>
              <a:gd name="T7" fmla="*/ 418641 h 594911"/>
              <a:gd name="T8" fmla="*/ 0 60000 65536"/>
              <a:gd name="T9" fmla="*/ 0 60000 65536"/>
              <a:gd name="T10" fmla="*/ 0 60000 65536"/>
              <a:gd name="T11" fmla="*/ 0 60000 65536"/>
              <a:gd name="T12" fmla="*/ 0 w 517793"/>
              <a:gd name="T13" fmla="*/ 0 h 594911"/>
              <a:gd name="T14" fmla="*/ 517793 w 517793"/>
              <a:gd name="T15" fmla="*/ 594911 h 594911"/>
            </a:gdLst>
            <a:ahLst/>
            <a:cxnLst>
              <a:cxn ang="T8">
                <a:pos x="T0" y="T1"/>
              </a:cxn>
              <a:cxn ang="T9">
                <a:pos x="T2" y="T3"/>
              </a:cxn>
              <a:cxn ang="T10">
                <a:pos x="T4" y="T5"/>
              </a:cxn>
              <a:cxn ang="T11">
                <a:pos x="T6" y="T7"/>
              </a:cxn>
            </a:cxnLst>
            <a:rect l="T12" t="T13" r="T14" b="T15"/>
            <a:pathLst>
              <a:path w="517793" h="594911">
                <a:moveTo>
                  <a:pt x="517793" y="418641"/>
                </a:moveTo>
                <a:lnTo>
                  <a:pt x="0" y="594911"/>
                </a:lnTo>
                <a:lnTo>
                  <a:pt x="11017" y="0"/>
                </a:lnTo>
                <a:lnTo>
                  <a:pt x="517793" y="418641"/>
                </a:lnTo>
                <a:close/>
              </a:path>
            </a:pathLst>
          </a:custGeom>
          <a:solidFill>
            <a:schemeClr val="accent2">
              <a:lumMod val="75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69" name="任意多边形 37"/>
          <p:cNvSpPr>
            <a:spLocks noChangeArrowheads="1"/>
          </p:cNvSpPr>
          <p:nvPr userDrawn="1"/>
        </p:nvSpPr>
        <p:spPr bwMode="auto">
          <a:xfrm>
            <a:off x="1454150" y="1273176"/>
            <a:ext cx="933450" cy="461963"/>
          </a:xfrm>
          <a:custGeom>
            <a:avLst/>
            <a:gdLst>
              <a:gd name="T0" fmla="*/ 0 w 1244906"/>
              <a:gd name="T1" fmla="*/ 418641 h 572878"/>
              <a:gd name="T2" fmla="*/ 1244906 w 1244906"/>
              <a:gd name="T3" fmla="*/ 0 h 572878"/>
              <a:gd name="T4" fmla="*/ 561861 w 1244906"/>
              <a:gd name="T5" fmla="*/ 572878 h 572878"/>
              <a:gd name="T6" fmla="*/ 0 w 1244906"/>
              <a:gd name="T7" fmla="*/ 418641 h 572878"/>
              <a:gd name="T8" fmla="*/ 0 60000 65536"/>
              <a:gd name="T9" fmla="*/ 0 60000 65536"/>
              <a:gd name="T10" fmla="*/ 0 60000 65536"/>
              <a:gd name="T11" fmla="*/ 0 60000 65536"/>
              <a:gd name="T12" fmla="*/ 0 w 1244906"/>
              <a:gd name="T13" fmla="*/ 0 h 572878"/>
              <a:gd name="T14" fmla="*/ 1244906 w 1244906"/>
              <a:gd name="T15" fmla="*/ 572878 h 572878"/>
            </a:gdLst>
            <a:ahLst/>
            <a:cxnLst>
              <a:cxn ang="T8">
                <a:pos x="T0" y="T1"/>
              </a:cxn>
              <a:cxn ang="T9">
                <a:pos x="T2" y="T3"/>
              </a:cxn>
              <a:cxn ang="T10">
                <a:pos x="T4" y="T5"/>
              </a:cxn>
              <a:cxn ang="T11">
                <a:pos x="T6" y="T7"/>
              </a:cxn>
            </a:cxnLst>
            <a:rect l="T12" t="T13" r="T14" b="T15"/>
            <a:pathLst>
              <a:path w="1244906" h="572878">
                <a:moveTo>
                  <a:pt x="0" y="418641"/>
                </a:moveTo>
                <a:lnTo>
                  <a:pt x="1244906" y="0"/>
                </a:lnTo>
                <a:lnTo>
                  <a:pt x="561861" y="572878"/>
                </a:lnTo>
                <a:lnTo>
                  <a:pt x="0" y="418641"/>
                </a:lnTo>
                <a:close/>
              </a:path>
            </a:pathLst>
          </a:custGeom>
          <a:solidFill>
            <a:srgbClr val="F26F2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70" name="任意多边形 41"/>
          <p:cNvSpPr>
            <a:spLocks noChangeArrowheads="1"/>
          </p:cNvSpPr>
          <p:nvPr userDrawn="1"/>
        </p:nvSpPr>
        <p:spPr bwMode="auto">
          <a:xfrm>
            <a:off x="2263776" y="1585913"/>
            <a:ext cx="900113" cy="669925"/>
          </a:xfrm>
          <a:custGeom>
            <a:avLst/>
            <a:gdLst>
              <a:gd name="T0" fmla="*/ 176269 w 1200838"/>
              <a:gd name="T1" fmla="*/ 0 h 892366"/>
              <a:gd name="T2" fmla="*/ 0 w 1200838"/>
              <a:gd name="T3" fmla="*/ 892366 h 892366"/>
              <a:gd name="T4" fmla="*/ 1200838 w 1200838"/>
              <a:gd name="T5" fmla="*/ 154236 h 892366"/>
              <a:gd name="T6" fmla="*/ 176269 w 1200838"/>
              <a:gd name="T7" fmla="*/ 0 h 892366"/>
              <a:gd name="T8" fmla="*/ 0 60000 65536"/>
              <a:gd name="T9" fmla="*/ 0 60000 65536"/>
              <a:gd name="T10" fmla="*/ 0 60000 65536"/>
              <a:gd name="T11" fmla="*/ 0 60000 65536"/>
              <a:gd name="T12" fmla="*/ 0 w 1200838"/>
              <a:gd name="T13" fmla="*/ 0 h 892366"/>
              <a:gd name="T14" fmla="*/ 1200838 w 1200838"/>
              <a:gd name="T15" fmla="*/ 892366 h 892366"/>
            </a:gdLst>
            <a:ahLst/>
            <a:cxnLst>
              <a:cxn ang="T8">
                <a:pos x="T0" y="T1"/>
              </a:cxn>
              <a:cxn ang="T9">
                <a:pos x="T2" y="T3"/>
              </a:cxn>
              <a:cxn ang="T10">
                <a:pos x="T4" y="T5"/>
              </a:cxn>
              <a:cxn ang="T11">
                <a:pos x="T6" y="T7"/>
              </a:cxn>
            </a:cxnLst>
            <a:rect l="T12" t="T13" r="T14" b="T15"/>
            <a:pathLst>
              <a:path w="1200838" h="892366">
                <a:moveTo>
                  <a:pt x="176269" y="0"/>
                </a:moveTo>
                <a:lnTo>
                  <a:pt x="0" y="892366"/>
                </a:lnTo>
                <a:lnTo>
                  <a:pt x="1200838" y="154236"/>
                </a:lnTo>
                <a:lnTo>
                  <a:pt x="176269" y="0"/>
                </a:lnTo>
                <a:close/>
              </a:path>
            </a:pathLst>
          </a:custGeom>
          <a:solidFill>
            <a:srgbClr val="F8A11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71" name="任意多边形 42"/>
          <p:cNvSpPr>
            <a:spLocks noChangeArrowheads="1"/>
          </p:cNvSpPr>
          <p:nvPr userDrawn="1"/>
        </p:nvSpPr>
        <p:spPr bwMode="auto">
          <a:xfrm>
            <a:off x="1892300" y="1644650"/>
            <a:ext cx="495300" cy="603250"/>
          </a:xfrm>
          <a:custGeom>
            <a:avLst/>
            <a:gdLst>
              <a:gd name="T0" fmla="*/ 0 w 661012"/>
              <a:gd name="T1" fmla="*/ 110168 h 804231"/>
              <a:gd name="T2" fmla="*/ 661012 w 661012"/>
              <a:gd name="T3" fmla="*/ 0 h 804231"/>
              <a:gd name="T4" fmla="*/ 495759 w 661012"/>
              <a:gd name="T5" fmla="*/ 804231 h 804231"/>
              <a:gd name="T6" fmla="*/ 0 w 661012"/>
              <a:gd name="T7" fmla="*/ 110168 h 804231"/>
              <a:gd name="T8" fmla="*/ 0 60000 65536"/>
              <a:gd name="T9" fmla="*/ 0 60000 65536"/>
              <a:gd name="T10" fmla="*/ 0 60000 65536"/>
              <a:gd name="T11" fmla="*/ 0 60000 65536"/>
              <a:gd name="T12" fmla="*/ 0 w 661012"/>
              <a:gd name="T13" fmla="*/ 0 h 804231"/>
              <a:gd name="T14" fmla="*/ 661012 w 661012"/>
              <a:gd name="T15" fmla="*/ 804231 h 804231"/>
            </a:gdLst>
            <a:ahLst/>
            <a:cxnLst>
              <a:cxn ang="T8">
                <a:pos x="T0" y="T1"/>
              </a:cxn>
              <a:cxn ang="T9">
                <a:pos x="T2" y="T3"/>
              </a:cxn>
              <a:cxn ang="T10">
                <a:pos x="T4" y="T5"/>
              </a:cxn>
              <a:cxn ang="T11">
                <a:pos x="T6" y="T7"/>
              </a:cxn>
            </a:cxnLst>
            <a:rect l="T12" t="T13" r="T14" b="T15"/>
            <a:pathLst>
              <a:path w="661012" h="804231">
                <a:moveTo>
                  <a:pt x="0" y="110168"/>
                </a:moveTo>
                <a:lnTo>
                  <a:pt x="661012" y="0"/>
                </a:lnTo>
                <a:lnTo>
                  <a:pt x="495759" y="804231"/>
                </a:lnTo>
                <a:lnTo>
                  <a:pt x="0" y="110168"/>
                </a:lnTo>
                <a:close/>
              </a:path>
            </a:pathLst>
          </a:custGeom>
          <a:solidFill>
            <a:srgbClr val="F2592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72" name="任意多边形 43"/>
          <p:cNvSpPr>
            <a:spLocks noChangeArrowheads="1"/>
          </p:cNvSpPr>
          <p:nvPr userDrawn="1"/>
        </p:nvSpPr>
        <p:spPr bwMode="auto">
          <a:xfrm>
            <a:off x="2279650" y="1676400"/>
            <a:ext cx="901700" cy="571500"/>
          </a:xfrm>
          <a:custGeom>
            <a:avLst/>
            <a:gdLst>
              <a:gd name="T0" fmla="*/ 1134737 w 1134737"/>
              <a:gd name="T1" fmla="*/ 0 h 672029"/>
              <a:gd name="T2" fmla="*/ 1046602 w 1134737"/>
              <a:gd name="T3" fmla="*/ 374573 h 672029"/>
              <a:gd name="T4" fmla="*/ 0 w 1134737"/>
              <a:gd name="T5" fmla="*/ 672029 h 672029"/>
              <a:gd name="T6" fmla="*/ 1134737 w 1134737"/>
              <a:gd name="T7" fmla="*/ 0 h 672029"/>
              <a:gd name="T8" fmla="*/ 0 60000 65536"/>
              <a:gd name="T9" fmla="*/ 0 60000 65536"/>
              <a:gd name="T10" fmla="*/ 0 60000 65536"/>
              <a:gd name="T11" fmla="*/ 0 60000 65536"/>
              <a:gd name="T12" fmla="*/ 0 w 1134737"/>
              <a:gd name="T13" fmla="*/ 0 h 672029"/>
              <a:gd name="T14" fmla="*/ 1134737 w 1134737"/>
              <a:gd name="T15" fmla="*/ 672029 h 672029"/>
            </a:gdLst>
            <a:ahLst/>
            <a:cxnLst>
              <a:cxn ang="T8">
                <a:pos x="T0" y="T1"/>
              </a:cxn>
              <a:cxn ang="T9">
                <a:pos x="T2" y="T3"/>
              </a:cxn>
              <a:cxn ang="T10">
                <a:pos x="T4" y="T5"/>
              </a:cxn>
              <a:cxn ang="T11">
                <a:pos x="T6" y="T7"/>
              </a:cxn>
            </a:cxnLst>
            <a:rect l="T12" t="T13" r="T14" b="T15"/>
            <a:pathLst>
              <a:path w="1134737" h="672029">
                <a:moveTo>
                  <a:pt x="1134737" y="0"/>
                </a:moveTo>
                <a:lnTo>
                  <a:pt x="1046602" y="374573"/>
                </a:lnTo>
                <a:lnTo>
                  <a:pt x="0" y="672029"/>
                </a:lnTo>
                <a:lnTo>
                  <a:pt x="1134737" y="0"/>
                </a:lnTo>
                <a:close/>
              </a:path>
            </a:pathLst>
          </a:custGeom>
          <a:solidFill>
            <a:srgbClr val="270C0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73" name="任意多边形 45"/>
          <p:cNvSpPr>
            <a:spLocks noChangeArrowheads="1"/>
          </p:cNvSpPr>
          <p:nvPr userDrawn="1"/>
        </p:nvSpPr>
        <p:spPr bwMode="auto">
          <a:xfrm>
            <a:off x="3173414" y="1476376"/>
            <a:ext cx="982662" cy="231775"/>
          </a:xfrm>
          <a:custGeom>
            <a:avLst/>
            <a:gdLst>
              <a:gd name="T0" fmla="*/ 0 w 1311007"/>
              <a:gd name="T1" fmla="*/ 264405 h 264405"/>
              <a:gd name="T2" fmla="*/ 462709 w 1311007"/>
              <a:gd name="T3" fmla="*/ 0 h 264405"/>
              <a:gd name="T4" fmla="*/ 1311007 w 1311007"/>
              <a:gd name="T5" fmla="*/ 220337 h 264405"/>
              <a:gd name="T6" fmla="*/ 0 w 1311007"/>
              <a:gd name="T7" fmla="*/ 264405 h 264405"/>
              <a:gd name="T8" fmla="*/ 0 60000 65536"/>
              <a:gd name="T9" fmla="*/ 0 60000 65536"/>
              <a:gd name="T10" fmla="*/ 0 60000 65536"/>
              <a:gd name="T11" fmla="*/ 0 60000 65536"/>
              <a:gd name="T12" fmla="*/ 0 w 1311007"/>
              <a:gd name="T13" fmla="*/ 0 h 264405"/>
              <a:gd name="T14" fmla="*/ 1311007 w 1311007"/>
              <a:gd name="T15" fmla="*/ 264405 h 264405"/>
            </a:gdLst>
            <a:ahLst/>
            <a:cxnLst>
              <a:cxn ang="T8">
                <a:pos x="T0" y="T1"/>
              </a:cxn>
              <a:cxn ang="T9">
                <a:pos x="T2" y="T3"/>
              </a:cxn>
              <a:cxn ang="T10">
                <a:pos x="T4" y="T5"/>
              </a:cxn>
              <a:cxn ang="T11">
                <a:pos x="T6" y="T7"/>
              </a:cxn>
            </a:cxnLst>
            <a:rect l="T12" t="T13" r="T14" b="T15"/>
            <a:pathLst>
              <a:path w="1311007" h="264405">
                <a:moveTo>
                  <a:pt x="0" y="264405"/>
                </a:moveTo>
                <a:lnTo>
                  <a:pt x="462709" y="0"/>
                </a:lnTo>
                <a:lnTo>
                  <a:pt x="1311007" y="220337"/>
                </a:lnTo>
                <a:lnTo>
                  <a:pt x="0" y="264405"/>
                </a:lnTo>
                <a:close/>
              </a:path>
            </a:pathLst>
          </a:custGeom>
          <a:solidFill>
            <a:srgbClr val="EC254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74" name="任意多边形 49"/>
          <p:cNvSpPr>
            <a:spLocks noChangeArrowheads="1"/>
          </p:cNvSpPr>
          <p:nvPr userDrawn="1"/>
        </p:nvSpPr>
        <p:spPr bwMode="auto">
          <a:xfrm>
            <a:off x="2263775" y="2065339"/>
            <a:ext cx="958850" cy="223837"/>
          </a:xfrm>
          <a:custGeom>
            <a:avLst/>
            <a:gdLst>
              <a:gd name="T0" fmla="*/ 0 w 1277956"/>
              <a:gd name="T1" fmla="*/ 220337 h 286438"/>
              <a:gd name="T2" fmla="*/ 572877 w 1277956"/>
              <a:gd name="T3" fmla="*/ 286438 h 286438"/>
              <a:gd name="T4" fmla="*/ 1277956 w 1277956"/>
              <a:gd name="T5" fmla="*/ 0 h 286438"/>
              <a:gd name="T6" fmla="*/ 0 w 1277956"/>
              <a:gd name="T7" fmla="*/ 220337 h 286438"/>
              <a:gd name="T8" fmla="*/ 0 60000 65536"/>
              <a:gd name="T9" fmla="*/ 0 60000 65536"/>
              <a:gd name="T10" fmla="*/ 0 60000 65536"/>
              <a:gd name="T11" fmla="*/ 0 60000 65536"/>
              <a:gd name="T12" fmla="*/ 0 w 1277956"/>
              <a:gd name="T13" fmla="*/ 0 h 286438"/>
              <a:gd name="T14" fmla="*/ 1277956 w 1277956"/>
              <a:gd name="T15" fmla="*/ 286438 h 286438"/>
            </a:gdLst>
            <a:ahLst/>
            <a:cxnLst>
              <a:cxn ang="T8">
                <a:pos x="T0" y="T1"/>
              </a:cxn>
              <a:cxn ang="T9">
                <a:pos x="T2" y="T3"/>
              </a:cxn>
              <a:cxn ang="T10">
                <a:pos x="T4" y="T5"/>
              </a:cxn>
              <a:cxn ang="T11">
                <a:pos x="T6" y="T7"/>
              </a:cxn>
            </a:cxnLst>
            <a:rect l="T12" t="T13" r="T14" b="T15"/>
            <a:pathLst>
              <a:path w="1277956" h="286438">
                <a:moveTo>
                  <a:pt x="0" y="220337"/>
                </a:moveTo>
                <a:lnTo>
                  <a:pt x="572877" y="286438"/>
                </a:lnTo>
                <a:lnTo>
                  <a:pt x="1277956" y="0"/>
                </a:lnTo>
                <a:lnTo>
                  <a:pt x="0" y="220337"/>
                </a:lnTo>
                <a:close/>
              </a:path>
            </a:pathLst>
          </a:custGeom>
          <a:solidFill>
            <a:srgbClr val="F3AD1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75" name="任意多边形 51"/>
          <p:cNvSpPr>
            <a:spLocks noChangeArrowheads="1"/>
          </p:cNvSpPr>
          <p:nvPr userDrawn="1"/>
        </p:nvSpPr>
        <p:spPr bwMode="auto">
          <a:xfrm>
            <a:off x="2255839" y="2279650"/>
            <a:ext cx="768350" cy="1092200"/>
          </a:xfrm>
          <a:custGeom>
            <a:avLst/>
            <a:gdLst>
              <a:gd name="T0" fmla="*/ 561860 w 1002534"/>
              <a:gd name="T1" fmla="*/ 0 h 1454227"/>
              <a:gd name="T2" fmla="*/ 1002534 w 1002534"/>
              <a:gd name="T3" fmla="*/ 66101 h 1454227"/>
              <a:gd name="T4" fmla="*/ 0 w 1002534"/>
              <a:gd name="T5" fmla="*/ 1454227 h 1454227"/>
              <a:gd name="T6" fmla="*/ 561860 w 1002534"/>
              <a:gd name="T7" fmla="*/ 0 h 1454227"/>
              <a:gd name="T8" fmla="*/ 0 60000 65536"/>
              <a:gd name="T9" fmla="*/ 0 60000 65536"/>
              <a:gd name="T10" fmla="*/ 0 60000 65536"/>
              <a:gd name="T11" fmla="*/ 0 60000 65536"/>
              <a:gd name="T12" fmla="*/ 0 w 1002534"/>
              <a:gd name="T13" fmla="*/ 0 h 1454227"/>
              <a:gd name="T14" fmla="*/ 1002534 w 1002534"/>
              <a:gd name="T15" fmla="*/ 1454227 h 1454227"/>
            </a:gdLst>
            <a:ahLst/>
            <a:cxnLst>
              <a:cxn ang="T8">
                <a:pos x="T0" y="T1"/>
              </a:cxn>
              <a:cxn ang="T9">
                <a:pos x="T2" y="T3"/>
              </a:cxn>
              <a:cxn ang="T10">
                <a:pos x="T4" y="T5"/>
              </a:cxn>
              <a:cxn ang="T11">
                <a:pos x="T6" y="T7"/>
              </a:cxn>
            </a:cxnLst>
            <a:rect l="T12" t="T13" r="T14" b="T15"/>
            <a:pathLst>
              <a:path w="1002534" h="1454227">
                <a:moveTo>
                  <a:pt x="561860" y="0"/>
                </a:moveTo>
                <a:lnTo>
                  <a:pt x="1002534" y="66101"/>
                </a:lnTo>
                <a:lnTo>
                  <a:pt x="0" y="1454227"/>
                </a:lnTo>
                <a:lnTo>
                  <a:pt x="561860" y="0"/>
                </a:lnTo>
                <a:close/>
              </a:path>
            </a:pathLst>
          </a:custGeom>
          <a:solidFill>
            <a:srgbClr val="F1595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76" name="任意多边形 52"/>
          <p:cNvSpPr>
            <a:spLocks noChangeArrowheads="1"/>
          </p:cNvSpPr>
          <p:nvPr userDrawn="1"/>
        </p:nvSpPr>
        <p:spPr bwMode="auto">
          <a:xfrm>
            <a:off x="2247900" y="2330450"/>
            <a:ext cx="1354138" cy="1057275"/>
          </a:xfrm>
          <a:custGeom>
            <a:avLst/>
            <a:gdLst>
              <a:gd name="T0" fmla="*/ 1013552 w 1817783"/>
              <a:gd name="T1" fmla="*/ 0 h 1443209"/>
              <a:gd name="T2" fmla="*/ 1817783 w 1817783"/>
              <a:gd name="T3" fmla="*/ 132202 h 1443209"/>
              <a:gd name="T4" fmla="*/ 0 w 1817783"/>
              <a:gd name="T5" fmla="*/ 1443209 h 1443209"/>
              <a:gd name="T6" fmla="*/ 1013552 w 1817783"/>
              <a:gd name="T7" fmla="*/ 0 h 1443209"/>
              <a:gd name="T8" fmla="*/ 0 60000 65536"/>
              <a:gd name="T9" fmla="*/ 0 60000 65536"/>
              <a:gd name="T10" fmla="*/ 0 60000 65536"/>
              <a:gd name="T11" fmla="*/ 0 60000 65536"/>
              <a:gd name="T12" fmla="*/ 0 w 1817783"/>
              <a:gd name="T13" fmla="*/ 0 h 1443209"/>
              <a:gd name="T14" fmla="*/ 1817783 w 1817783"/>
              <a:gd name="T15" fmla="*/ 1443209 h 1443209"/>
            </a:gdLst>
            <a:ahLst/>
            <a:cxnLst>
              <a:cxn ang="T8">
                <a:pos x="T0" y="T1"/>
              </a:cxn>
              <a:cxn ang="T9">
                <a:pos x="T2" y="T3"/>
              </a:cxn>
              <a:cxn ang="T10">
                <a:pos x="T4" y="T5"/>
              </a:cxn>
              <a:cxn ang="T11">
                <a:pos x="T6" y="T7"/>
              </a:cxn>
            </a:cxnLst>
            <a:rect l="T12" t="T13" r="T14" b="T15"/>
            <a:pathLst>
              <a:path w="1817783" h="1443209">
                <a:moveTo>
                  <a:pt x="1013552" y="0"/>
                </a:moveTo>
                <a:lnTo>
                  <a:pt x="1817783" y="132202"/>
                </a:lnTo>
                <a:lnTo>
                  <a:pt x="0" y="1443209"/>
                </a:lnTo>
                <a:lnTo>
                  <a:pt x="1013552" y="0"/>
                </a:lnTo>
                <a:close/>
              </a:path>
            </a:pathLst>
          </a:custGeom>
          <a:solidFill>
            <a:schemeClr val="accent2">
              <a:lumMod val="75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77" name="任意多边形 57"/>
          <p:cNvSpPr>
            <a:spLocks noChangeArrowheads="1"/>
          </p:cNvSpPr>
          <p:nvPr userDrawn="1"/>
        </p:nvSpPr>
        <p:spPr bwMode="auto">
          <a:xfrm>
            <a:off x="3106739" y="2413000"/>
            <a:ext cx="1023937" cy="355600"/>
          </a:xfrm>
          <a:custGeom>
            <a:avLst/>
            <a:gdLst>
              <a:gd name="T0" fmla="*/ 638978 w 1366092"/>
              <a:gd name="T1" fmla="*/ 0 h 473726"/>
              <a:gd name="T2" fmla="*/ 0 w 1366092"/>
              <a:gd name="T3" fmla="*/ 473726 h 473726"/>
              <a:gd name="T4" fmla="*/ 1366092 w 1366092"/>
              <a:gd name="T5" fmla="*/ 121186 h 473726"/>
              <a:gd name="T6" fmla="*/ 638978 w 1366092"/>
              <a:gd name="T7" fmla="*/ 0 h 473726"/>
              <a:gd name="T8" fmla="*/ 0 60000 65536"/>
              <a:gd name="T9" fmla="*/ 0 60000 65536"/>
              <a:gd name="T10" fmla="*/ 0 60000 65536"/>
              <a:gd name="T11" fmla="*/ 0 60000 65536"/>
              <a:gd name="T12" fmla="*/ 0 w 1366092"/>
              <a:gd name="T13" fmla="*/ 0 h 473726"/>
              <a:gd name="T14" fmla="*/ 1366092 w 1366092"/>
              <a:gd name="T15" fmla="*/ 473726 h 473726"/>
            </a:gdLst>
            <a:ahLst/>
            <a:cxnLst>
              <a:cxn ang="T8">
                <a:pos x="T0" y="T1"/>
              </a:cxn>
              <a:cxn ang="T9">
                <a:pos x="T2" y="T3"/>
              </a:cxn>
              <a:cxn ang="T10">
                <a:pos x="T4" y="T5"/>
              </a:cxn>
              <a:cxn ang="T11">
                <a:pos x="T6" y="T7"/>
              </a:cxn>
            </a:cxnLst>
            <a:rect l="T12" t="T13" r="T14" b="T15"/>
            <a:pathLst>
              <a:path w="1366092" h="473726">
                <a:moveTo>
                  <a:pt x="638978" y="0"/>
                </a:moveTo>
                <a:lnTo>
                  <a:pt x="0" y="473726"/>
                </a:lnTo>
                <a:lnTo>
                  <a:pt x="1366092" y="121186"/>
                </a:lnTo>
                <a:lnTo>
                  <a:pt x="638978" y="0"/>
                </a:lnTo>
                <a:close/>
              </a:path>
            </a:pathLst>
          </a:custGeom>
          <a:solidFill>
            <a:schemeClr val="accent2">
              <a:lumMod val="50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78" name="任意多边形 59"/>
          <p:cNvSpPr>
            <a:spLocks noChangeArrowheads="1"/>
          </p:cNvSpPr>
          <p:nvPr userDrawn="1"/>
        </p:nvSpPr>
        <p:spPr bwMode="auto">
          <a:xfrm>
            <a:off x="3106738" y="2759075"/>
            <a:ext cx="925512" cy="265113"/>
          </a:xfrm>
          <a:custGeom>
            <a:avLst/>
            <a:gdLst>
              <a:gd name="T0" fmla="*/ 0 w 1233889"/>
              <a:gd name="T1" fmla="*/ 0 h 352540"/>
              <a:gd name="T2" fmla="*/ 947451 w 1233889"/>
              <a:gd name="T3" fmla="*/ 352540 h 352540"/>
              <a:gd name="T4" fmla="*/ 1233889 w 1233889"/>
              <a:gd name="T5" fmla="*/ 44068 h 352540"/>
              <a:gd name="T6" fmla="*/ 0 w 1233889"/>
              <a:gd name="T7" fmla="*/ 0 h 352540"/>
              <a:gd name="T8" fmla="*/ 0 60000 65536"/>
              <a:gd name="T9" fmla="*/ 0 60000 65536"/>
              <a:gd name="T10" fmla="*/ 0 60000 65536"/>
              <a:gd name="T11" fmla="*/ 0 60000 65536"/>
              <a:gd name="T12" fmla="*/ 0 w 1233889"/>
              <a:gd name="T13" fmla="*/ 0 h 352540"/>
              <a:gd name="T14" fmla="*/ 1233889 w 1233889"/>
              <a:gd name="T15" fmla="*/ 352540 h 352540"/>
            </a:gdLst>
            <a:ahLst/>
            <a:cxnLst>
              <a:cxn ang="T8">
                <a:pos x="T0" y="T1"/>
              </a:cxn>
              <a:cxn ang="T9">
                <a:pos x="T2" y="T3"/>
              </a:cxn>
              <a:cxn ang="T10">
                <a:pos x="T4" y="T5"/>
              </a:cxn>
              <a:cxn ang="T11">
                <a:pos x="T6" y="T7"/>
              </a:cxn>
            </a:cxnLst>
            <a:rect l="T12" t="T13" r="T14" b="T15"/>
            <a:pathLst>
              <a:path w="1233889" h="352540">
                <a:moveTo>
                  <a:pt x="0" y="0"/>
                </a:moveTo>
                <a:lnTo>
                  <a:pt x="947451" y="352540"/>
                </a:lnTo>
                <a:lnTo>
                  <a:pt x="1233889" y="44068"/>
                </a:lnTo>
                <a:lnTo>
                  <a:pt x="0" y="0"/>
                </a:lnTo>
                <a:close/>
              </a:path>
            </a:pathLst>
          </a:custGeom>
          <a:solidFill>
            <a:schemeClr val="accent2">
              <a:lumMod val="50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79" name="任意多边形 60"/>
          <p:cNvSpPr>
            <a:spLocks noChangeArrowheads="1"/>
          </p:cNvSpPr>
          <p:nvPr userDrawn="1"/>
        </p:nvSpPr>
        <p:spPr bwMode="auto">
          <a:xfrm>
            <a:off x="3883026" y="2495551"/>
            <a:ext cx="288925" cy="619125"/>
          </a:xfrm>
          <a:custGeom>
            <a:avLst/>
            <a:gdLst>
              <a:gd name="T0" fmla="*/ 0 w 385590"/>
              <a:gd name="T1" fmla="*/ 99152 h 826265"/>
              <a:gd name="T2" fmla="*/ 363556 w 385590"/>
              <a:gd name="T3" fmla="*/ 826265 h 826265"/>
              <a:gd name="T4" fmla="*/ 385590 w 385590"/>
              <a:gd name="T5" fmla="*/ 0 h 826265"/>
              <a:gd name="T6" fmla="*/ 0 w 385590"/>
              <a:gd name="T7" fmla="*/ 99152 h 826265"/>
              <a:gd name="T8" fmla="*/ 0 60000 65536"/>
              <a:gd name="T9" fmla="*/ 0 60000 65536"/>
              <a:gd name="T10" fmla="*/ 0 60000 65536"/>
              <a:gd name="T11" fmla="*/ 0 60000 65536"/>
              <a:gd name="T12" fmla="*/ 0 w 385590"/>
              <a:gd name="T13" fmla="*/ 0 h 826265"/>
              <a:gd name="T14" fmla="*/ 385590 w 385590"/>
              <a:gd name="T15" fmla="*/ 826265 h 826265"/>
            </a:gdLst>
            <a:ahLst/>
            <a:cxnLst>
              <a:cxn ang="T8">
                <a:pos x="T0" y="T1"/>
              </a:cxn>
              <a:cxn ang="T9">
                <a:pos x="T2" y="T3"/>
              </a:cxn>
              <a:cxn ang="T10">
                <a:pos x="T4" y="T5"/>
              </a:cxn>
              <a:cxn ang="T11">
                <a:pos x="T6" y="T7"/>
              </a:cxn>
            </a:cxnLst>
            <a:rect l="T12" t="T13" r="T14" b="T15"/>
            <a:pathLst>
              <a:path w="385590" h="826265">
                <a:moveTo>
                  <a:pt x="0" y="99152"/>
                </a:moveTo>
                <a:lnTo>
                  <a:pt x="363556" y="826265"/>
                </a:lnTo>
                <a:lnTo>
                  <a:pt x="385590" y="0"/>
                </a:lnTo>
                <a:lnTo>
                  <a:pt x="0" y="99152"/>
                </a:lnTo>
                <a:close/>
              </a:path>
            </a:pathLst>
          </a:custGeom>
          <a:solidFill>
            <a:schemeClr val="accent2">
              <a:lumMod val="60000"/>
              <a:lumOff val="40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80" name="任意多边形 62"/>
          <p:cNvSpPr>
            <a:spLocks noChangeArrowheads="1"/>
          </p:cNvSpPr>
          <p:nvPr userDrawn="1"/>
        </p:nvSpPr>
        <p:spPr bwMode="auto">
          <a:xfrm>
            <a:off x="4148138" y="2487614"/>
            <a:ext cx="188912" cy="636587"/>
          </a:xfrm>
          <a:custGeom>
            <a:avLst/>
            <a:gdLst>
              <a:gd name="T0" fmla="*/ 22034 w 253388"/>
              <a:gd name="T1" fmla="*/ 0 h 848299"/>
              <a:gd name="T2" fmla="*/ 0 w 253388"/>
              <a:gd name="T3" fmla="*/ 848299 h 848299"/>
              <a:gd name="T4" fmla="*/ 253388 w 253388"/>
              <a:gd name="T5" fmla="*/ 539827 h 848299"/>
              <a:gd name="T6" fmla="*/ 22034 w 253388"/>
              <a:gd name="T7" fmla="*/ 0 h 848299"/>
              <a:gd name="T8" fmla="*/ 0 60000 65536"/>
              <a:gd name="T9" fmla="*/ 0 60000 65536"/>
              <a:gd name="T10" fmla="*/ 0 60000 65536"/>
              <a:gd name="T11" fmla="*/ 0 60000 65536"/>
              <a:gd name="T12" fmla="*/ 0 w 253388"/>
              <a:gd name="T13" fmla="*/ 0 h 848299"/>
              <a:gd name="T14" fmla="*/ 253388 w 253388"/>
              <a:gd name="T15" fmla="*/ 848299 h 848299"/>
            </a:gdLst>
            <a:ahLst/>
            <a:cxnLst>
              <a:cxn ang="T8">
                <a:pos x="T0" y="T1"/>
              </a:cxn>
              <a:cxn ang="T9">
                <a:pos x="T2" y="T3"/>
              </a:cxn>
              <a:cxn ang="T10">
                <a:pos x="T4" y="T5"/>
              </a:cxn>
              <a:cxn ang="T11">
                <a:pos x="T6" y="T7"/>
              </a:cxn>
            </a:cxnLst>
            <a:rect l="T12" t="T13" r="T14" b="T15"/>
            <a:pathLst>
              <a:path w="253388" h="848299">
                <a:moveTo>
                  <a:pt x="22034" y="0"/>
                </a:moveTo>
                <a:lnTo>
                  <a:pt x="0" y="848299"/>
                </a:lnTo>
                <a:lnTo>
                  <a:pt x="253388" y="539827"/>
                </a:lnTo>
                <a:lnTo>
                  <a:pt x="22034" y="0"/>
                </a:lnTo>
                <a:close/>
              </a:path>
            </a:pathLst>
          </a:custGeom>
          <a:solidFill>
            <a:schemeClr val="accent2">
              <a:lumMod val="50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81" name="任意多边形 63"/>
          <p:cNvSpPr>
            <a:spLocks noChangeArrowheads="1"/>
          </p:cNvSpPr>
          <p:nvPr userDrawn="1"/>
        </p:nvSpPr>
        <p:spPr bwMode="auto">
          <a:xfrm>
            <a:off x="4171950" y="2495550"/>
            <a:ext cx="488950" cy="412750"/>
          </a:xfrm>
          <a:custGeom>
            <a:avLst/>
            <a:gdLst>
              <a:gd name="T0" fmla="*/ 0 w 649995"/>
              <a:gd name="T1" fmla="*/ 0 h 550843"/>
              <a:gd name="T2" fmla="*/ 209320 w 649995"/>
              <a:gd name="T3" fmla="*/ 550843 h 550843"/>
              <a:gd name="T4" fmla="*/ 649995 w 649995"/>
              <a:gd name="T5" fmla="*/ 88135 h 550843"/>
              <a:gd name="T6" fmla="*/ 0 w 649995"/>
              <a:gd name="T7" fmla="*/ 0 h 550843"/>
              <a:gd name="T8" fmla="*/ 0 60000 65536"/>
              <a:gd name="T9" fmla="*/ 0 60000 65536"/>
              <a:gd name="T10" fmla="*/ 0 60000 65536"/>
              <a:gd name="T11" fmla="*/ 0 60000 65536"/>
              <a:gd name="T12" fmla="*/ 0 w 649995"/>
              <a:gd name="T13" fmla="*/ 0 h 550843"/>
              <a:gd name="T14" fmla="*/ 649995 w 649995"/>
              <a:gd name="T15" fmla="*/ 550843 h 550843"/>
            </a:gdLst>
            <a:ahLst/>
            <a:cxnLst>
              <a:cxn ang="T8">
                <a:pos x="T0" y="T1"/>
              </a:cxn>
              <a:cxn ang="T9">
                <a:pos x="T2" y="T3"/>
              </a:cxn>
              <a:cxn ang="T10">
                <a:pos x="T4" y="T5"/>
              </a:cxn>
              <a:cxn ang="T11">
                <a:pos x="T6" y="T7"/>
              </a:cxn>
            </a:cxnLst>
            <a:rect l="T12" t="T13" r="T14" b="T15"/>
            <a:pathLst>
              <a:path w="649995" h="550843">
                <a:moveTo>
                  <a:pt x="0" y="0"/>
                </a:moveTo>
                <a:lnTo>
                  <a:pt x="209320" y="550843"/>
                </a:lnTo>
                <a:lnTo>
                  <a:pt x="649995" y="88135"/>
                </a:lnTo>
                <a:lnTo>
                  <a:pt x="0" y="0"/>
                </a:lnTo>
                <a:close/>
              </a:path>
            </a:pathLst>
          </a:custGeom>
          <a:solidFill>
            <a:schemeClr val="accent2">
              <a:lumMod val="60000"/>
              <a:lumOff val="40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82" name="任意多边形 64"/>
          <p:cNvSpPr>
            <a:spLocks noChangeArrowheads="1"/>
          </p:cNvSpPr>
          <p:nvPr userDrawn="1"/>
        </p:nvSpPr>
        <p:spPr bwMode="auto">
          <a:xfrm>
            <a:off x="4346575" y="2552701"/>
            <a:ext cx="1073150" cy="322263"/>
          </a:xfrm>
          <a:custGeom>
            <a:avLst/>
            <a:gdLst>
              <a:gd name="T0" fmla="*/ 0 w 1432193"/>
              <a:gd name="T1" fmla="*/ 429658 h 429658"/>
              <a:gd name="T2" fmla="*/ 1432193 w 1432193"/>
              <a:gd name="T3" fmla="*/ 297455 h 429658"/>
              <a:gd name="T4" fmla="*/ 429658 w 1432193"/>
              <a:gd name="T5" fmla="*/ 0 h 429658"/>
              <a:gd name="T6" fmla="*/ 0 w 1432193"/>
              <a:gd name="T7" fmla="*/ 429658 h 429658"/>
              <a:gd name="T8" fmla="*/ 0 60000 65536"/>
              <a:gd name="T9" fmla="*/ 0 60000 65536"/>
              <a:gd name="T10" fmla="*/ 0 60000 65536"/>
              <a:gd name="T11" fmla="*/ 0 60000 65536"/>
              <a:gd name="T12" fmla="*/ 0 w 1432193"/>
              <a:gd name="T13" fmla="*/ 0 h 429658"/>
              <a:gd name="T14" fmla="*/ 1432193 w 1432193"/>
              <a:gd name="T15" fmla="*/ 429658 h 429658"/>
            </a:gdLst>
            <a:ahLst/>
            <a:cxnLst>
              <a:cxn ang="T8">
                <a:pos x="T0" y="T1"/>
              </a:cxn>
              <a:cxn ang="T9">
                <a:pos x="T2" y="T3"/>
              </a:cxn>
              <a:cxn ang="T10">
                <a:pos x="T4" y="T5"/>
              </a:cxn>
              <a:cxn ang="T11">
                <a:pos x="T6" y="T7"/>
              </a:cxn>
            </a:cxnLst>
            <a:rect l="T12" t="T13" r="T14" b="T15"/>
            <a:pathLst>
              <a:path w="1432193" h="429658">
                <a:moveTo>
                  <a:pt x="0" y="429658"/>
                </a:moveTo>
                <a:lnTo>
                  <a:pt x="1432193" y="297455"/>
                </a:lnTo>
                <a:lnTo>
                  <a:pt x="429658" y="0"/>
                </a:lnTo>
                <a:lnTo>
                  <a:pt x="0" y="429658"/>
                </a:lnTo>
                <a:close/>
              </a:path>
            </a:pathLst>
          </a:custGeom>
          <a:solidFill>
            <a:schemeClr val="accent2"/>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83" name="任意多边形 68"/>
          <p:cNvSpPr>
            <a:spLocks noChangeArrowheads="1"/>
          </p:cNvSpPr>
          <p:nvPr userDrawn="1"/>
        </p:nvSpPr>
        <p:spPr bwMode="auto">
          <a:xfrm>
            <a:off x="4568826" y="2817814"/>
            <a:ext cx="373063" cy="115887"/>
          </a:xfrm>
          <a:custGeom>
            <a:avLst/>
            <a:gdLst>
              <a:gd name="T0" fmla="*/ 0 w 495759"/>
              <a:gd name="T1" fmla="*/ 22034 h 154237"/>
              <a:gd name="T2" fmla="*/ 88135 w 495759"/>
              <a:gd name="T3" fmla="*/ 154237 h 154237"/>
              <a:gd name="T4" fmla="*/ 495759 w 495759"/>
              <a:gd name="T5" fmla="*/ 0 h 154237"/>
              <a:gd name="T6" fmla="*/ 0 w 495759"/>
              <a:gd name="T7" fmla="*/ 22034 h 154237"/>
              <a:gd name="T8" fmla="*/ 0 60000 65536"/>
              <a:gd name="T9" fmla="*/ 0 60000 65536"/>
              <a:gd name="T10" fmla="*/ 0 60000 65536"/>
              <a:gd name="T11" fmla="*/ 0 60000 65536"/>
              <a:gd name="T12" fmla="*/ 0 w 495759"/>
              <a:gd name="T13" fmla="*/ 0 h 154237"/>
              <a:gd name="T14" fmla="*/ 495759 w 495759"/>
              <a:gd name="T15" fmla="*/ 154237 h 154237"/>
            </a:gdLst>
            <a:ahLst/>
            <a:cxnLst>
              <a:cxn ang="T8">
                <a:pos x="T0" y="T1"/>
              </a:cxn>
              <a:cxn ang="T9">
                <a:pos x="T2" y="T3"/>
              </a:cxn>
              <a:cxn ang="T10">
                <a:pos x="T4" y="T5"/>
              </a:cxn>
              <a:cxn ang="T11">
                <a:pos x="T6" y="T7"/>
              </a:cxn>
            </a:cxnLst>
            <a:rect l="T12" t="T13" r="T14" b="T15"/>
            <a:pathLst>
              <a:path w="495759" h="154237">
                <a:moveTo>
                  <a:pt x="0" y="22034"/>
                </a:moveTo>
                <a:lnTo>
                  <a:pt x="88135" y="154237"/>
                </a:lnTo>
                <a:lnTo>
                  <a:pt x="495759" y="0"/>
                </a:lnTo>
                <a:lnTo>
                  <a:pt x="0" y="22034"/>
                </a:lnTo>
                <a:close/>
              </a:path>
            </a:pathLst>
          </a:custGeom>
          <a:solidFill>
            <a:schemeClr val="accent2">
              <a:lumMod val="60000"/>
              <a:lumOff val="40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84" name="任意多边形 73"/>
          <p:cNvSpPr>
            <a:spLocks noChangeArrowheads="1"/>
          </p:cNvSpPr>
          <p:nvPr userDrawn="1"/>
        </p:nvSpPr>
        <p:spPr bwMode="auto">
          <a:xfrm>
            <a:off x="3479801" y="1116013"/>
            <a:ext cx="669925" cy="561975"/>
          </a:xfrm>
          <a:custGeom>
            <a:avLst/>
            <a:gdLst>
              <a:gd name="T0" fmla="*/ 77118 w 892366"/>
              <a:gd name="T1" fmla="*/ 0 h 749147"/>
              <a:gd name="T2" fmla="*/ 892366 w 892366"/>
              <a:gd name="T3" fmla="*/ 749147 h 749147"/>
              <a:gd name="T4" fmla="*/ 0 w 892366"/>
              <a:gd name="T5" fmla="*/ 528810 h 749147"/>
              <a:gd name="T6" fmla="*/ 77118 w 892366"/>
              <a:gd name="T7" fmla="*/ 0 h 749147"/>
              <a:gd name="T8" fmla="*/ 0 60000 65536"/>
              <a:gd name="T9" fmla="*/ 0 60000 65536"/>
              <a:gd name="T10" fmla="*/ 0 60000 65536"/>
              <a:gd name="T11" fmla="*/ 0 60000 65536"/>
              <a:gd name="T12" fmla="*/ 0 w 892366"/>
              <a:gd name="T13" fmla="*/ 0 h 749147"/>
              <a:gd name="T14" fmla="*/ 892366 w 892366"/>
              <a:gd name="T15" fmla="*/ 749147 h 749147"/>
            </a:gdLst>
            <a:ahLst/>
            <a:cxnLst>
              <a:cxn ang="T8">
                <a:pos x="T0" y="T1"/>
              </a:cxn>
              <a:cxn ang="T9">
                <a:pos x="T2" y="T3"/>
              </a:cxn>
              <a:cxn ang="T10">
                <a:pos x="T4" y="T5"/>
              </a:cxn>
              <a:cxn ang="T11">
                <a:pos x="T6" y="T7"/>
              </a:cxn>
            </a:cxnLst>
            <a:rect l="T12" t="T13" r="T14" b="T15"/>
            <a:pathLst>
              <a:path w="892366" h="749147">
                <a:moveTo>
                  <a:pt x="77118" y="0"/>
                </a:moveTo>
                <a:lnTo>
                  <a:pt x="892366" y="749147"/>
                </a:lnTo>
                <a:lnTo>
                  <a:pt x="0" y="528810"/>
                </a:lnTo>
                <a:lnTo>
                  <a:pt x="77118" y="0"/>
                </a:lnTo>
                <a:close/>
              </a:path>
            </a:pathLst>
          </a:custGeom>
          <a:solidFill>
            <a:schemeClr val="accent2">
              <a:lumMod val="75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85" name="任意多边形 83"/>
          <p:cNvSpPr>
            <a:spLocks noChangeArrowheads="1"/>
          </p:cNvSpPr>
          <p:nvPr userDrawn="1"/>
        </p:nvSpPr>
        <p:spPr bwMode="auto">
          <a:xfrm>
            <a:off x="5370513" y="1165226"/>
            <a:ext cx="396875" cy="619125"/>
          </a:xfrm>
          <a:custGeom>
            <a:avLst/>
            <a:gdLst>
              <a:gd name="T0" fmla="*/ 495759 w 495759"/>
              <a:gd name="T1" fmla="*/ 0 h 793214"/>
              <a:gd name="T2" fmla="*/ 88135 w 495759"/>
              <a:gd name="T3" fmla="*/ 793214 h 793214"/>
              <a:gd name="T4" fmla="*/ 0 w 495759"/>
              <a:gd name="T5" fmla="*/ 462708 h 793214"/>
              <a:gd name="T6" fmla="*/ 495759 w 495759"/>
              <a:gd name="T7" fmla="*/ 0 h 793214"/>
              <a:gd name="T8" fmla="*/ 0 60000 65536"/>
              <a:gd name="T9" fmla="*/ 0 60000 65536"/>
              <a:gd name="T10" fmla="*/ 0 60000 65536"/>
              <a:gd name="T11" fmla="*/ 0 60000 65536"/>
              <a:gd name="T12" fmla="*/ 0 w 495759"/>
              <a:gd name="T13" fmla="*/ 0 h 793214"/>
              <a:gd name="T14" fmla="*/ 495759 w 495759"/>
              <a:gd name="T15" fmla="*/ 793214 h 793214"/>
            </a:gdLst>
            <a:ahLst/>
            <a:cxnLst>
              <a:cxn ang="T8">
                <a:pos x="T0" y="T1"/>
              </a:cxn>
              <a:cxn ang="T9">
                <a:pos x="T2" y="T3"/>
              </a:cxn>
              <a:cxn ang="T10">
                <a:pos x="T4" y="T5"/>
              </a:cxn>
              <a:cxn ang="T11">
                <a:pos x="T6" y="T7"/>
              </a:cxn>
            </a:cxnLst>
            <a:rect l="T12" t="T13" r="T14" b="T15"/>
            <a:pathLst>
              <a:path w="495759" h="793214">
                <a:moveTo>
                  <a:pt x="495759" y="0"/>
                </a:moveTo>
                <a:lnTo>
                  <a:pt x="88135" y="793214"/>
                </a:lnTo>
                <a:lnTo>
                  <a:pt x="0" y="462708"/>
                </a:lnTo>
                <a:lnTo>
                  <a:pt x="495759" y="0"/>
                </a:lnTo>
                <a:close/>
              </a:path>
            </a:pathLst>
          </a:custGeom>
          <a:solidFill>
            <a:schemeClr val="accent2"/>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86" name="任意多边形 84"/>
          <p:cNvSpPr>
            <a:spLocks noChangeArrowheads="1"/>
          </p:cNvSpPr>
          <p:nvPr userDrawn="1"/>
        </p:nvSpPr>
        <p:spPr bwMode="auto">
          <a:xfrm>
            <a:off x="4651376" y="1768476"/>
            <a:ext cx="512763" cy="355600"/>
          </a:xfrm>
          <a:custGeom>
            <a:avLst/>
            <a:gdLst>
              <a:gd name="T0" fmla="*/ 0 w 683046"/>
              <a:gd name="T1" fmla="*/ 0 h 473725"/>
              <a:gd name="T2" fmla="*/ 683046 w 683046"/>
              <a:gd name="T3" fmla="*/ 0 h 473725"/>
              <a:gd name="T4" fmla="*/ 440675 w 683046"/>
              <a:gd name="T5" fmla="*/ 473725 h 473725"/>
              <a:gd name="T6" fmla="*/ 0 w 683046"/>
              <a:gd name="T7" fmla="*/ 0 h 473725"/>
              <a:gd name="T8" fmla="*/ 0 60000 65536"/>
              <a:gd name="T9" fmla="*/ 0 60000 65536"/>
              <a:gd name="T10" fmla="*/ 0 60000 65536"/>
              <a:gd name="T11" fmla="*/ 0 60000 65536"/>
              <a:gd name="T12" fmla="*/ 0 w 683046"/>
              <a:gd name="T13" fmla="*/ 0 h 473725"/>
              <a:gd name="T14" fmla="*/ 683046 w 683046"/>
              <a:gd name="T15" fmla="*/ 473725 h 473725"/>
            </a:gdLst>
            <a:ahLst/>
            <a:cxnLst>
              <a:cxn ang="T8">
                <a:pos x="T0" y="T1"/>
              </a:cxn>
              <a:cxn ang="T9">
                <a:pos x="T2" y="T3"/>
              </a:cxn>
              <a:cxn ang="T10">
                <a:pos x="T4" y="T5"/>
              </a:cxn>
              <a:cxn ang="T11">
                <a:pos x="T6" y="T7"/>
              </a:cxn>
            </a:cxnLst>
            <a:rect l="T12" t="T13" r="T14" b="T15"/>
            <a:pathLst>
              <a:path w="683046" h="473725">
                <a:moveTo>
                  <a:pt x="0" y="0"/>
                </a:moveTo>
                <a:lnTo>
                  <a:pt x="683046" y="0"/>
                </a:lnTo>
                <a:lnTo>
                  <a:pt x="440675" y="473725"/>
                </a:lnTo>
                <a:lnTo>
                  <a:pt x="0" y="0"/>
                </a:lnTo>
                <a:close/>
              </a:path>
            </a:pathLst>
          </a:custGeom>
          <a:solidFill>
            <a:schemeClr val="accent2">
              <a:lumMod val="60000"/>
              <a:lumOff val="40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87" name="任意多边形 86"/>
          <p:cNvSpPr>
            <a:spLocks noChangeArrowheads="1"/>
          </p:cNvSpPr>
          <p:nvPr userDrawn="1"/>
        </p:nvSpPr>
        <p:spPr bwMode="auto">
          <a:xfrm>
            <a:off x="4965700" y="1990726"/>
            <a:ext cx="528638" cy="703263"/>
          </a:xfrm>
          <a:custGeom>
            <a:avLst/>
            <a:gdLst>
              <a:gd name="T0" fmla="*/ 352540 w 705080"/>
              <a:gd name="T1" fmla="*/ 0 h 936434"/>
              <a:gd name="T2" fmla="*/ 705080 w 705080"/>
              <a:gd name="T3" fmla="*/ 936434 h 936434"/>
              <a:gd name="T4" fmla="*/ 0 w 705080"/>
              <a:gd name="T5" fmla="*/ 154236 h 936434"/>
              <a:gd name="T6" fmla="*/ 352540 w 705080"/>
              <a:gd name="T7" fmla="*/ 0 h 936434"/>
              <a:gd name="T8" fmla="*/ 0 60000 65536"/>
              <a:gd name="T9" fmla="*/ 0 60000 65536"/>
              <a:gd name="T10" fmla="*/ 0 60000 65536"/>
              <a:gd name="T11" fmla="*/ 0 60000 65536"/>
              <a:gd name="T12" fmla="*/ 0 w 705080"/>
              <a:gd name="T13" fmla="*/ 0 h 936434"/>
              <a:gd name="T14" fmla="*/ 705080 w 705080"/>
              <a:gd name="T15" fmla="*/ 936434 h 936434"/>
            </a:gdLst>
            <a:ahLst/>
            <a:cxnLst>
              <a:cxn ang="T8">
                <a:pos x="T0" y="T1"/>
              </a:cxn>
              <a:cxn ang="T9">
                <a:pos x="T2" y="T3"/>
              </a:cxn>
              <a:cxn ang="T10">
                <a:pos x="T4" y="T5"/>
              </a:cxn>
              <a:cxn ang="T11">
                <a:pos x="T6" y="T7"/>
              </a:cxn>
            </a:cxnLst>
            <a:rect l="T12" t="T13" r="T14" b="T15"/>
            <a:pathLst>
              <a:path w="705080" h="936434">
                <a:moveTo>
                  <a:pt x="352540" y="0"/>
                </a:moveTo>
                <a:lnTo>
                  <a:pt x="705080" y="936434"/>
                </a:lnTo>
                <a:lnTo>
                  <a:pt x="0" y="154236"/>
                </a:lnTo>
                <a:lnTo>
                  <a:pt x="352540" y="0"/>
                </a:lnTo>
                <a:close/>
              </a:path>
            </a:pathLst>
          </a:custGeom>
          <a:solidFill>
            <a:schemeClr val="accent2">
              <a:lumMod val="50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88" name="任意多边形 87"/>
          <p:cNvSpPr>
            <a:spLocks noChangeArrowheads="1"/>
          </p:cNvSpPr>
          <p:nvPr userDrawn="1"/>
        </p:nvSpPr>
        <p:spPr bwMode="auto">
          <a:xfrm>
            <a:off x="5181601" y="1760539"/>
            <a:ext cx="263525" cy="230187"/>
          </a:xfrm>
          <a:custGeom>
            <a:avLst/>
            <a:gdLst>
              <a:gd name="T0" fmla="*/ 66101 w 352540"/>
              <a:gd name="T1" fmla="*/ 308472 h 308472"/>
              <a:gd name="T2" fmla="*/ 352540 w 352540"/>
              <a:gd name="T3" fmla="*/ 22034 h 308472"/>
              <a:gd name="T4" fmla="*/ 0 w 352540"/>
              <a:gd name="T5" fmla="*/ 0 h 308472"/>
              <a:gd name="T6" fmla="*/ 66101 w 352540"/>
              <a:gd name="T7" fmla="*/ 308472 h 308472"/>
              <a:gd name="T8" fmla="*/ 0 60000 65536"/>
              <a:gd name="T9" fmla="*/ 0 60000 65536"/>
              <a:gd name="T10" fmla="*/ 0 60000 65536"/>
              <a:gd name="T11" fmla="*/ 0 60000 65536"/>
              <a:gd name="T12" fmla="*/ 0 w 352540"/>
              <a:gd name="T13" fmla="*/ 0 h 308472"/>
              <a:gd name="T14" fmla="*/ 352540 w 352540"/>
              <a:gd name="T15" fmla="*/ 308472 h 308472"/>
            </a:gdLst>
            <a:ahLst/>
            <a:cxnLst>
              <a:cxn ang="T8">
                <a:pos x="T0" y="T1"/>
              </a:cxn>
              <a:cxn ang="T9">
                <a:pos x="T2" y="T3"/>
              </a:cxn>
              <a:cxn ang="T10">
                <a:pos x="T4" y="T5"/>
              </a:cxn>
              <a:cxn ang="T11">
                <a:pos x="T6" y="T7"/>
              </a:cxn>
            </a:cxnLst>
            <a:rect l="T12" t="T13" r="T14" b="T15"/>
            <a:pathLst>
              <a:path w="352540" h="308472">
                <a:moveTo>
                  <a:pt x="66101" y="308472"/>
                </a:moveTo>
                <a:lnTo>
                  <a:pt x="352540" y="22034"/>
                </a:lnTo>
                <a:lnTo>
                  <a:pt x="0" y="0"/>
                </a:lnTo>
                <a:lnTo>
                  <a:pt x="66101" y="308472"/>
                </a:lnTo>
                <a:close/>
              </a:path>
            </a:pathLst>
          </a:custGeom>
          <a:solidFill>
            <a:schemeClr val="accent2">
              <a:lumMod val="75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89" name="任意多边形 88"/>
          <p:cNvSpPr>
            <a:spLocks noChangeArrowheads="1"/>
          </p:cNvSpPr>
          <p:nvPr userDrawn="1"/>
        </p:nvSpPr>
        <p:spPr bwMode="auto">
          <a:xfrm>
            <a:off x="5197475" y="1752601"/>
            <a:ext cx="884238" cy="244475"/>
          </a:xfrm>
          <a:custGeom>
            <a:avLst/>
            <a:gdLst>
              <a:gd name="T0" fmla="*/ 0 w 1178804"/>
              <a:gd name="T1" fmla="*/ 275421 h 275421"/>
              <a:gd name="T2" fmla="*/ 1178804 w 1178804"/>
              <a:gd name="T3" fmla="*/ 33050 h 275421"/>
              <a:gd name="T4" fmla="*/ 363556 w 1178804"/>
              <a:gd name="T5" fmla="*/ 0 h 275421"/>
              <a:gd name="T6" fmla="*/ 0 w 1178804"/>
              <a:gd name="T7" fmla="*/ 275421 h 275421"/>
              <a:gd name="T8" fmla="*/ 0 60000 65536"/>
              <a:gd name="T9" fmla="*/ 0 60000 65536"/>
              <a:gd name="T10" fmla="*/ 0 60000 65536"/>
              <a:gd name="T11" fmla="*/ 0 60000 65536"/>
              <a:gd name="T12" fmla="*/ 0 w 1178804"/>
              <a:gd name="T13" fmla="*/ 0 h 275421"/>
              <a:gd name="T14" fmla="*/ 1178804 w 1178804"/>
              <a:gd name="T15" fmla="*/ 275421 h 275421"/>
            </a:gdLst>
            <a:ahLst/>
            <a:cxnLst>
              <a:cxn ang="T8">
                <a:pos x="T0" y="T1"/>
              </a:cxn>
              <a:cxn ang="T9">
                <a:pos x="T2" y="T3"/>
              </a:cxn>
              <a:cxn ang="T10">
                <a:pos x="T4" y="T5"/>
              </a:cxn>
              <a:cxn ang="T11">
                <a:pos x="T6" y="T7"/>
              </a:cxn>
            </a:cxnLst>
            <a:rect l="T12" t="T13" r="T14" b="T15"/>
            <a:pathLst>
              <a:path w="1178804" h="275421">
                <a:moveTo>
                  <a:pt x="0" y="275421"/>
                </a:moveTo>
                <a:lnTo>
                  <a:pt x="1178804" y="33050"/>
                </a:lnTo>
                <a:lnTo>
                  <a:pt x="363556" y="0"/>
                </a:lnTo>
                <a:lnTo>
                  <a:pt x="0" y="275421"/>
                </a:lnTo>
                <a:close/>
              </a:path>
            </a:pathLst>
          </a:custGeom>
          <a:solidFill>
            <a:schemeClr val="accent2"/>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90" name="任意多边形 90"/>
          <p:cNvSpPr>
            <a:spLocks noChangeArrowheads="1"/>
          </p:cNvSpPr>
          <p:nvPr userDrawn="1"/>
        </p:nvSpPr>
        <p:spPr bwMode="auto">
          <a:xfrm>
            <a:off x="5411788" y="1776414"/>
            <a:ext cx="735012" cy="727075"/>
          </a:xfrm>
          <a:custGeom>
            <a:avLst/>
            <a:gdLst>
              <a:gd name="T0" fmla="*/ 903383 w 980501"/>
              <a:gd name="T1" fmla="*/ 0 h 969484"/>
              <a:gd name="T2" fmla="*/ 980501 w 980501"/>
              <a:gd name="T3" fmla="*/ 341522 h 969484"/>
              <a:gd name="T4" fmla="*/ 0 w 980501"/>
              <a:gd name="T5" fmla="*/ 969484 h 969484"/>
              <a:gd name="T6" fmla="*/ 903383 w 980501"/>
              <a:gd name="T7" fmla="*/ 0 h 969484"/>
              <a:gd name="T8" fmla="*/ 0 60000 65536"/>
              <a:gd name="T9" fmla="*/ 0 60000 65536"/>
              <a:gd name="T10" fmla="*/ 0 60000 65536"/>
              <a:gd name="T11" fmla="*/ 0 60000 65536"/>
              <a:gd name="T12" fmla="*/ 0 w 980501"/>
              <a:gd name="T13" fmla="*/ 0 h 969484"/>
              <a:gd name="T14" fmla="*/ 980501 w 980501"/>
              <a:gd name="T15" fmla="*/ 969484 h 969484"/>
            </a:gdLst>
            <a:ahLst/>
            <a:cxnLst>
              <a:cxn ang="T8">
                <a:pos x="T0" y="T1"/>
              </a:cxn>
              <a:cxn ang="T9">
                <a:pos x="T2" y="T3"/>
              </a:cxn>
              <a:cxn ang="T10">
                <a:pos x="T4" y="T5"/>
              </a:cxn>
              <a:cxn ang="T11">
                <a:pos x="T6" y="T7"/>
              </a:cxn>
            </a:cxnLst>
            <a:rect l="T12" t="T13" r="T14" b="T15"/>
            <a:pathLst>
              <a:path w="980501" h="969484">
                <a:moveTo>
                  <a:pt x="903383" y="0"/>
                </a:moveTo>
                <a:lnTo>
                  <a:pt x="980501" y="341522"/>
                </a:lnTo>
                <a:lnTo>
                  <a:pt x="0" y="969484"/>
                </a:lnTo>
                <a:lnTo>
                  <a:pt x="903383" y="0"/>
                </a:lnTo>
                <a:close/>
              </a:path>
            </a:pathLst>
          </a:custGeom>
          <a:solidFill>
            <a:schemeClr val="accent2">
              <a:lumMod val="75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91" name="任意多边形 91"/>
          <p:cNvSpPr>
            <a:spLocks noChangeArrowheads="1"/>
          </p:cNvSpPr>
          <p:nvPr userDrawn="1"/>
        </p:nvSpPr>
        <p:spPr bwMode="auto">
          <a:xfrm>
            <a:off x="5403850" y="2279650"/>
            <a:ext cx="347663" cy="414338"/>
          </a:xfrm>
          <a:custGeom>
            <a:avLst/>
            <a:gdLst>
              <a:gd name="T0" fmla="*/ 462708 w 462708"/>
              <a:gd name="T1" fmla="*/ 0 h 550843"/>
              <a:gd name="T2" fmla="*/ 110169 w 462708"/>
              <a:gd name="T3" fmla="*/ 550843 h 550843"/>
              <a:gd name="T4" fmla="*/ 0 w 462708"/>
              <a:gd name="T5" fmla="*/ 264405 h 550843"/>
              <a:gd name="T6" fmla="*/ 462708 w 462708"/>
              <a:gd name="T7" fmla="*/ 0 h 550843"/>
              <a:gd name="T8" fmla="*/ 0 60000 65536"/>
              <a:gd name="T9" fmla="*/ 0 60000 65536"/>
              <a:gd name="T10" fmla="*/ 0 60000 65536"/>
              <a:gd name="T11" fmla="*/ 0 60000 65536"/>
              <a:gd name="T12" fmla="*/ 0 w 462708"/>
              <a:gd name="T13" fmla="*/ 0 h 550843"/>
              <a:gd name="T14" fmla="*/ 462708 w 462708"/>
              <a:gd name="T15" fmla="*/ 550843 h 550843"/>
            </a:gdLst>
            <a:ahLst/>
            <a:cxnLst>
              <a:cxn ang="T8">
                <a:pos x="T0" y="T1"/>
              </a:cxn>
              <a:cxn ang="T9">
                <a:pos x="T2" y="T3"/>
              </a:cxn>
              <a:cxn ang="T10">
                <a:pos x="T4" y="T5"/>
              </a:cxn>
              <a:cxn ang="T11">
                <a:pos x="T6" y="T7"/>
              </a:cxn>
            </a:cxnLst>
            <a:rect l="T12" t="T13" r="T14" b="T15"/>
            <a:pathLst>
              <a:path w="462708" h="550843">
                <a:moveTo>
                  <a:pt x="462708" y="0"/>
                </a:moveTo>
                <a:lnTo>
                  <a:pt x="110169" y="550843"/>
                </a:lnTo>
                <a:lnTo>
                  <a:pt x="0" y="264405"/>
                </a:lnTo>
                <a:lnTo>
                  <a:pt x="462708" y="0"/>
                </a:lnTo>
                <a:close/>
              </a:path>
            </a:pathLst>
          </a:custGeom>
          <a:solidFill>
            <a:schemeClr val="accent2">
              <a:lumMod val="75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92" name="任意多边形 92"/>
          <p:cNvSpPr>
            <a:spLocks noChangeArrowheads="1"/>
          </p:cNvSpPr>
          <p:nvPr userDrawn="1"/>
        </p:nvSpPr>
        <p:spPr bwMode="auto">
          <a:xfrm rot="21328923">
            <a:off x="5470525" y="2305050"/>
            <a:ext cx="271463" cy="381000"/>
          </a:xfrm>
          <a:custGeom>
            <a:avLst/>
            <a:gdLst>
              <a:gd name="T0" fmla="*/ 363556 w 363556"/>
              <a:gd name="T1" fmla="*/ 0 h 506776"/>
              <a:gd name="T2" fmla="*/ 319489 w 363556"/>
              <a:gd name="T3" fmla="*/ 231354 h 506776"/>
              <a:gd name="T4" fmla="*/ 0 w 363556"/>
              <a:gd name="T5" fmla="*/ 506776 h 506776"/>
              <a:gd name="T6" fmla="*/ 363556 w 363556"/>
              <a:gd name="T7" fmla="*/ 0 h 506776"/>
              <a:gd name="T8" fmla="*/ 0 60000 65536"/>
              <a:gd name="T9" fmla="*/ 0 60000 65536"/>
              <a:gd name="T10" fmla="*/ 0 60000 65536"/>
              <a:gd name="T11" fmla="*/ 0 60000 65536"/>
              <a:gd name="T12" fmla="*/ 0 w 363556"/>
              <a:gd name="T13" fmla="*/ 0 h 506776"/>
              <a:gd name="T14" fmla="*/ 363556 w 363556"/>
              <a:gd name="T15" fmla="*/ 506776 h 506776"/>
            </a:gdLst>
            <a:ahLst/>
            <a:cxnLst>
              <a:cxn ang="T8">
                <a:pos x="T0" y="T1"/>
              </a:cxn>
              <a:cxn ang="T9">
                <a:pos x="T2" y="T3"/>
              </a:cxn>
              <a:cxn ang="T10">
                <a:pos x="T4" y="T5"/>
              </a:cxn>
              <a:cxn ang="T11">
                <a:pos x="T6" y="T7"/>
              </a:cxn>
            </a:cxnLst>
            <a:rect l="T12" t="T13" r="T14" b="T15"/>
            <a:pathLst>
              <a:path w="363556" h="506776">
                <a:moveTo>
                  <a:pt x="363556" y="0"/>
                </a:moveTo>
                <a:lnTo>
                  <a:pt x="319489" y="231354"/>
                </a:lnTo>
                <a:lnTo>
                  <a:pt x="0" y="506776"/>
                </a:lnTo>
                <a:lnTo>
                  <a:pt x="363556" y="0"/>
                </a:lnTo>
                <a:close/>
              </a:path>
            </a:pathLst>
          </a:custGeom>
          <a:solidFill>
            <a:schemeClr val="accent2"/>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93" name="任意多边形 94"/>
          <p:cNvSpPr>
            <a:spLocks noChangeArrowheads="1"/>
          </p:cNvSpPr>
          <p:nvPr userDrawn="1"/>
        </p:nvSpPr>
        <p:spPr bwMode="auto">
          <a:xfrm>
            <a:off x="4991100" y="296864"/>
            <a:ext cx="965200" cy="231775"/>
          </a:xfrm>
          <a:custGeom>
            <a:avLst/>
            <a:gdLst>
              <a:gd name="T0" fmla="*/ 0 w 1288973"/>
              <a:gd name="T1" fmla="*/ 308472 h 308472"/>
              <a:gd name="T2" fmla="*/ 1288973 w 1288973"/>
              <a:gd name="T3" fmla="*/ 0 h 308472"/>
              <a:gd name="T4" fmla="*/ 154236 w 1288973"/>
              <a:gd name="T5" fmla="*/ 11016 h 308472"/>
              <a:gd name="T6" fmla="*/ 0 w 1288973"/>
              <a:gd name="T7" fmla="*/ 308472 h 308472"/>
              <a:gd name="T8" fmla="*/ 0 60000 65536"/>
              <a:gd name="T9" fmla="*/ 0 60000 65536"/>
              <a:gd name="T10" fmla="*/ 0 60000 65536"/>
              <a:gd name="T11" fmla="*/ 0 60000 65536"/>
              <a:gd name="T12" fmla="*/ 0 w 1288973"/>
              <a:gd name="T13" fmla="*/ 0 h 308472"/>
              <a:gd name="T14" fmla="*/ 1288973 w 1288973"/>
              <a:gd name="T15" fmla="*/ 308472 h 308472"/>
            </a:gdLst>
            <a:ahLst/>
            <a:cxnLst>
              <a:cxn ang="T8">
                <a:pos x="T0" y="T1"/>
              </a:cxn>
              <a:cxn ang="T9">
                <a:pos x="T2" y="T3"/>
              </a:cxn>
              <a:cxn ang="T10">
                <a:pos x="T4" y="T5"/>
              </a:cxn>
              <a:cxn ang="T11">
                <a:pos x="T6" y="T7"/>
              </a:cxn>
            </a:cxnLst>
            <a:rect l="T12" t="T13" r="T14" b="T15"/>
            <a:pathLst>
              <a:path w="1288973" h="308472">
                <a:moveTo>
                  <a:pt x="0" y="308472"/>
                </a:moveTo>
                <a:lnTo>
                  <a:pt x="1288973" y="0"/>
                </a:lnTo>
                <a:lnTo>
                  <a:pt x="154236" y="11016"/>
                </a:lnTo>
                <a:lnTo>
                  <a:pt x="0" y="308472"/>
                </a:lnTo>
                <a:close/>
              </a:path>
            </a:pathLst>
          </a:custGeom>
          <a:solidFill>
            <a:schemeClr val="accent2"/>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94" name="任意多边形 95"/>
          <p:cNvSpPr>
            <a:spLocks noChangeArrowheads="1"/>
          </p:cNvSpPr>
          <p:nvPr userDrawn="1"/>
        </p:nvSpPr>
        <p:spPr bwMode="auto">
          <a:xfrm>
            <a:off x="5006975" y="430213"/>
            <a:ext cx="793750" cy="742950"/>
          </a:xfrm>
          <a:custGeom>
            <a:avLst/>
            <a:gdLst>
              <a:gd name="T0" fmla="*/ 0 w 1057619"/>
              <a:gd name="T1" fmla="*/ 121186 h 991518"/>
              <a:gd name="T2" fmla="*/ 440674 w 1057619"/>
              <a:gd name="T3" fmla="*/ 0 h 991518"/>
              <a:gd name="T4" fmla="*/ 1057619 w 1057619"/>
              <a:gd name="T5" fmla="*/ 991518 h 991518"/>
              <a:gd name="T6" fmla="*/ 0 w 1057619"/>
              <a:gd name="T7" fmla="*/ 121186 h 991518"/>
              <a:gd name="T8" fmla="*/ 0 60000 65536"/>
              <a:gd name="T9" fmla="*/ 0 60000 65536"/>
              <a:gd name="T10" fmla="*/ 0 60000 65536"/>
              <a:gd name="T11" fmla="*/ 0 60000 65536"/>
              <a:gd name="T12" fmla="*/ 0 w 1057619"/>
              <a:gd name="T13" fmla="*/ 0 h 991518"/>
              <a:gd name="T14" fmla="*/ 1057619 w 1057619"/>
              <a:gd name="T15" fmla="*/ 991518 h 991518"/>
            </a:gdLst>
            <a:ahLst/>
            <a:cxnLst>
              <a:cxn ang="T8">
                <a:pos x="T0" y="T1"/>
              </a:cxn>
              <a:cxn ang="T9">
                <a:pos x="T2" y="T3"/>
              </a:cxn>
              <a:cxn ang="T10">
                <a:pos x="T4" y="T5"/>
              </a:cxn>
              <a:cxn ang="T11">
                <a:pos x="T6" y="T7"/>
              </a:cxn>
            </a:cxnLst>
            <a:rect l="T12" t="T13" r="T14" b="T15"/>
            <a:pathLst>
              <a:path w="1057619" h="991518">
                <a:moveTo>
                  <a:pt x="0" y="121186"/>
                </a:moveTo>
                <a:lnTo>
                  <a:pt x="440674" y="0"/>
                </a:lnTo>
                <a:lnTo>
                  <a:pt x="1057619" y="991518"/>
                </a:lnTo>
                <a:lnTo>
                  <a:pt x="0" y="121186"/>
                </a:lnTo>
                <a:close/>
              </a:path>
            </a:pathLst>
          </a:custGeom>
          <a:solidFill>
            <a:schemeClr val="accent2">
              <a:lumMod val="75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95" name="任意多边形 98"/>
          <p:cNvSpPr>
            <a:spLocks noChangeArrowheads="1"/>
          </p:cNvSpPr>
          <p:nvPr userDrawn="1"/>
        </p:nvSpPr>
        <p:spPr bwMode="auto">
          <a:xfrm>
            <a:off x="5767388" y="296863"/>
            <a:ext cx="1701800" cy="868362"/>
          </a:xfrm>
          <a:custGeom>
            <a:avLst/>
            <a:gdLst>
              <a:gd name="T0" fmla="*/ 286439 w 2269475"/>
              <a:gd name="T1" fmla="*/ 0 h 1156772"/>
              <a:gd name="T2" fmla="*/ 2269475 w 2269475"/>
              <a:gd name="T3" fmla="*/ 0 h 1156772"/>
              <a:gd name="T4" fmla="*/ 0 w 2269475"/>
              <a:gd name="T5" fmla="*/ 1156772 h 1156772"/>
              <a:gd name="T6" fmla="*/ 286439 w 2269475"/>
              <a:gd name="T7" fmla="*/ 0 h 1156772"/>
              <a:gd name="T8" fmla="*/ 0 60000 65536"/>
              <a:gd name="T9" fmla="*/ 0 60000 65536"/>
              <a:gd name="T10" fmla="*/ 0 60000 65536"/>
              <a:gd name="T11" fmla="*/ 0 60000 65536"/>
              <a:gd name="T12" fmla="*/ 0 w 2269475"/>
              <a:gd name="T13" fmla="*/ 0 h 1156772"/>
              <a:gd name="T14" fmla="*/ 2269475 w 2269475"/>
              <a:gd name="T15" fmla="*/ 1156772 h 1156772"/>
            </a:gdLst>
            <a:ahLst/>
            <a:cxnLst>
              <a:cxn ang="T8">
                <a:pos x="T0" y="T1"/>
              </a:cxn>
              <a:cxn ang="T9">
                <a:pos x="T2" y="T3"/>
              </a:cxn>
              <a:cxn ang="T10">
                <a:pos x="T4" y="T5"/>
              </a:cxn>
              <a:cxn ang="T11">
                <a:pos x="T6" y="T7"/>
              </a:cxn>
            </a:cxnLst>
            <a:rect l="T12" t="T13" r="T14" b="T15"/>
            <a:pathLst>
              <a:path w="2269475" h="1156772">
                <a:moveTo>
                  <a:pt x="286439" y="0"/>
                </a:moveTo>
                <a:lnTo>
                  <a:pt x="2269475" y="0"/>
                </a:lnTo>
                <a:lnTo>
                  <a:pt x="0" y="1156772"/>
                </a:lnTo>
                <a:lnTo>
                  <a:pt x="286439" y="0"/>
                </a:lnTo>
                <a:close/>
              </a:path>
            </a:pathLst>
          </a:custGeom>
          <a:solidFill>
            <a:schemeClr val="accent2">
              <a:lumMod val="60000"/>
              <a:lumOff val="40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96" name="任意多边形 99"/>
          <p:cNvSpPr>
            <a:spLocks noChangeArrowheads="1"/>
          </p:cNvSpPr>
          <p:nvPr userDrawn="1"/>
        </p:nvSpPr>
        <p:spPr bwMode="auto">
          <a:xfrm>
            <a:off x="5734050" y="280989"/>
            <a:ext cx="1709738" cy="900112"/>
          </a:xfrm>
          <a:custGeom>
            <a:avLst/>
            <a:gdLst>
              <a:gd name="T0" fmla="*/ 77118 w 2280492"/>
              <a:gd name="T1" fmla="*/ 1167788 h 1189822"/>
              <a:gd name="T2" fmla="*/ 771181 w 2280492"/>
              <a:gd name="T3" fmla="*/ 1090670 h 1189822"/>
              <a:gd name="T4" fmla="*/ 2280492 w 2280492"/>
              <a:gd name="T5" fmla="*/ 0 h 1189822"/>
              <a:gd name="T6" fmla="*/ 0 w 2280492"/>
              <a:gd name="T7" fmla="*/ 1189822 h 1189822"/>
              <a:gd name="T8" fmla="*/ 77118 w 2280492"/>
              <a:gd name="T9" fmla="*/ 1167788 h 1189822"/>
              <a:gd name="T10" fmla="*/ 0 60000 65536"/>
              <a:gd name="T11" fmla="*/ 0 60000 65536"/>
              <a:gd name="T12" fmla="*/ 0 60000 65536"/>
              <a:gd name="T13" fmla="*/ 0 60000 65536"/>
              <a:gd name="T14" fmla="*/ 0 60000 65536"/>
              <a:gd name="T15" fmla="*/ 0 w 2280492"/>
              <a:gd name="T16" fmla="*/ 0 h 1189822"/>
              <a:gd name="T17" fmla="*/ 2280492 w 2280492"/>
              <a:gd name="T18" fmla="*/ 1189822 h 1189822"/>
            </a:gdLst>
            <a:ahLst/>
            <a:cxnLst>
              <a:cxn ang="T10">
                <a:pos x="T0" y="T1"/>
              </a:cxn>
              <a:cxn ang="T11">
                <a:pos x="T2" y="T3"/>
              </a:cxn>
              <a:cxn ang="T12">
                <a:pos x="T4" y="T5"/>
              </a:cxn>
              <a:cxn ang="T13">
                <a:pos x="T6" y="T7"/>
              </a:cxn>
              <a:cxn ang="T14">
                <a:pos x="T8" y="T9"/>
              </a:cxn>
            </a:cxnLst>
            <a:rect l="T15" t="T16" r="T17" b="T18"/>
            <a:pathLst>
              <a:path w="2280492" h="1189822">
                <a:moveTo>
                  <a:pt x="77118" y="1167788"/>
                </a:moveTo>
                <a:lnTo>
                  <a:pt x="771181" y="1090670"/>
                </a:lnTo>
                <a:lnTo>
                  <a:pt x="2280492" y="0"/>
                </a:lnTo>
                <a:lnTo>
                  <a:pt x="0" y="1189822"/>
                </a:lnTo>
                <a:lnTo>
                  <a:pt x="77118" y="1167788"/>
                </a:lnTo>
                <a:close/>
              </a:path>
            </a:pathLst>
          </a:custGeom>
          <a:solidFill>
            <a:schemeClr val="accent2">
              <a:lumMod val="75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97" name="任意多边形 103"/>
          <p:cNvSpPr>
            <a:spLocks noChangeArrowheads="1"/>
          </p:cNvSpPr>
          <p:nvPr userDrawn="1"/>
        </p:nvSpPr>
        <p:spPr bwMode="auto">
          <a:xfrm>
            <a:off x="5437188" y="1438275"/>
            <a:ext cx="569912" cy="361950"/>
          </a:xfrm>
          <a:custGeom>
            <a:avLst/>
            <a:gdLst>
              <a:gd name="T0" fmla="*/ 176270 w 760164"/>
              <a:gd name="T1" fmla="*/ 88135 h 440675"/>
              <a:gd name="T2" fmla="*/ 760164 w 760164"/>
              <a:gd name="T3" fmla="*/ 0 h 440675"/>
              <a:gd name="T4" fmla="*/ 0 w 760164"/>
              <a:gd name="T5" fmla="*/ 440675 h 440675"/>
              <a:gd name="T6" fmla="*/ 176270 w 760164"/>
              <a:gd name="T7" fmla="*/ 88135 h 440675"/>
              <a:gd name="T8" fmla="*/ 0 60000 65536"/>
              <a:gd name="T9" fmla="*/ 0 60000 65536"/>
              <a:gd name="T10" fmla="*/ 0 60000 65536"/>
              <a:gd name="T11" fmla="*/ 0 60000 65536"/>
              <a:gd name="T12" fmla="*/ 0 w 760164"/>
              <a:gd name="T13" fmla="*/ 0 h 440675"/>
              <a:gd name="T14" fmla="*/ 760164 w 760164"/>
              <a:gd name="T15" fmla="*/ 440675 h 440675"/>
            </a:gdLst>
            <a:ahLst/>
            <a:cxnLst>
              <a:cxn ang="T8">
                <a:pos x="T0" y="T1"/>
              </a:cxn>
              <a:cxn ang="T9">
                <a:pos x="T2" y="T3"/>
              </a:cxn>
              <a:cxn ang="T10">
                <a:pos x="T4" y="T5"/>
              </a:cxn>
              <a:cxn ang="T11">
                <a:pos x="T6" y="T7"/>
              </a:cxn>
            </a:cxnLst>
            <a:rect l="T12" t="T13" r="T14" b="T15"/>
            <a:pathLst>
              <a:path w="760164" h="440675">
                <a:moveTo>
                  <a:pt x="176270" y="88135"/>
                </a:moveTo>
                <a:lnTo>
                  <a:pt x="760164" y="0"/>
                </a:lnTo>
                <a:lnTo>
                  <a:pt x="0" y="440675"/>
                </a:lnTo>
                <a:lnTo>
                  <a:pt x="176270" y="88135"/>
                </a:lnTo>
                <a:close/>
              </a:path>
            </a:pathLst>
          </a:custGeom>
          <a:solidFill>
            <a:schemeClr val="accent2">
              <a:lumMod val="75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98" name="任意多边形 105"/>
          <p:cNvSpPr>
            <a:spLocks noChangeArrowheads="1"/>
          </p:cNvSpPr>
          <p:nvPr userDrawn="1"/>
        </p:nvSpPr>
        <p:spPr bwMode="auto">
          <a:xfrm>
            <a:off x="5445125" y="1627188"/>
            <a:ext cx="438150" cy="165100"/>
          </a:xfrm>
          <a:custGeom>
            <a:avLst/>
            <a:gdLst>
              <a:gd name="T0" fmla="*/ 0 w 583894"/>
              <a:gd name="T1" fmla="*/ 198304 h 220337"/>
              <a:gd name="T2" fmla="*/ 583894 w 583894"/>
              <a:gd name="T3" fmla="*/ 220337 h 220337"/>
              <a:gd name="T4" fmla="*/ 341522 w 583894"/>
              <a:gd name="T5" fmla="*/ 0 h 220337"/>
              <a:gd name="T6" fmla="*/ 0 w 583894"/>
              <a:gd name="T7" fmla="*/ 198304 h 220337"/>
              <a:gd name="T8" fmla="*/ 0 60000 65536"/>
              <a:gd name="T9" fmla="*/ 0 60000 65536"/>
              <a:gd name="T10" fmla="*/ 0 60000 65536"/>
              <a:gd name="T11" fmla="*/ 0 60000 65536"/>
              <a:gd name="T12" fmla="*/ 0 w 583894"/>
              <a:gd name="T13" fmla="*/ 0 h 220337"/>
              <a:gd name="T14" fmla="*/ 583894 w 583894"/>
              <a:gd name="T15" fmla="*/ 220337 h 220337"/>
            </a:gdLst>
            <a:ahLst/>
            <a:cxnLst>
              <a:cxn ang="T8">
                <a:pos x="T0" y="T1"/>
              </a:cxn>
              <a:cxn ang="T9">
                <a:pos x="T2" y="T3"/>
              </a:cxn>
              <a:cxn ang="T10">
                <a:pos x="T4" y="T5"/>
              </a:cxn>
              <a:cxn ang="T11">
                <a:pos x="T6" y="T7"/>
              </a:cxn>
            </a:cxnLst>
            <a:rect l="T12" t="T13" r="T14" b="T15"/>
            <a:pathLst>
              <a:path w="583894" h="220337">
                <a:moveTo>
                  <a:pt x="0" y="198304"/>
                </a:moveTo>
                <a:lnTo>
                  <a:pt x="583894" y="220337"/>
                </a:lnTo>
                <a:lnTo>
                  <a:pt x="341522" y="0"/>
                </a:lnTo>
                <a:lnTo>
                  <a:pt x="0" y="198304"/>
                </a:lnTo>
                <a:close/>
              </a:path>
            </a:pathLst>
          </a:custGeom>
          <a:solidFill>
            <a:schemeClr val="accent2">
              <a:lumMod val="50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99" name="任意多边形 107"/>
          <p:cNvSpPr>
            <a:spLocks noChangeArrowheads="1"/>
          </p:cNvSpPr>
          <p:nvPr userDrawn="1"/>
        </p:nvSpPr>
        <p:spPr bwMode="auto">
          <a:xfrm>
            <a:off x="5908675" y="1346201"/>
            <a:ext cx="355600" cy="430213"/>
          </a:xfrm>
          <a:custGeom>
            <a:avLst/>
            <a:gdLst>
              <a:gd name="T0" fmla="*/ 77118 w 473725"/>
              <a:gd name="T1" fmla="*/ 165253 h 572878"/>
              <a:gd name="T2" fmla="*/ 473725 w 473725"/>
              <a:gd name="T3" fmla="*/ 0 h 572878"/>
              <a:gd name="T4" fmla="*/ 0 w 473725"/>
              <a:gd name="T5" fmla="*/ 572878 h 572878"/>
              <a:gd name="T6" fmla="*/ 77118 w 473725"/>
              <a:gd name="T7" fmla="*/ 165253 h 572878"/>
              <a:gd name="T8" fmla="*/ 0 60000 65536"/>
              <a:gd name="T9" fmla="*/ 0 60000 65536"/>
              <a:gd name="T10" fmla="*/ 0 60000 65536"/>
              <a:gd name="T11" fmla="*/ 0 60000 65536"/>
              <a:gd name="T12" fmla="*/ 0 w 473725"/>
              <a:gd name="T13" fmla="*/ 0 h 572878"/>
              <a:gd name="T14" fmla="*/ 473725 w 473725"/>
              <a:gd name="T15" fmla="*/ 572878 h 572878"/>
            </a:gdLst>
            <a:ahLst/>
            <a:cxnLst>
              <a:cxn ang="T8">
                <a:pos x="T0" y="T1"/>
              </a:cxn>
              <a:cxn ang="T9">
                <a:pos x="T2" y="T3"/>
              </a:cxn>
              <a:cxn ang="T10">
                <a:pos x="T4" y="T5"/>
              </a:cxn>
              <a:cxn ang="T11">
                <a:pos x="T6" y="T7"/>
              </a:cxn>
            </a:cxnLst>
            <a:rect l="T12" t="T13" r="T14" b="T15"/>
            <a:pathLst>
              <a:path w="473725" h="572878">
                <a:moveTo>
                  <a:pt x="77118" y="165253"/>
                </a:moveTo>
                <a:lnTo>
                  <a:pt x="473725" y="0"/>
                </a:lnTo>
                <a:lnTo>
                  <a:pt x="0" y="572878"/>
                </a:lnTo>
                <a:lnTo>
                  <a:pt x="77118" y="165253"/>
                </a:lnTo>
                <a:close/>
              </a:path>
            </a:pathLst>
          </a:custGeom>
          <a:solidFill>
            <a:schemeClr val="accent2">
              <a:lumMod val="75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00" name="任意多边形 110"/>
          <p:cNvSpPr>
            <a:spLocks noChangeArrowheads="1"/>
          </p:cNvSpPr>
          <p:nvPr userDrawn="1"/>
        </p:nvSpPr>
        <p:spPr bwMode="auto">
          <a:xfrm>
            <a:off x="5916613" y="-73025"/>
            <a:ext cx="1684337" cy="387350"/>
          </a:xfrm>
          <a:custGeom>
            <a:avLst/>
            <a:gdLst>
              <a:gd name="T0" fmla="*/ 0 w 2247441"/>
              <a:gd name="T1" fmla="*/ 495759 h 495759"/>
              <a:gd name="T2" fmla="*/ 991518 w 2247441"/>
              <a:gd name="T3" fmla="*/ 0 h 495759"/>
              <a:gd name="T4" fmla="*/ 2247441 w 2247441"/>
              <a:gd name="T5" fmla="*/ 0 h 495759"/>
              <a:gd name="T6" fmla="*/ 2060154 w 2247441"/>
              <a:gd name="T7" fmla="*/ 473725 h 495759"/>
              <a:gd name="T8" fmla="*/ 0 w 2247441"/>
              <a:gd name="T9" fmla="*/ 495759 h 495759"/>
              <a:gd name="T10" fmla="*/ 0 60000 65536"/>
              <a:gd name="T11" fmla="*/ 0 60000 65536"/>
              <a:gd name="T12" fmla="*/ 0 60000 65536"/>
              <a:gd name="T13" fmla="*/ 0 60000 65536"/>
              <a:gd name="T14" fmla="*/ 0 60000 65536"/>
              <a:gd name="T15" fmla="*/ 0 w 2247441"/>
              <a:gd name="T16" fmla="*/ 0 h 495759"/>
              <a:gd name="T17" fmla="*/ 2247441 w 2247441"/>
              <a:gd name="T18" fmla="*/ 495759 h 495759"/>
            </a:gdLst>
            <a:ahLst/>
            <a:cxnLst>
              <a:cxn ang="T10">
                <a:pos x="T0" y="T1"/>
              </a:cxn>
              <a:cxn ang="T11">
                <a:pos x="T2" y="T3"/>
              </a:cxn>
              <a:cxn ang="T12">
                <a:pos x="T4" y="T5"/>
              </a:cxn>
              <a:cxn ang="T13">
                <a:pos x="T6" y="T7"/>
              </a:cxn>
              <a:cxn ang="T14">
                <a:pos x="T8" y="T9"/>
              </a:cxn>
            </a:cxnLst>
            <a:rect l="T15" t="T16" r="T17" b="T18"/>
            <a:pathLst>
              <a:path w="2247441" h="495759">
                <a:moveTo>
                  <a:pt x="0" y="495759"/>
                </a:moveTo>
                <a:lnTo>
                  <a:pt x="991518" y="0"/>
                </a:lnTo>
                <a:lnTo>
                  <a:pt x="2247441" y="0"/>
                </a:lnTo>
                <a:lnTo>
                  <a:pt x="2060154" y="473725"/>
                </a:lnTo>
                <a:lnTo>
                  <a:pt x="0" y="495759"/>
                </a:lnTo>
                <a:close/>
              </a:path>
            </a:pathLst>
          </a:custGeom>
          <a:solidFill>
            <a:schemeClr val="accent2"/>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01" name="任意多边形 111"/>
          <p:cNvSpPr>
            <a:spLocks noChangeArrowheads="1"/>
          </p:cNvSpPr>
          <p:nvPr userDrawn="1"/>
        </p:nvSpPr>
        <p:spPr bwMode="auto">
          <a:xfrm>
            <a:off x="5957888" y="-123825"/>
            <a:ext cx="850900" cy="422275"/>
          </a:xfrm>
          <a:custGeom>
            <a:avLst/>
            <a:gdLst>
              <a:gd name="T0" fmla="*/ 0 w 1134738"/>
              <a:gd name="T1" fmla="*/ 561861 h 561861"/>
              <a:gd name="T2" fmla="*/ 870333 w 1134738"/>
              <a:gd name="T3" fmla="*/ 0 h 561861"/>
              <a:gd name="T4" fmla="*/ 1134738 w 1134738"/>
              <a:gd name="T5" fmla="*/ 22034 h 561861"/>
              <a:gd name="T6" fmla="*/ 0 w 1134738"/>
              <a:gd name="T7" fmla="*/ 561861 h 561861"/>
              <a:gd name="T8" fmla="*/ 0 60000 65536"/>
              <a:gd name="T9" fmla="*/ 0 60000 65536"/>
              <a:gd name="T10" fmla="*/ 0 60000 65536"/>
              <a:gd name="T11" fmla="*/ 0 60000 65536"/>
              <a:gd name="T12" fmla="*/ 0 w 1134738"/>
              <a:gd name="T13" fmla="*/ 0 h 561861"/>
              <a:gd name="T14" fmla="*/ 1134738 w 1134738"/>
              <a:gd name="T15" fmla="*/ 561861 h 561861"/>
            </a:gdLst>
            <a:ahLst/>
            <a:cxnLst>
              <a:cxn ang="T8">
                <a:pos x="T0" y="T1"/>
              </a:cxn>
              <a:cxn ang="T9">
                <a:pos x="T2" y="T3"/>
              </a:cxn>
              <a:cxn ang="T10">
                <a:pos x="T4" y="T5"/>
              </a:cxn>
              <a:cxn ang="T11">
                <a:pos x="T6" y="T7"/>
              </a:cxn>
            </a:cxnLst>
            <a:rect l="T12" t="T13" r="T14" b="T15"/>
            <a:pathLst>
              <a:path w="1134738" h="561861">
                <a:moveTo>
                  <a:pt x="0" y="561861"/>
                </a:moveTo>
                <a:lnTo>
                  <a:pt x="870333" y="0"/>
                </a:lnTo>
                <a:lnTo>
                  <a:pt x="1134738" y="22034"/>
                </a:lnTo>
                <a:lnTo>
                  <a:pt x="0" y="561861"/>
                </a:lnTo>
                <a:close/>
              </a:path>
            </a:pathLst>
          </a:custGeom>
          <a:solidFill>
            <a:schemeClr val="accent2">
              <a:lumMod val="75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02" name="任意多边形 112"/>
          <p:cNvSpPr>
            <a:spLocks noChangeArrowheads="1"/>
          </p:cNvSpPr>
          <p:nvPr userDrawn="1"/>
        </p:nvSpPr>
        <p:spPr bwMode="auto">
          <a:xfrm>
            <a:off x="7461251" y="0"/>
            <a:ext cx="330200" cy="273050"/>
          </a:xfrm>
          <a:custGeom>
            <a:avLst/>
            <a:gdLst>
              <a:gd name="T0" fmla="*/ 121186 w 440675"/>
              <a:gd name="T1" fmla="*/ 0 h 363557"/>
              <a:gd name="T2" fmla="*/ 440675 w 440675"/>
              <a:gd name="T3" fmla="*/ 0 h 363557"/>
              <a:gd name="T4" fmla="*/ 0 w 440675"/>
              <a:gd name="T5" fmla="*/ 363557 h 363557"/>
              <a:gd name="T6" fmla="*/ 121186 w 440675"/>
              <a:gd name="T7" fmla="*/ 0 h 363557"/>
              <a:gd name="T8" fmla="*/ 0 60000 65536"/>
              <a:gd name="T9" fmla="*/ 0 60000 65536"/>
              <a:gd name="T10" fmla="*/ 0 60000 65536"/>
              <a:gd name="T11" fmla="*/ 0 60000 65536"/>
              <a:gd name="T12" fmla="*/ 0 w 440675"/>
              <a:gd name="T13" fmla="*/ 0 h 363557"/>
              <a:gd name="T14" fmla="*/ 440675 w 440675"/>
              <a:gd name="T15" fmla="*/ 363557 h 363557"/>
            </a:gdLst>
            <a:ahLst/>
            <a:cxnLst>
              <a:cxn ang="T8">
                <a:pos x="T0" y="T1"/>
              </a:cxn>
              <a:cxn ang="T9">
                <a:pos x="T2" y="T3"/>
              </a:cxn>
              <a:cxn ang="T10">
                <a:pos x="T4" y="T5"/>
              </a:cxn>
              <a:cxn ang="T11">
                <a:pos x="T6" y="T7"/>
              </a:cxn>
            </a:cxnLst>
            <a:rect l="T12" t="T13" r="T14" b="T15"/>
            <a:pathLst>
              <a:path w="440675" h="363557">
                <a:moveTo>
                  <a:pt x="121186" y="0"/>
                </a:moveTo>
                <a:lnTo>
                  <a:pt x="440675" y="0"/>
                </a:lnTo>
                <a:lnTo>
                  <a:pt x="0" y="363557"/>
                </a:lnTo>
                <a:lnTo>
                  <a:pt x="121186" y="0"/>
                </a:lnTo>
                <a:close/>
              </a:path>
            </a:pathLst>
          </a:custGeom>
          <a:solidFill>
            <a:schemeClr val="accent2">
              <a:lumMod val="50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03" name="任意多边形 114"/>
          <p:cNvSpPr>
            <a:spLocks noChangeArrowheads="1"/>
          </p:cNvSpPr>
          <p:nvPr userDrawn="1"/>
        </p:nvSpPr>
        <p:spPr bwMode="auto">
          <a:xfrm>
            <a:off x="7427913" y="-139700"/>
            <a:ext cx="611187" cy="446088"/>
          </a:xfrm>
          <a:custGeom>
            <a:avLst/>
            <a:gdLst>
              <a:gd name="T0" fmla="*/ 0 w 815248"/>
              <a:gd name="T1" fmla="*/ 550844 h 550844"/>
              <a:gd name="T2" fmla="*/ 638978 w 815248"/>
              <a:gd name="T3" fmla="*/ 0 h 550844"/>
              <a:gd name="T4" fmla="*/ 815248 w 815248"/>
              <a:gd name="T5" fmla="*/ 341523 h 550844"/>
              <a:gd name="T6" fmla="*/ 0 w 815248"/>
              <a:gd name="T7" fmla="*/ 550844 h 550844"/>
              <a:gd name="T8" fmla="*/ 0 60000 65536"/>
              <a:gd name="T9" fmla="*/ 0 60000 65536"/>
              <a:gd name="T10" fmla="*/ 0 60000 65536"/>
              <a:gd name="T11" fmla="*/ 0 60000 65536"/>
              <a:gd name="T12" fmla="*/ 0 w 815248"/>
              <a:gd name="T13" fmla="*/ 0 h 550844"/>
              <a:gd name="T14" fmla="*/ 815248 w 815248"/>
              <a:gd name="T15" fmla="*/ 550844 h 550844"/>
            </a:gdLst>
            <a:ahLst/>
            <a:cxnLst>
              <a:cxn ang="T8">
                <a:pos x="T0" y="T1"/>
              </a:cxn>
              <a:cxn ang="T9">
                <a:pos x="T2" y="T3"/>
              </a:cxn>
              <a:cxn ang="T10">
                <a:pos x="T4" y="T5"/>
              </a:cxn>
              <a:cxn ang="T11">
                <a:pos x="T6" y="T7"/>
              </a:cxn>
            </a:cxnLst>
            <a:rect l="T12" t="T13" r="T14" b="T15"/>
            <a:pathLst>
              <a:path w="815248" h="550844">
                <a:moveTo>
                  <a:pt x="0" y="550844"/>
                </a:moveTo>
                <a:lnTo>
                  <a:pt x="638978" y="0"/>
                </a:lnTo>
                <a:lnTo>
                  <a:pt x="815248" y="341523"/>
                </a:lnTo>
                <a:lnTo>
                  <a:pt x="0" y="550844"/>
                </a:lnTo>
                <a:close/>
              </a:path>
            </a:pathLst>
          </a:custGeom>
          <a:solidFill>
            <a:schemeClr val="accent2"/>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04" name="任意多边形 39"/>
          <p:cNvSpPr>
            <a:spLocks noChangeArrowheads="1"/>
          </p:cNvSpPr>
          <p:nvPr userDrawn="1"/>
        </p:nvSpPr>
        <p:spPr bwMode="auto">
          <a:xfrm>
            <a:off x="1892300" y="1139825"/>
            <a:ext cx="1644650" cy="595313"/>
          </a:xfrm>
          <a:custGeom>
            <a:avLst/>
            <a:gdLst>
              <a:gd name="T0" fmla="*/ 0 w 2192356"/>
              <a:gd name="T1" fmla="*/ 782197 h 782197"/>
              <a:gd name="T2" fmla="*/ 727113 w 2192356"/>
              <a:gd name="T3" fmla="*/ 649995 h 782197"/>
              <a:gd name="T4" fmla="*/ 2192356 w 2192356"/>
              <a:gd name="T5" fmla="*/ 0 h 782197"/>
              <a:gd name="T6" fmla="*/ 0 w 2192356"/>
              <a:gd name="T7" fmla="*/ 782197 h 782197"/>
              <a:gd name="T8" fmla="*/ 0 60000 65536"/>
              <a:gd name="T9" fmla="*/ 0 60000 65536"/>
              <a:gd name="T10" fmla="*/ 0 60000 65536"/>
              <a:gd name="T11" fmla="*/ 0 60000 65536"/>
              <a:gd name="T12" fmla="*/ 0 w 2192356"/>
              <a:gd name="T13" fmla="*/ 0 h 782197"/>
              <a:gd name="T14" fmla="*/ 2192356 w 2192356"/>
              <a:gd name="T15" fmla="*/ 782197 h 782197"/>
            </a:gdLst>
            <a:ahLst/>
            <a:cxnLst>
              <a:cxn ang="T8">
                <a:pos x="T0" y="T1"/>
              </a:cxn>
              <a:cxn ang="T9">
                <a:pos x="T2" y="T3"/>
              </a:cxn>
              <a:cxn ang="T10">
                <a:pos x="T4" y="T5"/>
              </a:cxn>
              <a:cxn ang="T11">
                <a:pos x="T6" y="T7"/>
              </a:cxn>
            </a:cxnLst>
            <a:rect l="T12" t="T13" r="T14" b="T15"/>
            <a:pathLst>
              <a:path w="2192356" h="782197">
                <a:moveTo>
                  <a:pt x="0" y="782197"/>
                </a:moveTo>
                <a:lnTo>
                  <a:pt x="727113" y="649995"/>
                </a:lnTo>
                <a:lnTo>
                  <a:pt x="2192356" y="0"/>
                </a:lnTo>
                <a:lnTo>
                  <a:pt x="0" y="782197"/>
                </a:lnTo>
                <a:close/>
              </a:path>
            </a:pathLst>
          </a:custGeom>
          <a:solidFill>
            <a:srgbClr val="FBB61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05" name="任意多边形 82"/>
          <p:cNvSpPr>
            <a:spLocks noChangeArrowheads="1"/>
          </p:cNvSpPr>
          <p:nvPr userDrawn="1"/>
        </p:nvSpPr>
        <p:spPr bwMode="auto">
          <a:xfrm>
            <a:off x="5222875" y="1198563"/>
            <a:ext cx="520700" cy="487362"/>
          </a:xfrm>
          <a:custGeom>
            <a:avLst/>
            <a:gdLst>
              <a:gd name="T0" fmla="*/ 672029 w 672029"/>
              <a:gd name="T1" fmla="*/ 0 h 649995"/>
              <a:gd name="T2" fmla="*/ 0 w 672029"/>
              <a:gd name="T3" fmla="*/ 649995 h 649995"/>
              <a:gd name="T4" fmla="*/ 154236 w 672029"/>
              <a:gd name="T5" fmla="*/ 231354 h 649995"/>
              <a:gd name="T6" fmla="*/ 672029 w 672029"/>
              <a:gd name="T7" fmla="*/ 0 h 649995"/>
              <a:gd name="T8" fmla="*/ 0 60000 65536"/>
              <a:gd name="T9" fmla="*/ 0 60000 65536"/>
              <a:gd name="T10" fmla="*/ 0 60000 65536"/>
              <a:gd name="T11" fmla="*/ 0 60000 65536"/>
              <a:gd name="T12" fmla="*/ 0 w 672029"/>
              <a:gd name="T13" fmla="*/ 0 h 649995"/>
              <a:gd name="T14" fmla="*/ 672029 w 672029"/>
              <a:gd name="T15" fmla="*/ 649995 h 649995"/>
            </a:gdLst>
            <a:ahLst/>
            <a:cxnLst>
              <a:cxn ang="T8">
                <a:pos x="T0" y="T1"/>
              </a:cxn>
              <a:cxn ang="T9">
                <a:pos x="T2" y="T3"/>
              </a:cxn>
              <a:cxn ang="T10">
                <a:pos x="T4" y="T5"/>
              </a:cxn>
              <a:cxn ang="T11">
                <a:pos x="T6" y="T7"/>
              </a:cxn>
            </a:cxnLst>
            <a:rect l="T12" t="T13" r="T14" b="T15"/>
            <a:pathLst>
              <a:path w="672029" h="649995">
                <a:moveTo>
                  <a:pt x="672029" y="0"/>
                </a:moveTo>
                <a:lnTo>
                  <a:pt x="0" y="649995"/>
                </a:lnTo>
                <a:lnTo>
                  <a:pt x="154236" y="231354"/>
                </a:lnTo>
                <a:lnTo>
                  <a:pt x="672029" y="0"/>
                </a:lnTo>
                <a:close/>
              </a:path>
            </a:pathLst>
          </a:custGeom>
          <a:solidFill>
            <a:schemeClr val="accent2">
              <a:lumMod val="75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06" name="任意多边形 119"/>
          <p:cNvSpPr>
            <a:spLocks noChangeArrowheads="1"/>
          </p:cNvSpPr>
          <p:nvPr userDrawn="1"/>
        </p:nvSpPr>
        <p:spPr bwMode="auto">
          <a:xfrm>
            <a:off x="2279651" y="1536701"/>
            <a:ext cx="2281238" cy="701675"/>
          </a:xfrm>
          <a:custGeom>
            <a:avLst/>
            <a:gdLst>
              <a:gd name="T0" fmla="*/ 0 w 2974555"/>
              <a:gd name="T1" fmla="*/ 925417 h 925417"/>
              <a:gd name="T2" fmla="*/ 2974555 w 2974555"/>
              <a:gd name="T3" fmla="*/ 0 h 925417"/>
              <a:gd name="T4" fmla="*/ 2500829 w 2974555"/>
              <a:gd name="T5" fmla="*/ 484742 h 925417"/>
              <a:gd name="T6" fmla="*/ 0 w 2974555"/>
              <a:gd name="T7" fmla="*/ 925417 h 925417"/>
              <a:gd name="T8" fmla="*/ 0 60000 65536"/>
              <a:gd name="T9" fmla="*/ 0 60000 65536"/>
              <a:gd name="T10" fmla="*/ 0 60000 65536"/>
              <a:gd name="T11" fmla="*/ 0 60000 65536"/>
              <a:gd name="T12" fmla="*/ 0 w 2974555"/>
              <a:gd name="T13" fmla="*/ 0 h 925417"/>
              <a:gd name="T14" fmla="*/ 2974555 w 2974555"/>
              <a:gd name="T15" fmla="*/ 925417 h 925417"/>
            </a:gdLst>
            <a:ahLst/>
            <a:cxnLst>
              <a:cxn ang="T8">
                <a:pos x="T0" y="T1"/>
              </a:cxn>
              <a:cxn ang="T9">
                <a:pos x="T2" y="T3"/>
              </a:cxn>
              <a:cxn ang="T10">
                <a:pos x="T4" y="T5"/>
              </a:cxn>
              <a:cxn ang="T11">
                <a:pos x="T6" y="T7"/>
              </a:cxn>
            </a:cxnLst>
            <a:rect l="T12" t="T13" r="T14" b="T15"/>
            <a:pathLst>
              <a:path w="2974555" h="925417">
                <a:moveTo>
                  <a:pt x="0" y="925417"/>
                </a:moveTo>
                <a:lnTo>
                  <a:pt x="2974555" y="0"/>
                </a:lnTo>
                <a:lnTo>
                  <a:pt x="2500829" y="484742"/>
                </a:lnTo>
                <a:lnTo>
                  <a:pt x="0" y="925417"/>
                </a:lnTo>
                <a:close/>
              </a:path>
            </a:pathLst>
          </a:custGeom>
          <a:solidFill>
            <a:srgbClr val="EB263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07" name="任意多边形 120"/>
          <p:cNvSpPr>
            <a:spLocks noChangeArrowheads="1"/>
          </p:cNvSpPr>
          <p:nvPr userDrawn="1"/>
        </p:nvSpPr>
        <p:spPr bwMode="auto">
          <a:xfrm>
            <a:off x="-139700" y="4246563"/>
            <a:ext cx="255588" cy="265112"/>
          </a:xfrm>
          <a:custGeom>
            <a:avLst/>
            <a:gdLst>
              <a:gd name="T0" fmla="*/ 44068 w 341523"/>
              <a:gd name="T1" fmla="*/ 0 h 352540"/>
              <a:gd name="T2" fmla="*/ 341523 w 341523"/>
              <a:gd name="T3" fmla="*/ 352540 h 352540"/>
              <a:gd name="T4" fmla="*/ 0 w 341523"/>
              <a:gd name="T5" fmla="*/ 253388 h 352540"/>
              <a:gd name="T6" fmla="*/ 33051 w 341523"/>
              <a:gd name="T7" fmla="*/ 55084 h 352540"/>
              <a:gd name="T8" fmla="*/ 44068 w 341523"/>
              <a:gd name="T9" fmla="*/ 0 h 352540"/>
              <a:gd name="T10" fmla="*/ 0 60000 65536"/>
              <a:gd name="T11" fmla="*/ 0 60000 65536"/>
              <a:gd name="T12" fmla="*/ 0 60000 65536"/>
              <a:gd name="T13" fmla="*/ 0 60000 65536"/>
              <a:gd name="T14" fmla="*/ 0 60000 65536"/>
              <a:gd name="T15" fmla="*/ 0 w 341523"/>
              <a:gd name="T16" fmla="*/ 0 h 352540"/>
              <a:gd name="T17" fmla="*/ 341523 w 341523"/>
              <a:gd name="T18" fmla="*/ 352540 h 352540"/>
            </a:gdLst>
            <a:ahLst/>
            <a:cxnLst>
              <a:cxn ang="T10">
                <a:pos x="T0" y="T1"/>
              </a:cxn>
              <a:cxn ang="T11">
                <a:pos x="T2" y="T3"/>
              </a:cxn>
              <a:cxn ang="T12">
                <a:pos x="T4" y="T5"/>
              </a:cxn>
              <a:cxn ang="T13">
                <a:pos x="T6" y="T7"/>
              </a:cxn>
              <a:cxn ang="T14">
                <a:pos x="T8" y="T9"/>
              </a:cxn>
            </a:cxnLst>
            <a:rect l="T15" t="T16" r="T17" b="T18"/>
            <a:pathLst>
              <a:path w="341523" h="352540">
                <a:moveTo>
                  <a:pt x="44068" y="0"/>
                </a:moveTo>
                <a:lnTo>
                  <a:pt x="341523" y="352540"/>
                </a:lnTo>
                <a:lnTo>
                  <a:pt x="0" y="253388"/>
                </a:lnTo>
                <a:lnTo>
                  <a:pt x="33051" y="55084"/>
                </a:lnTo>
                <a:lnTo>
                  <a:pt x="44068" y="0"/>
                </a:lnTo>
                <a:close/>
              </a:path>
            </a:pathLst>
          </a:custGeom>
          <a:solidFill>
            <a:srgbClr val="E0345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08" name="任意多边形 122"/>
          <p:cNvSpPr>
            <a:spLocks noChangeArrowheads="1"/>
          </p:cNvSpPr>
          <p:nvPr userDrawn="1"/>
        </p:nvSpPr>
        <p:spPr bwMode="auto">
          <a:xfrm>
            <a:off x="1438275" y="3722689"/>
            <a:ext cx="279400" cy="214312"/>
          </a:xfrm>
          <a:custGeom>
            <a:avLst/>
            <a:gdLst>
              <a:gd name="T0" fmla="*/ 33051 w 374574"/>
              <a:gd name="T1" fmla="*/ 55085 h 286439"/>
              <a:gd name="T2" fmla="*/ 374574 w 374574"/>
              <a:gd name="T3" fmla="*/ 0 h 286439"/>
              <a:gd name="T4" fmla="*/ 0 w 374574"/>
              <a:gd name="T5" fmla="*/ 286439 h 286439"/>
              <a:gd name="T6" fmla="*/ 33051 w 374574"/>
              <a:gd name="T7" fmla="*/ 55085 h 286439"/>
              <a:gd name="T8" fmla="*/ 0 60000 65536"/>
              <a:gd name="T9" fmla="*/ 0 60000 65536"/>
              <a:gd name="T10" fmla="*/ 0 60000 65536"/>
              <a:gd name="T11" fmla="*/ 0 60000 65536"/>
              <a:gd name="T12" fmla="*/ 0 w 374574"/>
              <a:gd name="T13" fmla="*/ 0 h 286439"/>
              <a:gd name="T14" fmla="*/ 374574 w 374574"/>
              <a:gd name="T15" fmla="*/ 286439 h 286439"/>
            </a:gdLst>
            <a:ahLst/>
            <a:cxnLst>
              <a:cxn ang="T8">
                <a:pos x="T0" y="T1"/>
              </a:cxn>
              <a:cxn ang="T9">
                <a:pos x="T2" y="T3"/>
              </a:cxn>
              <a:cxn ang="T10">
                <a:pos x="T4" y="T5"/>
              </a:cxn>
              <a:cxn ang="T11">
                <a:pos x="T6" y="T7"/>
              </a:cxn>
            </a:cxnLst>
            <a:rect l="T12" t="T13" r="T14" b="T15"/>
            <a:pathLst>
              <a:path w="374574" h="286439">
                <a:moveTo>
                  <a:pt x="33051" y="55085"/>
                </a:moveTo>
                <a:lnTo>
                  <a:pt x="374574" y="0"/>
                </a:lnTo>
                <a:lnTo>
                  <a:pt x="0" y="286439"/>
                </a:lnTo>
                <a:lnTo>
                  <a:pt x="33051" y="55085"/>
                </a:lnTo>
                <a:close/>
              </a:path>
            </a:pathLst>
          </a:custGeom>
          <a:solidFill>
            <a:srgbClr val="CB428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09" name="任意多边形 126"/>
          <p:cNvSpPr>
            <a:spLocks noChangeArrowheads="1"/>
          </p:cNvSpPr>
          <p:nvPr userDrawn="1"/>
        </p:nvSpPr>
        <p:spPr bwMode="auto">
          <a:xfrm rot="6756059">
            <a:off x="4123533" y="4880769"/>
            <a:ext cx="173037" cy="98425"/>
          </a:xfrm>
          <a:custGeom>
            <a:avLst/>
            <a:gdLst>
              <a:gd name="T0" fmla="*/ 0 w 231354"/>
              <a:gd name="T1" fmla="*/ 0 h 132202"/>
              <a:gd name="T2" fmla="*/ 143219 w 231354"/>
              <a:gd name="T3" fmla="*/ 132202 h 132202"/>
              <a:gd name="T4" fmla="*/ 231354 w 231354"/>
              <a:gd name="T5" fmla="*/ 55084 h 132202"/>
              <a:gd name="T6" fmla="*/ 0 w 231354"/>
              <a:gd name="T7" fmla="*/ 0 h 132202"/>
              <a:gd name="T8" fmla="*/ 0 60000 65536"/>
              <a:gd name="T9" fmla="*/ 0 60000 65536"/>
              <a:gd name="T10" fmla="*/ 0 60000 65536"/>
              <a:gd name="T11" fmla="*/ 0 60000 65536"/>
              <a:gd name="T12" fmla="*/ 0 w 231354"/>
              <a:gd name="T13" fmla="*/ 0 h 132202"/>
              <a:gd name="T14" fmla="*/ 231354 w 231354"/>
              <a:gd name="T15" fmla="*/ 132202 h 132202"/>
            </a:gdLst>
            <a:ahLst/>
            <a:cxnLst>
              <a:cxn ang="T8">
                <a:pos x="T0" y="T1"/>
              </a:cxn>
              <a:cxn ang="T9">
                <a:pos x="T2" y="T3"/>
              </a:cxn>
              <a:cxn ang="T10">
                <a:pos x="T4" y="T5"/>
              </a:cxn>
              <a:cxn ang="T11">
                <a:pos x="T6" y="T7"/>
              </a:cxn>
            </a:cxnLst>
            <a:rect l="T12" t="T13" r="T14" b="T15"/>
            <a:pathLst>
              <a:path w="231354" h="132202">
                <a:moveTo>
                  <a:pt x="0" y="0"/>
                </a:moveTo>
                <a:lnTo>
                  <a:pt x="143219" y="132202"/>
                </a:lnTo>
                <a:lnTo>
                  <a:pt x="231354" y="55084"/>
                </a:lnTo>
                <a:lnTo>
                  <a:pt x="0" y="0"/>
                </a:lnTo>
                <a:close/>
              </a:path>
            </a:pathLst>
          </a:custGeom>
          <a:solidFill>
            <a:srgbClr val="EF5C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10" name="任意多边形 135"/>
          <p:cNvSpPr>
            <a:spLocks noChangeArrowheads="1"/>
          </p:cNvSpPr>
          <p:nvPr userDrawn="1"/>
        </p:nvSpPr>
        <p:spPr bwMode="auto">
          <a:xfrm>
            <a:off x="6138864" y="2495551"/>
            <a:ext cx="206375" cy="214313"/>
          </a:xfrm>
          <a:custGeom>
            <a:avLst/>
            <a:gdLst>
              <a:gd name="T0" fmla="*/ 0 w 275421"/>
              <a:gd name="T1" fmla="*/ 33051 h 286439"/>
              <a:gd name="T2" fmla="*/ 275421 w 275421"/>
              <a:gd name="T3" fmla="*/ 0 h 286439"/>
              <a:gd name="T4" fmla="*/ 88135 w 275421"/>
              <a:gd name="T5" fmla="*/ 286439 h 286439"/>
              <a:gd name="T6" fmla="*/ 0 w 275421"/>
              <a:gd name="T7" fmla="*/ 33051 h 286439"/>
              <a:gd name="T8" fmla="*/ 0 60000 65536"/>
              <a:gd name="T9" fmla="*/ 0 60000 65536"/>
              <a:gd name="T10" fmla="*/ 0 60000 65536"/>
              <a:gd name="T11" fmla="*/ 0 60000 65536"/>
              <a:gd name="T12" fmla="*/ 0 w 275421"/>
              <a:gd name="T13" fmla="*/ 0 h 286439"/>
              <a:gd name="T14" fmla="*/ 275421 w 275421"/>
              <a:gd name="T15" fmla="*/ 286439 h 286439"/>
            </a:gdLst>
            <a:ahLst/>
            <a:cxnLst>
              <a:cxn ang="T8">
                <a:pos x="T0" y="T1"/>
              </a:cxn>
              <a:cxn ang="T9">
                <a:pos x="T2" y="T3"/>
              </a:cxn>
              <a:cxn ang="T10">
                <a:pos x="T4" y="T5"/>
              </a:cxn>
              <a:cxn ang="T11">
                <a:pos x="T6" y="T7"/>
              </a:cxn>
            </a:cxnLst>
            <a:rect l="T12" t="T13" r="T14" b="T15"/>
            <a:pathLst>
              <a:path w="275421" h="286439">
                <a:moveTo>
                  <a:pt x="0" y="33051"/>
                </a:moveTo>
                <a:lnTo>
                  <a:pt x="275421" y="0"/>
                </a:lnTo>
                <a:lnTo>
                  <a:pt x="88135" y="286439"/>
                </a:lnTo>
                <a:lnTo>
                  <a:pt x="0" y="33051"/>
                </a:lnTo>
                <a:close/>
              </a:path>
            </a:pathLst>
          </a:custGeom>
          <a:solidFill>
            <a:schemeClr val="accent2">
              <a:lumMod val="50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11" name="任意多边形 136"/>
          <p:cNvSpPr>
            <a:spLocks noChangeArrowheads="1"/>
          </p:cNvSpPr>
          <p:nvPr userDrawn="1"/>
        </p:nvSpPr>
        <p:spPr bwMode="auto">
          <a:xfrm>
            <a:off x="8788401" y="2698750"/>
            <a:ext cx="174625" cy="98425"/>
          </a:xfrm>
          <a:custGeom>
            <a:avLst/>
            <a:gdLst>
              <a:gd name="T0" fmla="*/ 0 w 231354"/>
              <a:gd name="T1" fmla="*/ 0 h 132202"/>
              <a:gd name="T2" fmla="*/ 143219 w 231354"/>
              <a:gd name="T3" fmla="*/ 132202 h 132202"/>
              <a:gd name="T4" fmla="*/ 231354 w 231354"/>
              <a:gd name="T5" fmla="*/ 55084 h 132202"/>
              <a:gd name="T6" fmla="*/ 0 w 231354"/>
              <a:gd name="T7" fmla="*/ 0 h 132202"/>
              <a:gd name="T8" fmla="*/ 0 60000 65536"/>
              <a:gd name="T9" fmla="*/ 0 60000 65536"/>
              <a:gd name="T10" fmla="*/ 0 60000 65536"/>
              <a:gd name="T11" fmla="*/ 0 60000 65536"/>
              <a:gd name="T12" fmla="*/ 0 w 231354"/>
              <a:gd name="T13" fmla="*/ 0 h 132202"/>
              <a:gd name="T14" fmla="*/ 231354 w 231354"/>
              <a:gd name="T15" fmla="*/ 132202 h 132202"/>
            </a:gdLst>
            <a:ahLst/>
            <a:cxnLst>
              <a:cxn ang="T8">
                <a:pos x="T0" y="T1"/>
              </a:cxn>
              <a:cxn ang="T9">
                <a:pos x="T2" y="T3"/>
              </a:cxn>
              <a:cxn ang="T10">
                <a:pos x="T4" y="T5"/>
              </a:cxn>
              <a:cxn ang="T11">
                <a:pos x="T6" y="T7"/>
              </a:cxn>
            </a:cxnLst>
            <a:rect l="T12" t="T13" r="T14" b="T15"/>
            <a:pathLst>
              <a:path w="231354" h="132202">
                <a:moveTo>
                  <a:pt x="0" y="0"/>
                </a:moveTo>
                <a:lnTo>
                  <a:pt x="143219" y="132202"/>
                </a:lnTo>
                <a:lnTo>
                  <a:pt x="231354" y="55084"/>
                </a:lnTo>
                <a:lnTo>
                  <a:pt x="0" y="0"/>
                </a:lnTo>
                <a:close/>
              </a:path>
            </a:pathLst>
          </a:custGeom>
          <a:solidFill>
            <a:srgbClr val="F459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12" name="任意多边形 137"/>
          <p:cNvSpPr>
            <a:spLocks noChangeArrowheads="1"/>
          </p:cNvSpPr>
          <p:nvPr userDrawn="1"/>
        </p:nvSpPr>
        <p:spPr bwMode="auto">
          <a:xfrm>
            <a:off x="7840664" y="1833563"/>
            <a:ext cx="247650" cy="198437"/>
          </a:xfrm>
          <a:custGeom>
            <a:avLst/>
            <a:gdLst>
              <a:gd name="T0" fmla="*/ 187286 w 330506"/>
              <a:gd name="T1" fmla="*/ 33050 h 264405"/>
              <a:gd name="T2" fmla="*/ 0 w 330506"/>
              <a:gd name="T3" fmla="*/ 264405 h 264405"/>
              <a:gd name="T4" fmla="*/ 330506 w 330506"/>
              <a:gd name="T5" fmla="*/ 0 h 264405"/>
              <a:gd name="T6" fmla="*/ 187286 w 330506"/>
              <a:gd name="T7" fmla="*/ 33050 h 264405"/>
              <a:gd name="T8" fmla="*/ 0 60000 65536"/>
              <a:gd name="T9" fmla="*/ 0 60000 65536"/>
              <a:gd name="T10" fmla="*/ 0 60000 65536"/>
              <a:gd name="T11" fmla="*/ 0 60000 65536"/>
              <a:gd name="T12" fmla="*/ 0 w 330506"/>
              <a:gd name="T13" fmla="*/ 0 h 264405"/>
              <a:gd name="T14" fmla="*/ 330506 w 330506"/>
              <a:gd name="T15" fmla="*/ 264405 h 264405"/>
            </a:gdLst>
            <a:ahLst/>
            <a:cxnLst>
              <a:cxn ang="T8">
                <a:pos x="T0" y="T1"/>
              </a:cxn>
              <a:cxn ang="T9">
                <a:pos x="T2" y="T3"/>
              </a:cxn>
              <a:cxn ang="T10">
                <a:pos x="T4" y="T5"/>
              </a:cxn>
              <a:cxn ang="T11">
                <a:pos x="T6" y="T7"/>
              </a:cxn>
            </a:cxnLst>
            <a:rect l="T12" t="T13" r="T14" b="T15"/>
            <a:pathLst>
              <a:path w="330506" h="264405">
                <a:moveTo>
                  <a:pt x="187286" y="33050"/>
                </a:moveTo>
                <a:lnTo>
                  <a:pt x="0" y="264405"/>
                </a:lnTo>
                <a:lnTo>
                  <a:pt x="330506" y="0"/>
                </a:lnTo>
                <a:lnTo>
                  <a:pt x="187286" y="33050"/>
                </a:lnTo>
                <a:close/>
              </a:path>
            </a:pathLst>
          </a:custGeom>
          <a:solidFill>
            <a:schemeClr val="accent2">
              <a:lumMod val="75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13" name="任意多边形 138"/>
          <p:cNvSpPr>
            <a:spLocks noChangeArrowheads="1"/>
          </p:cNvSpPr>
          <p:nvPr userDrawn="1"/>
        </p:nvSpPr>
        <p:spPr bwMode="auto">
          <a:xfrm>
            <a:off x="6759575" y="1033463"/>
            <a:ext cx="279400" cy="214312"/>
          </a:xfrm>
          <a:custGeom>
            <a:avLst/>
            <a:gdLst>
              <a:gd name="T0" fmla="*/ 33051 w 374574"/>
              <a:gd name="T1" fmla="*/ 55085 h 286439"/>
              <a:gd name="T2" fmla="*/ 374574 w 374574"/>
              <a:gd name="T3" fmla="*/ 0 h 286439"/>
              <a:gd name="T4" fmla="*/ 0 w 374574"/>
              <a:gd name="T5" fmla="*/ 286439 h 286439"/>
              <a:gd name="T6" fmla="*/ 33051 w 374574"/>
              <a:gd name="T7" fmla="*/ 55085 h 286439"/>
              <a:gd name="T8" fmla="*/ 0 60000 65536"/>
              <a:gd name="T9" fmla="*/ 0 60000 65536"/>
              <a:gd name="T10" fmla="*/ 0 60000 65536"/>
              <a:gd name="T11" fmla="*/ 0 60000 65536"/>
              <a:gd name="T12" fmla="*/ 0 w 374574"/>
              <a:gd name="T13" fmla="*/ 0 h 286439"/>
              <a:gd name="T14" fmla="*/ 374574 w 374574"/>
              <a:gd name="T15" fmla="*/ 286439 h 286439"/>
            </a:gdLst>
            <a:ahLst/>
            <a:cxnLst>
              <a:cxn ang="T8">
                <a:pos x="T0" y="T1"/>
              </a:cxn>
              <a:cxn ang="T9">
                <a:pos x="T2" y="T3"/>
              </a:cxn>
              <a:cxn ang="T10">
                <a:pos x="T4" y="T5"/>
              </a:cxn>
              <a:cxn ang="T11">
                <a:pos x="T6" y="T7"/>
              </a:cxn>
            </a:cxnLst>
            <a:rect l="T12" t="T13" r="T14" b="T15"/>
            <a:pathLst>
              <a:path w="374574" h="286439">
                <a:moveTo>
                  <a:pt x="33051" y="55085"/>
                </a:moveTo>
                <a:lnTo>
                  <a:pt x="374574" y="0"/>
                </a:lnTo>
                <a:lnTo>
                  <a:pt x="0" y="286439"/>
                </a:lnTo>
                <a:lnTo>
                  <a:pt x="33051" y="55085"/>
                </a:lnTo>
                <a:close/>
              </a:path>
            </a:pathLst>
          </a:custGeom>
          <a:solidFill>
            <a:schemeClr val="accent2">
              <a:lumMod val="50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14" name="任意多边形 139"/>
          <p:cNvSpPr>
            <a:spLocks noChangeArrowheads="1"/>
          </p:cNvSpPr>
          <p:nvPr userDrawn="1"/>
        </p:nvSpPr>
        <p:spPr bwMode="auto">
          <a:xfrm>
            <a:off x="508000" y="657225"/>
            <a:ext cx="173038" cy="98425"/>
          </a:xfrm>
          <a:custGeom>
            <a:avLst/>
            <a:gdLst>
              <a:gd name="T0" fmla="*/ 0 w 231354"/>
              <a:gd name="T1" fmla="*/ 0 h 132202"/>
              <a:gd name="T2" fmla="*/ 143219 w 231354"/>
              <a:gd name="T3" fmla="*/ 132202 h 132202"/>
              <a:gd name="T4" fmla="*/ 231354 w 231354"/>
              <a:gd name="T5" fmla="*/ 55084 h 132202"/>
              <a:gd name="T6" fmla="*/ 0 w 231354"/>
              <a:gd name="T7" fmla="*/ 0 h 132202"/>
              <a:gd name="T8" fmla="*/ 0 60000 65536"/>
              <a:gd name="T9" fmla="*/ 0 60000 65536"/>
              <a:gd name="T10" fmla="*/ 0 60000 65536"/>
              <a:gd name="T11" fmla="*/ 0 60000 65536"/>
              <a:gd name="T12" fmla="*/ 0 w 231354"/>
              <a:gd name="T13" fmla="*/ 0 h 132202"/>
              <a:gd name="T14" fmla="*/ 231354 w 231354"/>
              <a:gd name="T15" fmla="*/ 132202 h 132202"/>
            </a:gdLst>
            <a:ahLst/>
            <a:cxnLst>
              <a:cxn ang="T8">
                <a:pos x="T0" y="T1"/>
              </a:cxn>
              <a:cxn ang="T9">
                <a:pos x="T2" y="T3"/>
              </a:cxn>
              <a:cxn ang="T10">
                <a:pos x="T4" y="T5"/>
              </a:cxn>
              <a:cxn ang="T11">
                <a:pos x="T6" y="T7"/>
              </a:cxn>
            </a:cxnLst>
            <a:rect l="T12" t="T13" r="T14" b="T15"/>
            <a:pathLst>
              <a:path w="231354" h="132202">
                <a:moveTo>
                  <a:pt x="0" y="0"/>
                </a:moveTo>
                <a:lnTo>
                  <a:pt x="143219" y="132202"/>
                </a:lnTo>
                <a:lnTo>
                  <a:pt x="231354" y="55084"/>
                </a:lnTo>
                <a:lnTo>
                  <a:pt x="0" y="0"/>
                </a:lnTo>
                <a:close/>
              </a:path>
            </a:pathLst>
          </a:custGeom>
          <a:solidFill>
            <a:srgbClr val="A11D2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15" name="任意多边形 140"/>
          <p:cNvSpPr>
            <a:spLocks noChangeArrowheads="1"/>
          </p:cNvSpPr>
          <p:nvPr userDrawn="1"/>
        </p:nvSpPr>
        <p:spPr bwMode="auto">
          <a:xfrm>
            <a:off x="1970088" y="962025"/>
            <a:ext cx="247650" cy="198438"/>
          </a:xfrm>
          <a:custGeom>
            <a:avLst/>
            <a:gdLst>
              <a:gd name="T0" fmla="*/ 187286 w 330506"/>
              <a:gd name="T1" fmla="*/ 33050 h 264405"/>
              <a:gd name="T2" fmla="*/ 0 w 330506"/>
              <a:gd name="T3" fmla="*/ 264405 h 264405"/>
              <a:gd name="T4" fmla="*/ 330506 w 330506"/>
              <a:gd name="T5" fmla="*/ 0 h 264405"/>
              <a:gd name="T6" fmla="*/ 187286 w 330506"/>
              <a:gd name="T7" fmla="*/ 33050 h 264405"/>
              <a:gd name="T8" fmla="*/ 0 60000 65536"/>
              <a:gd name="T9" fmla="*/ 0 60000 65536"/>
              <a:gd name="T10" fmla="*/ 0 60000 65536"/>
              <a:gd name="T11" fmla="*/ 0 60000 65536"/>
              <a:gd name="T12" fmla="*/ 0 w 330506"/>
              <a:gd name="T13" fmla="*/ 0 h 264405"/>
              <a:gd name="T14" fmla="*/ 330506 w 330506"/>
              <a:gd name="T15" fmla="*/ 264405 h 264405"/>
            </a:gdLst>
            <a:ahLst/>
            <a:cxnLst>
              <a:cxn ang="T8">
                <a:pos x="T0" y="T1"/>
              </a:cxn>
              <a:cxn ang="T9">
                <a:pos x="T2" y="T3"/>
              </a:cxn>
              <a:cxn ang="T10">
                <a:pos x="T4" y="T5"/>
              </a:cxn>
              <a:cxn ang="T11">
                <a:pos x="T6" y="T7"/>
              </a:cxn>
            </a:cxnLst>
            <a:rect l="T12" t="T13" r="T14" b="T15"/>
            <a:pathLst>
              <a:path w="330506" h="264405">
                <a:moveTo>
                  <a:pt x="187286" y="33050"/>
                </a:moveTo>
                <a:lnTo>
                  <a:pt x="0" y="264405"/>
                </a:lnTo>
                <a:lnTo>
                  <a:pt x="330506" y="0"/>
                </a:lnTo>
                <a:lnTo>
                  <a:pt x="187286" y="33050"/>
                </a:lnTo>
                <a:close/>
              </a:path>
            </a:pathLst>
          </a:custGeom>
          <a:solidFill>
            <a:srgbClr val="F5942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16" name="任意多边形 142"/>
          <p:cNvSpPr>
            <a:spLocks noChangeArrowheads="1"/>
          </p:cNvSpPr>
          <p:nvPr userDrawn="1"/>
        </p:nvSpPr>
        <p:spPr bwMode="auto">
          <a:xfrm>
            <a:off x="3990975" y="639763"/>
            <a:ext cx="280988" cy="214312"/>
          </a:xfrm>
          <a:custGeom>
            <a:avLst/>
            <a:gdLst>
              <a:gd name="T0" fmla="*/ 33051 w 374574"/>
              <a:gd name="T1" fmla="*/ 55085 h 286439"/>
              <a:gd name="T2" fmla="*/ 374574 w 374574"/>
              <a:gd name="T3" fmla="*/ 0 h 286439"/>
              <a:gd name="T4" fmla="*/ 0 w 374574"/>
              <a:gd name="T5" fmla="*/ 286439 h 286439"/>
              <a:gd name="T6" fmla="*/ 33051 w 374574"/>
              <a:gd name="T7" fmla="*/ 55085 h 286439"/>
              <a:gd name="T8" fmla="*/ 0 60000 65536"/>
              <a:gd name="T9" fmla="*/ 0 60000 65536"/>
              <a:gd name="T10" fmla="*/ 0 60000 65536"/>
              <a:gd name="T11" fmla="*/ 0 60000 65536"/>
              <a:gd name="T12" fmla="*/ 0 w 374574"/>
              <a:gd name="T13" fmla="*/ 0 h 286439"/>
              <a:gd name="T14" fmla="*/ 374574 w 374574"/>
              <a:gd name="T15" fmla="*/ 286439 h 286439"/>
            </a:gdLst>
            <a:ahLst/>
            <a:cxnLst>
              <a:cxn ang="T8">
                <a:pos x="T0" y="T1"/>
              </a:cxn>
              <a:cxn ang="T9">
                <a:pos x="T2" y="T3"/>
              </a:cxn>
              <a:cxn ang="T10">
                <a:pos x="T4" y="T5"/>
              </a:cxn>
              <a:cxn ang="T11">
                <a:pos x="T6" y="T7"/>
              </a:cxn>
            </a:cxnLst>
            <a:rect l="T12" t="T13" r="T14" b="T15"/>
            <a:pathLst>
              <a:path w="374574" h="286439">
                <a:moveTo>
                  <a:pt x="33051" y="55085"/>
                </a:moveTo>
                <a:lnTo>
                  <a:pt x="374574" y="0"/>
                </a:lnTo>
                <a:lnTo>
                  <a:pt x="0" y="286439"/>
                </a:lnTo>
                <a:lnTo>
                  <a:pt x="33051" y="55085"/>
                </a:lnTo>
                <a:close/>
              </a:path>
            </a:pathLst>
          </a:custGeom>
          <a:solidFill>
            <a:schemeClr val="accent2"/>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17" name="任意多边形 144"/>
          <p:cNvSpPr>
            <a:spLocks noChangeArrowheads="1"/>
          </p:cNvSpPr>
          <p:nvPr userDrawn="1"/>
        </p:nvSpPr>
        <p:spPr bwMode="auto">
          <a:xfrm>
            <a:off x="2786064" y="4511675"/>
            <a:ext cx="173037" cy="98425"/>
          </a:xfrm>
          <a:custGeom>
            <a:avLst/>
            <a:gdLst>
              <a:gd name="T0" fmla="*/ 0 w 231354"/>
              <a:gd name="T1" fmla="*/ 0 h 132202"/>
              <a:gd name="T2" fmla="*/ 143219 w 231354"/>
              <a:gd name="T3" fmla="*/ 132202 h 132202"/>
              <a:gd name="T4" fmla="*/ 231354 w 231354"/>
              <a:gd name="T5" fmla="*/ 55084 h 132202"/>
              <a:gd name="T6" fmla="*/ 0 w 231354"/>
              <a:gd name="T7" fmla="*/ 0 h 132202"/>
              <a:gd name="T8" fmla="*/ 0 60000 65536"/>
              <a:gd name="T9" fmla="*/ 0 60000 65536"/>
              <a:gd name="T10" fmla="*/ 0 60000 65536"/>
              <a:gd name="T11" fmla="*/ 0 60000 65536"/>
              <a:gd name="T12" fmla="*/ 0 w 231354"/>
              <a:gd name="T13" fmla="*/ 0 h 132202"/>
              <a:gd name="T14" fmla="*/ 231354 w 231354"/>
              <a:gd name="T15" fmla="*/ 132202 h 132202"/>
            </a:gdLst>
            <a:ahLst/>
            <a:cxnLst>
              <a:cxn ang="T8">
                <a:pos x="T0" y="T1"/>
              </a:cxn>
              <a:cxn ang="T9">
                <a:pos x="T2" y="T3"/>
              </a:cxn>
              <a:cxn ang="T10">
                <a:pos x="T4" y="T5"/>
              </a:cxn>
              <a:cxn ang="T11">
                <a:pos x="T6" y="T7"/>
              </a:cxn>
            </a:cxnLst>
            <a:rect l="T12" t="T13" r="T14" b="T15"/>
            <a:pathLst>
              <a:path w="231354" h="132202">
                <a:moveTo>
                  <a:pt x="0" y="0"/>
                </a:moveTo>
                <a:lnTo>
                  <a:pt x="143219" y="132202"/>
                </a:lnTo>
                <a:lnTo>
                  <a:pt x="231354" y="55084"/>
                </a:lnTo>
                <a:lnTo>
                  <a:pt x="0" y="0"/>
                </a:lnTo>
                <a:close/>
              </a:path>
            </a:pathLst>
          </a:custGeom>
          <a:solidFill>
            <a:srgbClr val="34110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1+#ppt_w/2"/>
                                          </p:val>
                                        </p:tav>
                                        <p:tav tm="100000">
                                          <p:val>
                                            <p:strVal val="#ppt_x"/>
                                          </p:val>
                                        </p:tav>
                                      </p:tavLst>
                                    </p:anim>
                                    <p:anim calcmode="lin" valueType="num">
                                      <p:cBhvr additive="base">
                                        <p:cTn id="8" dur="20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2000" fill="hold"/>
                                        <p:tgtEl>
                                          <p:spTgt spid="8"/>
                                        </p:tgtEl>
                                        <p:attrNameLst>
                                          <p:attrName>ppt_x</p:attrName>
                                        </p:attrNameLst>
                                      </p:cBhvr>
                                      <p:tavLst>
                                        <p:tav tm="0">
                                          <p:val>
                                            <p:strVal val="1+#ppt_w/2"/>
                                          </p:val>
                                        </p:tav>
                                        <p:tav tm="100000">
                                          <p:val>
                                            <p:strVal val="#ppt_x"/>
                                          </p:val>
                                        </p:tav>
                                      </p:tavLst>
                                    </p:anim>
                                    <p:anim calcmode="lin" valueType="num">
                                      <p:cBhvr additive="base">
                                        <p:cTn id="12" dur="20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2000" fill="hold"/>
                                        <p:tgtEl>
                                          <p:spTgt spid="9"/>
                                        </p:tgtEl>
                                        <p:attrNameLst>
                                          <p:attrName>ppt_x</p:attrName>
                                        </p:attrNameLst>
                                      </p:cBhvr>
                                      <p:tavLst>
                                        <p:tav tm="0">
                                          <p:val>
                                            <p:strVal val="1+#ppt_w/2"/>
                                          </p:val>
                                        </p:tav>
                                        <p:tav tm="100000">
                                          <p:val>
                                            <p:strVal val="#ppt_x"/>
                                          </p:val>
                                        </p:tav>
                                      </p:tavLst>
                                    </p:anim>
                                    <p:anim calcmode="lin" valueType="num">
                                      <p:cBhvr additive="base">
                                        <p:cTn id="16" dur="200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000" fill="hold"/>
                                        <p:tgtEl>
                                          <p:spTgt spid="10"/>
                                        </p:tgtEl>
                                        <p:attrNameLst>
                                          <p:attrName>ppt_x</p:attrName>
                                        </p:attrNameLst>
                                      </p:cBhvr>
                                      <p:tavLst>
                                        <p:tav tm="0">
                                          <p:val>
                                            <p:strVal val="1+#ppt_w/2"/>
                                          </p:val>
                                        </p:tav>
                                        <p:tav tm="100000">
                                          <p:val>
                                            <p:strVal val="#ppt_x"/>
                                          </p:val>
                                        </p:tav>
                                      </p:tavLst>
                                    </p:anim>
                                    <p:anim calcmode="lin" valueType="num">
                                      <p:cBhvr additive="base">
                                        <p:cTn id="20" dur="2000" fill="hold"/>
                                        <p:tgtEl>
                                          <p:spTgt spid="10"/>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2000" fill="hold"/>
                                        <p:tgtEl>
                                          <p:spTgt spid="11"/>
                                        </p:tgtEl>
                                        <p:attrNameLst>
                                          <p:attrName>ppt_x</p:attrName>
                                        </p:attrNameLst>
                                      </p:cBhvr>
                                      <p:tavLst>
                                        <p:tav tm="0">
                                          <p:val>
                                            <p:strVal val="1+#ppt_w/2"/>
                                          </p:val>
                                        </p:tav>
                                        <p:tav tm="100000">
                                          <p:val>
                                            <p:strVal val="#ppt_x"/>
                                          </p:val>
                                        </p:tav>
                                      </p:tavLst>
                                    </p:anim>
                                    <p:anim calcmode="lin" valueType="num">
                                      <p:cBhvr additive="base">
                                        <p:cTn id="24" dur="2000" fill="hold"/>
                                        <p:tgtEl>
                                          <p:spTgt spid="11"/>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2000" fill="hold"/>
                                        <p:tgtEl>
                                          <p:spTgt spid="12"/>
                                        </p:tgtEl>
                                        <p:attrNameLst>
                                          <p:attrName>ppt_x</p:attrName>
                                        </p:attrNameLst>
                                      </p:cBhvr>
                                      <p:tavLst>
                                        <p:tav tm="0">
                                          <p:val>
                                            <p:strVal val="1+#ppt_w/2"/>
                                          </p:val>
                                        </p:tav>
                                        <p:tav tm="100000">
                                          <p:val>
                                            <p:strVal val="#ppt_x"/>
                                          </p:val>
                                        </p:tav>
                                      </p:tavLst>
                                    </p:anim>
                                    <p:anim calcmode="lin" valueType="num">
                                      <p:cBhvr additive="base">
                                        <p:cTn id="28" dur="2000" fill="hold"/>
                                        <p:tgtEl>
                                          <p:spTgt spid="1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2000" fill="hold"/>
                                        <p:tgtEl>
                                          <p:spTgt spid="13"/>
                                        </p:tgtEl>
                                        <p:attrNameLst>
                                          <p:attrName>ppt_x</p:attrName>
                                        </p:attrNameLst>
                                      </p:cBhvr>
                                      <p:tavLst>
                                        <p:tav tm="0">
                                          <p:val>
                                            <p:strVal val="1+#ppt_w/2"/>
                                          </p:val>
                                        </p:tav>
                                        <p:tav tm="100000">
                                          <p:val>
                                            <p:strVal val="#ppt_x"/>
                                          </p:val>
                                        </p:tav>
                                      </p:tavLst>
                                    </p:anim>
                                    <p:anim calcmode="lin" valueType="num">
                                      <p:cBhvr additive="base">
                                        <p:cTn id="32" dur="2000" fill="hold"/>
                                        <p:tgtEl>
                                          <p:spTgt spid="13"/>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2000" fill="hold"/>
                                        <p:tgtEl>
                                          <p:spTgt spid="14"/>
                                        </p:tgtEl>
                                        <p:attrNameLst>
                                          <p:attrName>ppt_x</p:attrName>
                                        </p:attrNameLst>
                                      </p:cBhvr>
                                      <p:tavLst>
                                        <p:tav tm="0">
                                          <p:val>
                                            <p:strVal val="1+#ppt_w/2"/>
                                          </p:val>
                                        </p:tav>
                                        <p:tav tm="100000">
                                          <p:val>
                                            <p:strVal val="#ppt_x"/>
                                          </p:val>
                                        </p:tav>
                                      </p:tavLst>
                                    </p:anim>
                                    <p:anim calcmode="lin" valueType="num">
                                      <p:cBhvr additive="base">
                                        <p:cTn id="36" dur="2000" fill="hold"/>
                                        <p:tgtEl>
                                          <p:spTgt spid="14"/>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2000" fill="hold"/>
                                        <p:tgtEl>
                                          <p:spTgt spid="15"/>
                                        </p:tgtEl>
                                        <p:attrNameLst>
                                          <p:attrName>ppt_x</p:attrName>
                                        </p:attrNameLst>
                                      </p:cBhvr>
                                      <p:tavLst>
                                        <p:tav tm="0">
                                          <p:val>
                                            <p:strVal val="1+#ppt_w/2"/>
                                          </p:val>
                                        </p:tav>
                                        <p:tav tm="100000">
                                          <p:val>
                                            <p:strVal val="#ppt_x"/>
                                          </p:val>
                                        </p:tav>
                                      </p:tavLst>
                                    </p:anim>
                                    <p:anim calcmode="lin" valueType="num">
                                      <p:cBhvr additive="base">
                                        <p:cTn id="40" dur="2000" fill="hold"/>
                                        <p:tgtEl>
                                          <p:spTgt spid="15"/>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2000" fill="hold"/>
                                        <p:tgtEl>
                                          <p:spTgt spid="16"/>
                                        </p:tgtEl>
                                        <p:attrNameLst>
                                          <p:attrName>ppt_x</p:attrName>
                                        </p:attrNameLst>
                                      </p:cBhvr>
                                      <p:tavLst>
                                        <p:tav tm="0">
                                          <p:val>
                                            <p:strVal val="1+#ppt_w/2"/>
                                          </p:val>
                                        </p:tav>
                                        <p:tav tm="100000">
                                          <p:val>
                                            <p:strVal val="#ppt_x"/>
                                          </p:val>
                                        </p:tav>
                                      </p:tavLst>
                                    </p:anim>
                                    <p:anim calcmode="lin" valueType="num">
                                      <p:cBhvr additive="base">
                                        <p:cTn id="44" dur="2000" fill="hold"/>
                                        <p:tgtEl>
                                          <p:spTgt spid="16"/>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2000" fill="hold"/>
                                        <p:tgtEl>
                                          <p:spTgt spid="17"/>
                                        </p:tgtEl>
                                        <p:attrNameLst>
                                          <p:attrName>ppt_x</p:attrName>
                                        </p:attrNameLst>
                                      </p:cBhvr>
                                      <p:tavLst>
                                        <p:tav tm="0">
                                          <p:val>
                                            <p:strVal val="1+#ppt_w/2"/>
                                          </p:val>
                                        </p:tav>
                                        <p:tav tm="100000">
                                          <p:val>
                                            <p:strVal val="#ppt_x"/>
                                          </p:val>
                                        </p:tav>
                                      </p:tavLst>
                                    </p:anim>
                                    <p:anim calcmode="lin" valueType="num">
                                      <p:cBhvr additive="base">
                                        <p:cTn id="48" dur="2000" fill="hold"/>
                                        <p:tgtEl>
                                          <p:spTgt spid="17"/>
                                        </p:tgtEl>
                                        <p:attrNameLst>
                                          <p:attrName>ppt_y</p:attrName>
                                        </p:attrNameLst>
                                      </p:cBhvr>
                                      <p:tavLst>
                                        <p:tav tm="0">
                                          <p:val>
                                            <p:strVal val="0-#ppt_h/2"/>
                                          </p:val>
                                        </p:tav>
                                        <p:tav tm="100000">
                                          <p:val>
                                            <p:strVal val="#ppt_y"/>
                                          </p:val>
                                        </p:tav>
                                      </p:tavLst>
                                    </p:anim>
                                  </p:childTnLst>
                                </p:cTn>
                              </p:par>
                              <p:par>
                                <p:cTn id="49" presetID="2" presetClass="entr" presetSubtype="3"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2000" fill="hold"/>
                                        <p:tgtEl>
                                          <p:spTgt spid="18"/>
                                        </p:tgtEl>
                                        <p:attrNameLst>
                                          <p:attrName>ppt_x</p:attrName>
                                        </p:attrNameLst>
                                      </p:cBhvr>
                                      <p:tavLst>
                                        <p:tav tm="0">
                                          <p:val>
                                            <p:strVal val="1+#ppt_w/2"/>
                                          </p:val>
                                        </p:tav>
                                        <p:tav tm="100000">
                                          <p:val>
                                            <p:strVal val="#ppt_x"/>
                                          </p:val>
                                        </p:tav>
                                      </p:tavLst>
                                    </p:anim>
                                    <p:anim calcmode="lin" valueType="num">
                                      <p:cBhvr additive="base">
                                        <p:cTn id="52" dur="2000" fill="hold"/>
                                        <p:tgtEl>
                                          <p:spTgt spid="18"/>
                                        </p:tgtEl>
                                        <p:attrNameLst>
                                          <p:attrName>ppt_y</p:attrName>
                                        </p:attrNameLst>
                                      </p:cBhvr>
                                      <p:tavLst>
                                        <p:tav tm="0">
                                          <p:val>
                                            <p:strVal val="0-#ppt_h/2"/>
                                          </p:val>
                                        </p:tav>
                                        <p:tav tm="100000">
                                          <p:val>
                                            <p:strVal val="#ppt_y"/>
                                          </p:val>
                                        </p:tav>
                                      </p:tavLst>
                                    </p:anim>
                                  </p:childTnLst>
                                </p:cTn>
                              </p:par>
                              <p:par>
                                <p:cTn id="53" presetID="2" presetClass="entr" presetSubtype="3"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2000" fill="hold"/>
                                        <p:tgtEl>
                                          <p:spTgt spid="19"/>
                                        </p:tgtEl>
                                        <p:attrNameLst>
                                          <p:attrName>ppt_x</p:attrName>
                                        </p:attrNameLst>
                                      </p:cBhvr>
                                      <p:tavLst>
                                        <p:tav tm="0">
                                          <p:val>
                                            <p:strVal val="1+#ppt_w/2"/>
                                          </p:val>
                                        </p:tav>
                                        <p:tav tm="100000">
                                          <p:val>
                                            <p:strVal val="#ppt_x"/>
                                          </p:val>
                                        </p:tav>
                                      </p:tavLst>
                                    </p:anim>
                                    <p:anim calcmode="lin" valueType="num">
                                      <p:cBhvr additive="base">
                                        <p:cTn id="56" dur="2000" fill="hold"/>
                                        <p:tgtEl>
                                          <p:spTgt spid="19"/>
                                        </p:tgtEl>
                                        <p:attrNameLst>
                                          <p:attrName>ppt_y</p:attrName>
                                        </p:attrNameLst>
                                      </p:cBhvr>
                                      <p:tavLst>
                                        <p:tav tm="0">
                                          <p:val>
                                            <p:strVal val="0-#ppt_h/2"/>
                                          </p:val>
                                        </p:tav>
                                        <p:tav tm="100000">
                                          <p:val>
                                            <p:strVal val="#ppt_y"/>
                                          </p:val>
                                        </p:tav>
                                      </p:tavLst>
                                    </p:anim>
                                  </p:childTnLst>
                                </p:cTn>
                              </p:par>
                              <p:par>
                                <p:cTn id="57" presetID="2" presetClass="entr" presetSubtype="3"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2000" fill="hold"/>
                                        <p:tgtEl>
                                          <p:spTgt spid="20"/>
                                        </p:tgtEl>
                                        <p:attrNameLst>
                                          <p:attrName>ppt_x</p:attrName>
                                        </p:attrNameLst>
                                      </p:cBhvr>
                                      <p:tavLst>
                                        <p:tav tm="0">
                                          <p:val>
                                            <p:strVal val="1+#ppt_w/2"/>
                                          </p:val>
                                        </p:tav>
                                        <p:tav tm="100000">
                                          <p:val>
                                            <p:strVal val="#ppt_x"/>
                                          </p:val>
                                        </p:tav>
                                      </p:tavLst>
                                    </p:anim>
                                    <p:anim calcmode="lin" valueType="num">
                                      <p:cBhvr additive="base">
                                        <p:cTn id="60" dur="2000" fill="hold"/>
                                        <p:tgtEl>
                                          <p:spTgt spid="20"/>
                                        </p:tgtEl>
                                        <p:attrNameLst>
                                          <p:attrName>ppt_y</p:attrName>
                                        </p:attrNameLst>
                                      </p:cBhvr>
                                      <p:tavLst>
                                        <p:tav tm="0">
                                          <p:val>
                                            <p:strVal val="0-#ppt_h/2"/>
                                          </p:val>
                                        </p:tav>
                                        <p:tav tm="100000">
                                          <p:val>
                                            <p:strVal val="#ppt_y"/>
                                          </p:val>
                                        </p:tav>
                                      </p:tavLst>
                                    </p:anim>
                                  </p:childTnLst>
                                </p:cTn>
                              </p:par>
                              <p:par>
                                <p:cTn id="61" presetID="2" presetClass="entr" presetSubtype="3"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2000" fill="hold"/>
                                        <p:tgtEl>
                                          <p:spTgt spid="21"/>
                                        </p:tgtEl>
                                        <p:attrNameLst>
                                          <p:attrName>ppt_x</p:attrName>
                                        </p:attrNameLst>
                                      </p:cBhvr>
                                      <p:tavLst>
                                        <p:tav tm="0">
                                          <p:val>
                                            <p:strVal val="1+#ppt_w/2"/>
                                          </p:val>
                                        </p:tav>
                                        <p:tav tm="100000">
                                          <p:val>
                                            <p:strVal val="#ppt_x"/>
                                          </p:val>
                                        </p:tav>
                                      </p:tavLst>
                                    </p:anim>
                                    <p:anim calcmode="lin" valueType="num">
                                      <p:cBhvr additive="base">
                                        <p:cTn id="64" dur="2000" fill="hold"/>
                                        <p:tgtEl>
                                          <p:spTgt spid="21"/>
                                        </p:tgtEl>
                                        <p:attrNameLst>
                                          <p:attrName>ppt_y</p:attrName>
                                        </p:attrNameLst>
                                      </p:cBhvr>
                                      <p:tavLst>
                                        <p:tav tm="0">
                                          <p:val>
                                            <p:strVal val="0-#ppt_h/2"/>
                                          </p:val>
                                        </p:tav>
                                        <p:tav tm="100000">
                                          <p:val>
                                            <p:strVal val="#ppt_y"/>
                                          </p:val>
                                        </p:tav>
                                      </p:tavLst>
                                    </p:anim>
                                  </p:childTnLst>
                                </p:cTn>
                              </p:par>
                              <p:par>
                                <p:cTn id="65" presetID="2" presetClass="entr" presetSubtype="3"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2000" fill="hold"/>
                                        <p:tgtEl>
                                          <p:spTgt spid="22"/>
                                        </p:tgtEl>
                                        <p:attrNameLst>
                                          <p:attrName>ppt_x</p:attrName>
                                        </p:attrNameLst>
                                      </p:cBhvr>
                                      <p:tavLst>
                                        <p:tav tm="0">
                                          <p:val>
                                            <p:strVal val="1+#ppt_w/2"/>
                                          </p:val>
                                        </p:tav>
                                        <p:tav tm="100000">
                                          <p:val>
                                            <p:strVal val="#ppt_x"/>
                                          </p:val>
                                        </p:tav>
                                      </p:tavLst>
                                    </p:anim>
                                    <p:anim calcmode="lin" valueType="num">
                                      <p:cBhvr additive="base">
                                        <p:cTn id="68" dur="2000" fill="hold"/>
                                        <p:tgtEl>
                                          <p:spTgt spid="22"/>
                                        </p:tgtEl>
                                        <p:attrNameLst>
                                          <p:attrName>ppt_y</p:attrName>
                                        </p:attrNameLst>
                                      </p:cBhvr>
                                      <p:tavLst>
                                        <p:tav tm="0">
                                          <p:val>
                                            <p:strVal val="0-#ppt_h/2"/>
                                          </p:val>
                                        </p:tav>
                                        <p:tav tm="100000">
                                          <p:val>
                                            <p:strVal val="#ppt_y"/>
                                          </p:val>
                                        </p:tav>
                                      </p:tavLst>
                                    </p:anim>
                                  </p:childTnLst>
                                </p:cTn>
                              </p:par>
                              <p:par>
                                <p:cTn id="69" presetID="2" presetClass="entr" presetSubtype="3"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additive="base">
                                        <p:cTn id="71" dur="2000" fill="hold"/>
                                        <p:tgtEl>
                                          <p:spTgt spid="23"/>
                                        </p:tgtEl>
                                        <p:attrNameLst>
                                          <p:attrName>ppt_x</p:attrName>
                                        </p:attrNameLst>
                                      </p:cBhvr>
                                      <p:tavLst>
                                        <p:tav tm="0">
                                          <p:val>
                                            <p:strVal val="1+#ppt_w/2"/>
                                          </p:val>
                                        </p:tav>
                                        <p:tav tm="100000">
                                          <p:val>
                                            <p:strVal val="#ppt_x"/>
                                          </p:val>
                                        </p:tav>
                                      </p:tavLst>
                                    </p:anim>
                                    <p:anim calcmode="lin" valueType="num">
                                      <p:cBhvr additive="base">
                                        <p:cTn id="72" dur="2000" fill="hold"/>
                                        <p:tgtEl>
                                          <p:spTgt spid="23"/>
                                        </p:tgtEl>
                                        <p:attrNameLst>
                                          <p:attrName>ppt_y</p:attrName>
                                        </p:attrNameLst>
                                      </p:cBhvr>
                                      <p:tavLst>
                                        <p:tav tm="0">
                                          <p:val>
                                            <p:strVal val="0-#ppt_h/2"/>
                                          </p:val>
                                        </p:tav>
                                        <p:tav tm="100000">
                                          <p:val>
                                            <p:strVal val="#ppt_y"/>
                                          </p:val>
                                        </p:tav>
                                      </p:tavLst>
                                    </p:anim>
                                  </p:childTnLst>
                                </p:cTn>
                              </p:par>
                              <p:par>
                                <p:cTn id="73" presetID="2" presetClass="entr" presetSubtype="3" fill="hold" grpId="0" nodeType="with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additive="base">
                                        <p:cTn id="75" dur="2000" fill="hold"/>
                                        <p:tgtEl>
                                          <p:spTgt spid="24"/>
                                        </p:tgtEl>
                                        <p:attrNameLst>
                                          <p:attrName>ppt_x</p:attrName>
                                        </p:attrNameLst>
                                      </p:cBhvr>
                                      <p:tavLst>
                                        <p:tav tm="0">
                                          <p:val>
                                            <p:strVal val="1+#ppt_w/2"/>
                                          </p:val>
                                        </p:tav>
                                        <p:tav tm="100000">
                                          <p:val>
                                            <p:strVal val="#ppt_x"/>
                                          </p:val>
                                        </p:tav>
                                      </p:tavLst>
                                    </p:anim>
                                    <p:anim calcmode="lin" valueType="num">
                                      <p:cBhvr additive="base">
                                        <p:cTn id="76" dur="2000" fill="hold"/>
                                        <p:tgtEl>
                                          <p:spTgt spid="24"/>
                                        </p:tgtEl>
                                        <p:attrNameLst>
                                          <p:attrName>ppt_y</p:attrName>
                                        </p:attrNameLst>
                                      </p:cBhvr>
                                      <p:tavLst>
                                        <p:tav tm="0">
                                          <p:val>
                                            <p:strVal val="0-#ppt_h/2"/>
                                          </p:val>
                                        </p:tav>
                                        <p:tav tm="100000">
                                          <p:val>
                                            <p:strVal val="#ppt_y"/>
                                          </p:val>
                                        </p:tav>
                                      </p:tavLst>
                                    </p:anim>
                                  </p:childTnLst>
                                </p:cTn>
                              </p:par>
                              <p:par>
                                <p:cTn id="77" presetID="2" presetClass="entr" presetSubtype="3" fill="hold" grpId="0" nodeType="with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additive="base">
                                        <p:cTn id="79" dur="2000" fill="hold"/>
                                        <p:tgtEl>
                                          <p:spTgt spid="25"/>
                                        </p:tgtEl>
                                        <p:attrNameLst>
                                          <p:attrName>ppt_x</p:attrName>
                                        </p:attrNameLst>
                                      </p:cBhvr>
                                      <p:tavLst>
                                        <p:tav tm="0">
                                          <p:val>
                                            <p:strVal val="1+#ppt_w/2"/>
                                          </p:val>
                                        </p:tav>
                                        <p:tav tm="100000">
                                          <p:val>
                                            <p:strVal val="#ppt_x"/>
                                          </p:val>
                                        </p:tav>
                                      </p:tavLst>
                                    </p:anim>
                                    <p:anim calcmode="lin" valueType="num">
                                      <p:cBhvr additive="base">
                                        <p:cTn id="80" dur="2000" fill="hold"/>
                                        <p:tgtEl>
                                          <p:spTgt spid="25"/>
                                        </p:tgtEl>
                                        <p:attrNameLst>
                                          <p:attrName>ppt_y</p:attrName>
                                        </p:attrNameLst>
                                      </p:cBhvr>
                                      <p:tavLst>
                                        <p:tav tm="0">
                                          <p:val>
                                            <p:strVal val="0-#ppt_h/2"/>
                                          </p:val>
                                        </p:tav>
                                        <p:tav tm="100000">
                                          <p:val>
                                            <p:strVal val="#ppt_y"/>
                                          </p:val>
                                        </p:tav>
                                      </p:tavLst>
                                    </p:anim>
                                  </p:childTnLst>
                                </p:cTn>
                              </p:par>
                              <p:par>
                                <p:cTn id="81" presetID="2" presetClass="entr" presetSubtype="3" fill="hold" grpId="0" nodeType="withEffect">
                                  <p:stCondLst>
                                    <p:cond delay="0"/>
                                  </p:stCondLst>
                                  <p:childTnLst>
                                    <p:set>
                                      <p:cBhvr>
                                        <p:cTn id="82" dur="1" fill="hold">
                                          <p:stCondLst>
                                            <p:cond delay="0"/>
                                          </p:stCondLst>
                                        </p:cTn>
                                        <p:tgtEl>
                                          <p:spTgt spid="26"/>
                                        </p:tgtEl>
                                        <p:attrNameLst>
                                          <p:attrName>style.visibility</p:attrName>
                                        </p:attrNameLst>
                                      </p:cBhvr>
                                      <p:to>
                                        <p:strVal val="visible"/>
                                      </p:to>
                                    </p:set>
                                    <p:anim calcmode="lin" valueType="num">
                                      <p:cBhvr additive="base">
                                        <p:cTn id="83" dur="2000" fill="hold"/>
                                        <p:tgtEl>
                                          <p:spTgt spid="26"/>
                                        </p:tgtEl>
                                        <p:attrNameLst>
                                          <p:attrName>ppt_x</p:attrName>
                                        </p:attrNameLst>
                                      </p:cBhvr>
                                      <p:tavLst>
                                        <p:tav tm="0">
                                          <p:val>
                                            <p:strVal val="1+#ppt_w/2"/>
                                          </p:val>
                                        </p:tav>
                                        <p:tav tm="100000">
                                          <p:val>
                                            <p:strVal val="#ppt_x"/>
                                          </p:val>
                                        </p:tav>
                                      </p:tavLst>
                                    </p:anim>
                                    <p:anim calcmode="lin" valueType="num">
                                      <p:cBhvr additive="base">
                                        <p:cTn id="84" dur="2000" fill="hold"/>
                                        <p:tgtEl>
                                          <p:spTgt spid="26"/>
                                        </p:tgtEl>
                                        <p:attrNameLst>
                                          <p:attrName>ppt_y</p:attrName>
                                        </p:attrNameLst>
                                      </p:cBhvr>
                                      <p:tavLst>
                                        <p:tav tm="0">
                                          <p:val>
                                            <p:strVal val="0-#ppt_h/2"/>
                                          </p:val>
                                        </p:tav>
                                        <p:tav tm="100000">
                                          <p:val>
                                            <p:strVal val="#ppt_y"/>
                                          </p:val>
                                        </p:tav>
                                      </p:tavLst>
                                    </p:anim>
                                  </p:childTnLst>
                                </p:cTn>
                              </p:par>
                              <p:par>
                                <p:cTn id="85" presetID="2" presetClass="entr" presetSubtype="3"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 calcmode="lin" valueType="num">
                                      <p:cBhvr additive="base">
                                        <p:cTn id="87" dur="2000" fill="hold"/>
                                        <p:tgtEl>
                                          <p:spTgt spid="27"/>
                                        </p:tgtEl>
                                        <p:attrNameLst>
                                          <p:attrName>ppt_x</p:attrName>
                                        </p:attrNameLst>
                                      </p:cBhvr>
                                      <p:tavLst>
                                        <p:tav tm="0">
                                          <p:val>
                                            <p:strVal val="1+#ppt_w/2"/>
                                          </p:val>
                                        </p:tav>
                                        <p:tav tm="100000">
                                          <p:val>
                                            <p:strVal val="#ppt_x"/>
                                          </p:val>
                                        </p:tav>
                                      </p:tavLst>
                                    </p:anim>
                                    <p:anim calcmode="lin" valueType="num">
                                      <p:cBhvr additive="base">
                                        <p:cTn id="88" dur="2000" fill="hold"/>
                                        <p:tgtEl>
                                          <p:spTgt spid="27"/>
                                        </p:tgtEl>
                                        <p:attrNameLst>
                                          <p:attrName>ppt_y</p:attrName>
                                        </p:attrNameLst>
                                      </p:cBhvr>
                                      <p:tavLst>
                                        <p:tav tm="0">
                                          <p:val>
                                            <p:strVal val="0-#ppt_h/2"/>
                                          </p:val>
                                        </p:tav>
                                        <p:tav tm="100000">
                                          <p:val>
                                            <p:strVal val="#ppt_y"/>
                                          </p:val>
                                        </p:tav>
                                      </p:tavLst>
                                    </p:anim>
                                  </p:childTnLst>
                                </p:cTn>
                              </p:par>
                              <p:par>
                                <p:cTn id="89" presetID="2" presetClass="entr" presetSubtype="3" fill="hold" grpId="0" nodeType="withEffect">
                                  <p:stCondLst>
                                    <p:cond delay="0"/>
                                  </p:stCondLst>
                                  <p:childTnLst>
                                    <p:set>
                                      <p:cBhvr>
                                        <p:cTn id="90" dur="1" fill="hold">
                                          <p:stCondLst>
                                            <p:cond delay="0"/>
                                          </p:stCondLst>
                                        </p:cTn>
                                        <p:tgtEl>
                                          <p:spTgt spid="28"/>
                                        </p:tgtEl>
                                        <p:attrNameLst>
                                          <p:attrName>style.visibility</p:attrName>
                                        </p:attrNameLst>
                                      </p:cBhvr>
                                      <p:to>
                                        <p:strVal val="visible"/>
                                      </p:to>
                                    </p:set>
                                    <p:anim calcmode="lin" valueType="num">
                                      <p:cBhvr additive="base">
                                        <p:cTn id="91" dur="2000" fill="hold"/>
                                        <p:tgtEl>
                                          <p:spTgt spid="28"/>
                                        </p:tgtEl>
                                        <p:attrNameLst>
                                          <p:attrName>ppt_x</p:attrName>
                                        </p:attrNameLst>
                                      </p:cBhvr>
                                      <p:tavLst>
                                        <p:tav tm="0">
                                          <p:val>
                                            <p:strVal val="1+#ppt_w/2"/>
                                          </p:val>
                                        </p:tav>
                                        <p:tav tm="100000">
                                          <p:val>
                                            <p:strVal val="#ppt_x"/>
                                          </p:val>
                                        </p:tav>
                                      </p:tavLst>
                                    </p:anim>
                                    <p:anim calcmode="lin" valueType="num">
                                      <p:cBhvr additive="base">
                                        <p:cTn id="92" dur="2000" fill="hold"/>
                                        <p:tgtEl>
                                          <p:spTgt spid="28"/>
                                        </p:tgtEl>
                                        <p:attrNameLst>
                                          <p:attrName>ppt_y</p:attrName>
                                        </p:attrNameLst>
                                      </p:cBhvr>
                                      <p:tavLst>
                                        <p:tav tm="0">
                                          <p:val>
                                            <p:strVal val="0-#ppt_h/2"/>
                                          </p:val>
                                        </p:tav>
                                        <p:tav tm="100000">
                                          <p:val>
                                            <p:strVal val="#ppt_y"/>
                                          </p:val>
                                        </p:tav>
                                      </p:tavLst>
                                    </p:anim>
                                  </p:childTnLst>
                                </p:cTn>
                              </p:par>
                              <p:par>
                                <p:cTn id="93" presetID="2" presetClass="entr" presetSubtype="3"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2000" fill="hold"/>
                                        <p:tgtEl>
                                          <p:spTgt spid="29"/>
                                        </p:tgtEl>
                                        <p:attrNameLst>
                                          <p:attrName>ppt_x</p:attrName>
                                        </p:attrNameLst>
                                      </p:cBhvr>
                                      <p:tavLst>
                                        <p:tav tm="0">
                                          <p:val>
                                            <p:strVal val="1+#ppt_w/2"/>
                                          </p:val>
                                        </p:tav>
                                        <p:tav tm="100000">
                                          <p:val>
                                            <p:strVal val="#ppt_x"/>
                                          </p:val>
                                        </p:tav>
                                      </p:tavLst>
                                    </p:anim>
                                    <p:anim calcmode="lin" valueType="num">
                                      <p:cBhvr additive="base">
                                        <p:cTn id="96" dur="2000" fill="hold"/>
                                        <p:tgtEl>
                                          <p:spTgt spid="29"/>
                                        </p:tgtEl>
                                        <p:attrNameLst>
                                          <p:attrName>ppt_y</p:attrName>
                                        </p:attrNameLst>
                                      </p:cBhvr>
                                      <p:tavLst>
                                        <p:tav tm="0">
                                          <p:val>
                                            <p:strVal val="0-#ppt_h/2"/>
                                          </p:val>
                                        </p:tav>
                                        <p:tav tm="100000">
                                          <p:val>
                                            <p:strVal val="#ppt_y"/>
                                          </p:val>
                                        </p:tav>
                                      </p:tavLst>
                                    </p:anim>
                                  </p:childTnLst>
                                </p:cTn>
                              </p:par>
                              <p:par>
                                <p:cTn id="97" presetID="2" presetClass="entr" presetSubtype="3" fill="hold" grpId="0" nodeType="withEffect">
                                  <p:stCondLst>
                                    <p:cond delay="0"/>
                                  </p:stCondLst>
                                  <p:childTnLst>
                                    <p:set>
                                      <p:cBhvr>
                                        <p:cTn id="98" dur="1" fill="hold">
                                          <p:stCondLst>
                                            <p:cond delay="0"/>
                                          </p:stCondLst>
                                        </p:cTn>
                                        <p:tgtEl>
                                          <p:spTgt spid="30"/>
                                        </p:tgtEl>
                                        <p:attrNameLst>
                                          <p:attrName>style.visibility</p:attrName>
                                        </p:attrNameLst>
                                      </p:cBhvr>
                                      <p:to>
                                        <p:strVal val="visible"/>
                                      </p:to>
                                    </p:set>
                                    <p:anim calcmode="lin" valueType="num">
                                      <p:cBhvr additive="base">
                                        <p:cTn id="99" dur="2000" fill="hold"/>
                                        <p:tgtEl>
                                          <p:spTgt spid="30"/>
                                        </p:tgtEl>
                                        <p:attrNameLst>
                                          <p:attrName>ppt_x</p:attrName>
                                        </p:attrNameLst>
                                      </p:cBhvr>
                                      <p:tavLst>
                                        <p:tav tm="0">
                                          <p:val>
                                            <p:strVal val="1+#ppt_w/2"/>
                                          </p:val>
                                        </p:tav>
                                        <p:tav tm="100000">
                                          <p:val>
                                            <p:strVal val="#ppt_x"/>
                                          </p:val>
                                        </p:tav>
                                      </p:tavLst>
                                    </p:anim>
                                    <p:anim calcmode="lin" valueType="num">
                                      <p:cBhvr additive="base">
                                        <p:cTn id="100" dur="2000" fill="hold"/>
                                        <p:tgtEl>
                                          <p:spTgt spid="30"/>
                                        </p:tgtEl>
                                        <p:attrNameLst>
                                          <p:attrName>ppt_y</p:attrName>
                                        </p:attrNameLst>
                                      </p:cBhvr>
                                      <p:tavLst>
                                        <p:tav tm="0">
                                          <p:val>
                                            <p:strVal val="0-#ppt_h/2"/>
                                          </p:val>
                                        </p:tav>
                                        <p:tav tm="100000">
                                          <p:val>
                                            <p:strVal val="#ppt_y"/>
                                          </p:val>
                                        </p:tav>
                                      </p:tavLst>
                                    </p:anim>
                                  </p:childTnLst>
                                </p:cTn>
                              </p:par>
                              <p:par>
                                <p:cTn id="101" presetID="2" presetClass="entr" presetSubtype="3"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 calcmode="lin" valueType="num">
                                      <p:cBhvr additive="base">
                                        <p:cTn id="103" dur="2000" fill="hold"/>
                                        <p:tgtEl>
                                          <p:spTgt spid="31"/>
                                        </p:tgtEl>
                                        <p:attrNameLst>
                                          <p:attrName>ppt_x</p:attrName>
                                        </p:attrNameLst>
                                      </p:cBhvr>
                                      <p:tavLst>
                                        <p:tav tm="0">
                                          <p:val>
                                            <p:strVal val="1+#ppt_w/2"/>
                                          </p:val>
                                        </p:tav>
                                        <p:tav tm="100000">
                                          <p:val>
                                            <p:strVal val="#ppt_x"/>
                                          </p:val>
                                        </p:tav>
                                      </p:tavLst>
                                    </p:anim>
                                    <p:anim calcmode="lin" valueType="num">
                                      <p:cBhvr additive="base">
                                        <p:cTn id="104" dur="2000" fill="hold"/>
                                        <p:tgtEl>
                                          <p:spTgt spid="31"/>
                                        </p:tgtEl>
                                        <p:attrNameLst>
                                          <p:attrName>ppt_y</p:attrName>
                                        </p:attrNameLst>
                                      </p:cBhvr>
                                      <p:tavLst>
                                        <p:tav tm="0">
                                          <p:val>
                                            <p:strVal val="0-#ppt_h/2"/>
                                          </p:val>
                                        </p:tav>
                                        <p:tav tm="100000">
                                          <p:val>
                                            <p:strVal val="#ppt_y"/>
                                          </p:val>
                                        </p:tav>
                                      </p:tavLst>
                                    </p:anim>
                                  </p:childTnLst>
                                </p:cTn>
                              </p:par>
                              <p:par>
                                <p:cTn id="105" presetID="2" presetClass="entr" presetSubtype="3" fill="hold" grpId="0" nodeType="withEffect">
                                  <p:stCondLst>
                                    <p:cond delay="0"/>
                                  </p:stCondLst>
                                  <p:childTnLst>
                                    <p:set>
                                      <p:cBhvr>
                                        <p:cTn id="106" dur="1" fill="hold">
                                          <p:stCondLst>
                                            <p:cond delay="0"/>
                                          </p:stCondLst>
                                        </p:cTn>
                                        <p:tgtEl>
                                          <p:spTgt spid="32"/>
                                        </p:tgtEl>
                                        <p:attrNameLst>
                                          <p:attrName>style.visibility</p:attrName>
                                        </p:attrNameLst>
                                      </p:cBhvr>
                                      <p:to>
                                        <p:strVal val="visible"/>
                                      </p:to>
                                    </p:set>
                                    <p:anim calcmode="lin" valueType="num">
                                      <p:cBhvr additive="base">
                                        <p:cTn id="107" dur="2000" fill="hold"/>
                                        <p:tgtEl>
                                          <p:spTgt spid="32"/>
                                        </p:tgtEl>
                                        <p:attrNameLst>
                                          <p:attrName>ppt_x</p:attrName>
                                        </p:attrNameLst>
                                      </p:cBhvr>
                                      <p:tavLst>
                                        <p:tav tm="0">
                                          <p:val>
                                            <p:strVal val="1+#ppt_w/2"/>
                                          </p:val>
                                        </p:tav>
                                        <p:tav tm="100000">
                                          <p:val>
                                            <p:strVal val="#ppt_x"/>
                                          </p:val>
                                        </p:tav>
                                      </p:tavLst>
                                    </p:anim>
                                    <p:anim calcmode="lin" valueType="num">
                                      <p:cBhvr additive="base">
                                        <p:cTn id="108" dur="2000" fill="hold"/>
                                        <p:tgtEl>
                                          <p:spTgt spid="32"/>
                                        </p:tgtEl>
                                        <p:attrNameLst>
                                          <p:attrName>ppt_y</p:attrName>
                                        </p:attrNameLst>
                                      </p:cBhvr>
                                      <p:tavLst>
                                        <p:tav tm="0">
                                          <p:val>
                                            <p:strVal val="0-#ppt_h/2"/>
                                          </p:val>
                                        </p:tav>
                                        <p:tav tm="100000">
                                          <p:val>
                                            <p:strVal val="#ppt_y"/>
                                          </p:val>
                                        </p:tav>
                                      </p:tavLst>
                                    </p:anim>
                                  </p:childTnLst>
                                </p:cTn>
                              </p:par>
                              <p:par>
                                <p:cTn id="109" presetID="2" presetClass="entr" presetSubtype="3" fill="hold" grpId="0" nodeType="with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additive="base">
                                        <p:cTn id="111" dur="2000" fill="hold"/>
                                        <p:tgtEl>
                                          <p:spTgt spid="33"/>
                                        </p:tgtEl>
                                        <p:attrNameLst>
                                          <p:attrName>ppt_x</p:attrName>
                                        </p:attrNameLst>
                                      </p:cBhvr>
                                      <p:tavLst>
                                        <p:tav tm="0">
                                          <p:val>
                                            <p:strVal val="1+#ppt_w/2"/>
                                          </p:val>
                                        </p:tav>
                                        <p:tav tm="100000">
                                          <p:val>
                                            <p:strVal val="#ppt_x"/>
                                          </p:val>
                                        </p:tav>
                                      </p:tavLst>
                                    </p:anim>
                                    <p:anim calcmode="lin" valueType="num">
                                      <p:cBhvr additive="base">
                                        <p:cTn id="112" dur="2000" fill="hold"/>
                                        <p:tgtEl>
                                          <p:spTgt spid="33"/>
                                        </p:tgtEl>
                                        <p:attrNameLst>
                                          <p:attrName>ppt_y</p:attrName>
                                        </p:attrNameLst>
                                      </p:cBhvr>
                                      <p:tavLst>
                                        <p:tav tm="0">
                                          <p:val>
                                            <p:strVal val="0-#ppt_h/2"/>
                                          </p:val>
                                        </p:tav>
                                        <p:tav tm="100000">
                                          <p:val>
                                            <p:strVal val="#ppt_y"/>
                                          </p:val>
                                        </p:tav>
                                      </p:tavLst>
                                    </p:anim>
                                  </p:childTnLst>
                                </p:cTn>
                              </p:par>
                              <p:par>
                                <p:cTn id="113" presetID="2" presetClass="entr" presetSubtype="3" fill="hold" grpId="0" nodeType="withEffect">
                                  <p:stCondLst>
                                    <p:cond delay="0"/>
                                  </p:stCondLst>
                                  <p:childTnLst>
                                    <p:set>
                                      <p:cBhvr>
                                        <p:cTn id="114" dur="1" fill="hold">
                                          <p:stCondLst>
                                            <p:cond delay="0"/>
                                          </p:stCondLst>
                                        </p:cTn>
                                        <p:tgtEl>
                                          <p:spTgt spid="34"/>
                                        </p:tgtEl>
                                        <p:attrNameLst>
                                          <p:attrName>style.visibility</p:attrName>
                                        </p:attrNameLst>
                                      </p:cBhvr>
                                      <p:to>
                                        <p:strVal val="visible"/>
                                      </p:to>
                                    </p:set>
                                    <p:anim calcmode="lin" valueType="num">
                                      <p:cBhvr additive="base">
                                        <p:cTn id="115" dur="2000" fill="hold"/>
                                        <p:tgtEl>
                                          <p:spTgt spid="34"/>
                                        </p:tgtEl>
                                        <p:attrNameLst>
                                          <p:attrName>ppt_x</p:attrName>
                                        </p:attrNameLst>
                                      </p:cBhvr>
                                      <p:tavLst>
                                        <p:tav tm="0">
                                          <p:val>
                                            <p:strVal val="1+#ppt_w/2"/>
                                          </p:val>
                                        </p:tav>
                                        <p:tav tm="100000">
                                          <p:val>
                                            <p:strVal val="#ppt_x"/>
                                          </p:val>
                                        </p:tav>
                                      </p:tavLst>
                                    </p:anim>
                                    <p:anim calcmode="lin" valueType="num">
                                      <p:cBhvr additive="base">
                                        <p:cTn id="116" dur="2000" fill="hold"/>
                                        <p:tgtEl>
                                          <p:spTgt spid="34"/>
                                        </p:tgtEl>
                                        <p:attrNameLst>
                                          <p:attrName>ppt_y</p:attrName>
                                        </p:attrNameLst>
                                      </p:cBhvr>
                                      <p:tavLst>
                                        <p:tav tm="0">
                                          <p:val>
                                            <p:strVal val="0-#ppt_h/2"/>
                                          </p:val>
                                        </p:tav>
                                        <p:tav tm="100000">
                                          <p:val>
                                            <p:strVal val="#ppt_y"/>
                                          </p:val>
                                        </p:tav>
                                      </p:tavLst>
                                    </p:anim>
                                  </p:childTnLst>
                                </p:cTn>
                              </p:par>
                              <p:par>
                                <p:cTn id="117" presetID="2" presetClass="entr" presetSubtype="3" fill="hold" grpId="0" nodeType="withEffect">
                                  <p:stCondLst>
                                    <p:cond delay="0"/>
                                  </p:stCondLst>
                                  <p:childTnLst>
                                    <p:set>
                                      <p:cBhvr>
                                        <p:cTn id="118" dur="1" fill="hold">
                                          <p:stCondLst>
                                            <p:cond delay="0"/>
                                          </p:stCondLst>
                                        </p:cTn>
                                        <p:tgtEl>
                                          <p:spTgt spid="35"/>
                                        </p:tgtEl>
                                        <p:attrNameLst>
                                          <p:attrName>style.visibility</p:attrName>
                                        </p:attrNameLst>
                                      </p:cBhvr>
                                      <p:to>
                                        <p:strVal val="visible"/>
                                      </p:to>
                                    </p:set>
                                    <p:anim calcmode="lin" valueType="num">
                                      <p:cBhvr additive="base">
                                        <p:cTn id="119" dur="2000" fill="hold"/>
                                        <p:tgtEl>
                                          <p:spTgt spid="35"/>
                                        </p:tgtEl>
                                        <p:attrNameLst>
                                          <p:attrName>ppt_x</p:attrName>
                                        </p:attrNameLst>
                                      </p:cBhvr>
                                      <p:tavLst>
                                        <p:tav tm="0">
                                          <p:val>
                                            <p:strVal val="1+#ppt_w/2"/>
                                          </p:val>
                                        </p:tav>
                                        <p:tav tm="100000">
                                          <p:val>
                                            <p:strVal val="#ppt_x"/>
                                          </p:val>
                                        </p:tav>
                                      </p:tavLst>
                                    </p:anim>
                                    <p:anim calcmode="lin" valueType="num">
                                      <p:cBhvr additive="base">
                                        <p:cTn id="120" dur="2000" fill="hold"/>
                                        <p:tgtEl>
                                          <p:spTgt spid="35"/>
                                        </p:tgtEl>
                                        <p:attrNameLst>
                                          <p:attrName>ppt_y</p:attrName>
                                        </p:attrNameLst>
                                      </p:cBhvr>
                                      <p:tavLst>
                                        <p:tav tm="0">
                                          <p:val>
                                            <p:strVal val="0-#ppt_h/2"/>
                                          </p:val>
                                        </p:tav>
                                        <p:tav tm="100000">
                                          <p:val>
                                            <p:strVal val="#ppt_y"/>
                                          </p:val>
                                        </p:tav>
                                      </p:tavLst>
                                    </p:anim>
                                  </p:childTnLst>
                                </p:cTn>
                              </p:par>
                              <p:par>
                                <p:cTn id="121" presetID="2" presetClass="entr" presetSubtype="3" fill="hold" grpId="0" nodeType="withEffect">
                                  <p:stCondLst>
                                    <p:cond delay="0"/>
                                  </p:stCondLst>
                                  <p:childTnLst>
                                    <p:set>
                                      <p:cBhvr>
                                        <p:cTn id="122" dur="1" fill="hold">
                                          <p:stCondLst>
                                            <p:cond delay="0"/>
                                          </p:stCondLst>
                                        </p:cTn>
                                        <p:tgtEl>
                                          <p:spTgt spid="36"/>
                                        </p:tgtEl>
                                        <p:attrNameLst>
                                          <p:attrName>style.visibility</p:attrName>
                                        </p:attrNameLst>
                                      </p:cBhvr>
                                      <p:to>
                                        <p:strVal val="visible"/>
                                      </p:to>
                                    </p:set>
                                    <p:anim calcmode="lin" valueType="num">
                                      <p:cBhvr additive="base">
                                        <p:cTn id="123" dur="2000" fill="hold"/>
                                        <p:tgtEl>
                                          <p:spTgt spid="36"/>
                                        </p:tgtEl>
                                        <p:attrNameLst>
                                          <p:attrName>ppt_x</p:attrName>
                                        </p:attrNameLst>
                                      </p:cBhvr>
                                      <p:tavLst>
                                        <p:tav tm="0">
                                          <p:val>
                                            <p:strVal val="1+#ppt_w/2"/>
                                          </p:val>
                                        </p:tav>
                                        <p:tav tm="100000">
                                          <p:val>
                                            <p:strVal val="#ppt_x"/>
                                          </p:val>
                                        </p:tav>
                                      </p:tavLst>
                                    </p:anim>
                                    <p:anim calcmode="lin" valueType="num">
                                      <p:cBhvr additive="base">
                                        <p:cTn id="124" dur="2000" fill="hold"/>
                                        <p:tgtEl>
                                          <p:spTgt spid="36"/>
                                        </p:tgtEl>
                                        <p:attrNameLst>
                                          <p:attrName>ppt_y</p:attrName>
                                        </p:attrNameLst>
                                      </p:cBhvr>
                                      <p:tavLst>
                                        <p:tav tm="0">
                                          <p:val>
                                            <p:strVal val="0-#ppt_h/2"/>
                                          </p:val>
                                        </p:tav>
                                        <p:tav tm="100000">
                                          <p:val>
                                            <p:strVal val="#ppt_y"/>
                                          </p:val>
                                        </p:tav>
                                      </p:tavLst>
                                    </p:anim>
                                  </p:childTnLst>
                                </p:cTn>
                              </p:par>
                              <p:par>
                                <p:cTn id="125" presetID="2" presetClass="entr" presetSubtype="3" fill="hold" grpId="0" nodeType="withEffect">
                                  <p:stCondLst>
                                    <p:cond delay="0"/>
                                  </p:stCondLst>
                                  <p:childTnLst>
                                    <p:set>
                                      <p:cBhvr>
                                        <p:cTn id="126" dur="1" fill="hold">
                                          <p:stCondLst>
                                            <p:cond delay="0"/>
                                          </p:stCondLst>
                                        </p:cTn>
                                        <p:tgtEl>
                                          <p:spTgt spid="37"/>
                                        </p:tgtEl>
                                        <p:attrNameLst>
                                          <p:attrName>style.visibility</p:attrName>
                                        </p:attrNameLst>
                                      </p:cBhvr>
                                      <p:to>
                                        <p:strVal val="visible"/>
                                      </p:to>
                                    </p:set>
                                    <p:anim calcmode="lin" valueType="num">
                                      <p:cBhvr additive="base">
                                        <p:cTn id="127" dur="2000" fill="hold"/>
                                        <p:tgtEl>
                                          <p:spTgt spid="37"/>
                                        </p:tgtEl>
                                        <p:attrNameLst>
                                          <p:attrName>ppt_x</p:attrName>
                                        </p:attrNameLst>
                                      </p:cBhvr>
                                      <p:tavLst>
                                        <p:tav tm="0">
                                          <p:val>
                                            <p:strVal val="1+#ppt_w/2"/>
                                          </p:val>
                                        </p:tav>
                                        <p:tav tm="100000">
                                          <p:val>
                                            <p:strVal val="#ppt_x"/>
                                          </p:val>
                                        </p:tav>
                                      </p:tavLst>
                                    </p:anim>
                                    <p:anim calcmode="lin" valueType="num">
                                      <p:cBhvr additive="base">
                                        <p:cTn id="128" dur="2000" fill="hold"/>
                                        <p:tgtEl>
                                          <p:spTgt spid="37"/>
                                        </p:tgtEl>
                                        <p:attrNameLst>
                                          <p:attrName>ppt_y</p:attrName>
                                        </p:attrNameLst>
                                      </p:cBhvr>
                                      <p:tavLst>
                                        <p:tav tm="0">
                                          <p:val>
                                            <p:strVal val="0-#ppt_h/2"/>
                                          </p:val>
                                        </p:tav>
                                        <p:tav tm="100000">
                                          <p:val>
                                            <p:strVal val="#ppt_y"/>
                                          </p:val>
                                        </p:tav>
                                      </p:tavLst>
                                    </p:anim>
                                  </p:childTnLst>
                                </p:cTn>
                              </p:par>
                              <p:par>
                                <p:cTn id="129" presetID="2" presetClass="entr" presetSubtype="3" fill="hold" grpId="0" nodeType="with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additive="base">
                                        <p:cTn id="131" dur="2000" fill="hold"/>
                                        <p:tgtEl>
                                          <p:spTgt spid="38"/>
                                        </p:tgtEl>
                                        <p:attrNameLst>
                                          <p:attrName>ppt_x</p:attrName>
                                        </p:attrNameLst>
                                      </p:cBhvr>
                                      <p:tavLst>
                                        <p:tav tm="0">
                                          <p:val>
                                            <p:strVal val="1+#ppt_w/2"/>
                                          </p:val>
                                        </p:tav>
                                        <p:tav tm="100000">
                                          <p:val>
                                            <p:strVal val="#ppt_x"/>
                                          </p:val>
                                        </p:tav>
                                      </p:tavLst>
                                    </p:anim>
                                    <p:anim calcmode="lin" valueType="num">
                                      <p:cBhvr additive="base">
                                        <p:cTn id="132" dur="2000" fill="hold"/>
                                        <p:tgtEl>
                                          <p:spTgt spid="38"/>
                                        </p:tgtEl>
                                        <p:attrNameLst>
                                          <p:attrName>ppt_y</p:attrName>
                                        </p:attrNameLst>
                                      </p:cBhvr>
                                      <p:tavLst>
                                        <p:tav tm="0">
                                          <p:val>
                                            <p:strVal val="0-#ppt_h/2"/>
                                          </p:val>
                                        </p:tav>
                                        <p:tav tm="100000">
                                          <p:val>
                                            <p:strVal val="#ppt_y"/>
                                          </p:val>
                                        </p:tav>
                                      </p:tavLst>
                                    </p:anim>
                                  </p:childTnLst>
                                </p:cTn>
                              </p:par>
                              <p:par>
                                <p:cTn id="133" presetID="2" presetClass="entr" presetSubtype="3" fill="hold" grpId="0" nodeType="withEffect">
                                  <p:stCondLst>
                                    <p:cond delay="0"/>
                                  </p:stCondLst>
                                  <p:childTnLst>
                                    <p:set>
                                      <p:cBhvr>
                                        <p:cTn id="134" dur="1" fill="hold">
                                          <p:stCondLst>
                                            <p:cond delay="0"/>
                                          </p:stCondLst>
                                        </p:cTn>
                                        <p:tgtEl>
                                          <p:spTgt spid="39"/>
                                        </p:tgtEl>
                                        <p:attrNameLst>
                                          <p:attrName>style.visibility</p:attrName>
                                        </p:attrNameLst>
                                      </p:cBhvr>
                                      <p:to>
                                        <p:strVal val="visible"/>
                                      </p:to>
                                    </p:set>
                                    <p:anim calcmode="lin" valueType="num">
                                      <p:cBhvr additive="base">
                                        <p:cTn id="135" dur="2000" fill="hold"/>
                                        <p:tgtEl>
                                          <p:spTgt spid="39"/>
                                        </p:tgtEl>
                                        <p:attrNameLst>
                                          <p:attrName>ppt_x</p:attrName>
                                        </p:attrNameLst>
                                      </p:cBhvr>
                                      <p:tavLst>
                                        <p:tav tm="0">
                                          <p:val>
                                            <p:strVal val="1+#ppt_w/2"/>
                                          </p:val>
                                        </p:tav>
                                        <p:tav tm="100000">
                                          <p:val>
                                            <p:strVal val="#ppt_x"/>
                                          </p:val>
                                        </p:tav>
                                      </p:tavLst>
                                    </p:anim>
                                    <p:anim calcmode="lin" valueType="num">
                                      <p:cBhvr additive="base">
                                        <p:cTn id="136" dur="2000" fill="hold"/>
                                        <p:tgtEl>
                                          <p:spTgt spid="39"/>
                                        </p:tgtEl>
                                        <p:attrNameLst>
                                          <p:attrName>ppt_y</p:attrName>
                                        </p:attrNameLst>
                                      </p:cBhvr>
                                      <p:tavLst>
                                        <p:tav tm="0">
                                          <p:val>
                                            <p:strVal val="0-#ppt_h/2"/>
                                          </p:val>
                                        </p:tav>
                                        <p:tav tm="100000">
                                          <p:val>
                                            <p:strVal val="#ppt_y"/>
                                          </p:val>
                                        </p:tav>
                                      </p:tavLst>
                                    </p:anim>
                                  </p:childTnLst>
                                </p:cTn>
                              </p:par>
                              <p:par>
                                <p:cTn id="137" presetID="2" presetClass="entr" presetSubtype="3" fill="hold" grpId="0" nodeType="withEffect">
                                  <p:stCondLst>
                                    <p:cond delay="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2000" fill="hold"/>
                                        <p:tgtEl>
                                          <p:spTgt spid="40"/>
                                        </p:tgtEl>
                                        <p:attrNameLst>
                                          <p:attrName>ppt_x</p:attrName>
                                        </p:attrNameLst>
                                      </p:cBhvr>
                                      <p:tavLst>
                                        <p:tav tm="0">
                                          <p:val>
                                            <p:strVal val="1+#ppt_w/2"/>
                                          </p:val>
                                        </p:tav>
                                        <p:tav tm="100000">
                                          <p:val>
                                            <p:strVal val="#ppt_x"/>
                                          </p:val>
                                        </p:tav>
                                      </p:tavLst>
                                    </p:anim>
                                    <p:anim calcmode="lin" valueType="num">
                                      <p:cBhvr additive="base">
                                        <p:cTn id="140" dur="2000" fill="hold"/>
                                        <p:tgtEl>
                                          <p:spTgt spid="40"/>
                                        </p:tgtEl>
                                        <p:attrNameLst>
                                          <p:attrName>ppt_y</p:attrName>
                                        </p:attrNameLst>
                                      </p:cBhvr>
                                      <p:tavLst>
                                        <p:tav tm="0">
                                          <p:val>
                                            <p:strVal val="0-#ppt_h/2"/>
                                          </p:val>
                                        </p:tav>
                                        <p:tav tm="100000">
                                          <p:val>
                                            <p:strVal val="#ppt_y"/>
                                          </p:val>
                                        </p:tav>
                                      </p:tavLst>
                                    </p:anim>
                                  </p:childTnLst>
                                </p:cTn>
                              </p:par>
                              <p:par>
                                <p:cTn id="141" presetID="2" presetClass="entr" presetSubtype="3" fill="hold" grpId="0" nodeType="withEffect">
                                  <p:stCondLst>
                                    <p:cond delay="0"/>
                                  </p:stCondLst>
                                  <p:childTnLst>
                                    <p:set>
                                      <p:cBhvr>
                                        <p:cTn id="142" dur="1" fill="hold">
                                          <p:stCondLst>
                                            <p:cond delay="0"/>
                                          </p:stCondLst>
                                        </p:cTn>
                                        <p:tgtEl>
                                          <p:spTgt spid="41"/>
                                        </p:tgtEl>
                                        <p:attrNameLst>
                                          <p:attrName>style.visibility</p:attrName>
                                        </p:attrNameLst>
                                      </p:cBhvr>
                                      <p:to>
                                        <p:strVal val="visible"/>
                                      </p:to>
                                    </p:set>
                                    <p:anim calcmode="lin" valueType="num">
                                      <p:cBhvr additive="base">
                                        <p:cTn id="143" dur="2000" fill="hold"/>
                                        <p:tgtEl>
                                          <p:spTgt spid="41"/>
                                        </p:tgtEl>
                                        <p:attrNameLst>
                                          <p:attrName>ppt_x</p:attrName>
                                        </p:attrNameLst>
                                      </p:cBhvr>
                                      <p:tavLst>
                                        <p:tav tm="0">
                                          <p:val>
                                            <p:strVal val="1+#ppt_w/2"/>
                                          </p:val>
                                        </p:tav>
                                        <p:tav tm="100000">
                                          <p:val>
                                            <p:strVal val="#ppt_x"/>
                                          </p:val>
                                        </p:tav>
                                      </p:tavLst>
                                    </p:anim>
                                    <p:anim calcmode="lin" valueType="num">
                                      <p:cBhvr additive="base">
                                        <p:cTn id="144" dur="2000" fill="hold"/>
                                        <p:tgtEl>
                                          <p:spTgt spid="41"/>
                                        </p:tgtEl>
                                        <p:attrNameLst>
                                          <p:attrName>ppt_y</p:attrName>
                                        </p:attrNameLst>
                                      </p:cBhvr>
                                      <p:tavLst>
                                        <p:tav tm="0">
                                          <p:val>
                                            <p:strVal val="0-#ppt_h/2"/>
                                          </p:val>
                                        </p:tav>
                                        <p:tav tm="100000">
                                          <p:val>
                                            <p:strVal val="#ppt_y"/>
                                          </p:val>
                                        </p:tav>
                                      </p:tavLst>
                                    </p:anim>
                                  </p:childTnLst>
                                </p:cTn>
                              </p:par>
                              <p:par>
                                <p:cTn id="145" presetID="2" presetClass="entr" presetSubtype="3"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additive="base">
                                        <p:cTn id="147" dur="2000" fill="hold"/>
                                        <p:tgtEl>
                                          <p:spTgt spid="42"/>
                                        </p:tgtEl>
                                        <p:attrNameLst>
                                          <p:attrName>ppt_x</p:attrName>
                                        </p:attrNameLst>
                                      </p:cBhvr>
                                      <p:tavLst>
                                        <p:tav tm="0">
                                          <p:val>
                                            <p:strVal val="1+#ppt_w/2"/>
                                          </p:val>
                                        </p:tav>
                                        <p:tav tm="100000">
                                          <p:val>
                                            <p:strVal val="#ppt_x"/>
                                          </p:val>
                                        </p:tav>
                                      </p:tavLst>
                                    </p:anim>
                                    <p:anim calcmode="lin" valueType="num">
                                      <p:cBhvr additive="base">
                                        <p:cTn id="148" dur="2000" fill="hold"/>
                                        <p:tgtEl>
                                          <p:spTgt spid="42"/>
                                        </p:tgtEl>
                                        <p:attrNameLst>
                                          <p:attrName>ppt_y</p:attrName>
                                        </p:attrNameLst>
                                      </p:cBhvr>
                                      <p:tavLst>
                                        <p:tav tm="0">
                                          <p:val>
                                            <p:strVal val="0-#ppt_h/2"/>
                                          </p:val>
                                        </p:tav>
                                        <p:tav tm="100000">
                                          <p:val>
                                            <p:strVal val="#ppt_y"/>
                                          </p:val>
                                        </p:tav>
                                      </p:tavLst>
                                    </p:anim>
                                  </p:childTnLst>
                                </p:cTn>
                              </p:par>
                              <p:par>
                                <p:cTn id="149" presetID="2" presetClass="entr" presetSubtype="3" fill="hold" grpId="0" nodeType="withEffect">
                                  <p:stCondLst>
                                    <p:cond delay="0"/>
                                  </p:stCondLst>
                                  <p:childTnLst>
                                    <p:set>
                                      <p:cBhvr>
                                        <p:cTn id="150" dur="1" fill="hold">
                                          <p:stCondLst>
                                            <p:cond delay="0"/>
                                          </p:stCondLst>
                                        </p:cTn>
                                        <p:tgtEl>
                                          <p:spTgt spid="43"/>
                                        </p:tgtEl>
                                        <p:attrNameLst>
                                          <p:attrName>style.visibility</p:attrName>
                                        </p:attrNameLst>
                                      </p:cBhvr>
                                      <p:to>
                                        <p:strVal val="visible"/>
                                      </p:to>
                                    </p:set>
                                    <p:anim calcmode="lin" valueType="num">
                                      <p:cBhvr additive="base">
                                        <p:cTn id="151" dur="2000" fill="hold"/>
                                        <p:tgtEl>
                                          <p:spTgt spid="43"/>
                                        </p:tgtEl>
                                        <p:attrNameLst>
                                          <p:attrName>ppt_x</p:attrName>
                                        </p:attrNameLst>
                                      </p:cBhvr>
                                      <p:tavLst>
                                        <p:tav tm="0">
                                          <p:val>
                                            <p:strVal val="1+#ppt_w/2"/>
                                          </p:val>
                                        </p:tav>
                                        <p:tav tm="100000">
                                          <p:val>
                                            <p:strVal val="#ppt_x"/>
                                          </p:val>
                                        </p:tav>
                                      </p:tavLst>
                                    </p:anim>
                                    <p:anim calcmode="lin" valueType="num">
                                      <p:cBhvr additive="base">
                                        <p:cTn id="152" dur="2000" fill="hold"/>
                                        <p:tgtEl>
                                          <p:spTgt spid="43"/>
                                        </p:tgtEl>
                                        <p:attrNameLst>
                                          <p:attrName>ppt_y</p:attrName>
                                        </p:attrNameLst>
                                      </p:cBhvr>
                                      <p:tavLst>
                                        <p:tav tm="0">
                                          <p:val>
                                            <p:strVal val="0-#ppt_h/2"/>
                                          </p:val>
                                        </p:tav>
                                        <p:tav tm="100000">
                                          <p:val>
                                            <p:strVal val="#ppt_y"/>
                                          </p:val>
                                        </p:tav>
                                      </p:tavLst>
                                    </p:anim>
                                  </p:childTnLst>
                                </p:cTn>
                              </p:par>
                              <p:par>
                                <p:cTn id="153" presetID="2" presetClass="entr" presetSubtype="3" fill="hold" grpId="0" nodeType="withEffect">
                                  <p:stCondLst>
                                    <p:cond delay="0"/>
                                  </p:stCondLst>
                                  <p:childTnLst>
                                    <p:set>
                                      <p:cBhvr>
                                        <p:cTn id="154" dur="1" fill="hold">
                                          <p:stCondLst>
                                            <p:cond delay="0"/>
                                          </p:stCondLst>
                                        </p:cTn>
                                        <p:tgtEl>
                                          <p:spTgt spid="44"/>
                                        </p:tgtEl>
                                        <p:attrNameLst>
                                          <p:attrName>style.visibility</p:attrName>
                                        </p:attrNameLst>
                                      </p:cBhvr>
                                      <p:to>
                                        <p:strVal val="visible"/>
                                      </p:to>
                                    </p:set>
                                    <p:anim calcmode="lin" valueType="num">
                                      <p:cBhvr additive="base">
                                        <p:cTn id="155" dur="2000" fill="hold"/>
                                        <p:tgtEl>
                                          <p:spTgt spid="44"/>
                                        </p:tgtEl>
                                        <p:attrNameLst>
                                          <p:attrName>ppt_x</p:attrName>
                                        </p:attrNameLst>
                                      </p:cBhvr>
                                      <p:tavLst>
                                        <p:tav tm="0">
                                          <p:val>
                                            <p:strVal val="1+#ppt_w/2"/>
                                          </p:val>
                                        </p:tav>
                                        <p:tav tm="100000">
                                          <p:val>
                                            <p:strVal val="#ppt_x"/>
                                          </p:val>
                                        </p:tav>
                                      </p:tavLst>
                                    </p:anim>
                                    <p:anim calcmode="lin" valueType="num">
                                      <p:cBhvr additive="base">
                                        <p:cTn id="156" dur="2000" fill="hold"/>
                                        <p:tgtEl>
                                          <p:spTgt spid="44"/>
                                        </p:tgtEl>
                                        <p:attrNameLst>
                                          <p:attrName>ppt_y</p:attrName>
                                        </p:attrNameLst>
                                      </p:cBhvr>
                                      <p:tavLst>
                                        <p:tav tm="0">
                                          <p:val>
                                            <p:strVal val="0-#ppt_h/2"/>
                                          </p:val>
                                        </p:tav>
                                        <p:tav tm="100000">
                                          <p:val>
                                            <p:strVal val="#ppt_y"/>
                                          </p:val>
                                        </p:tav>
                                      </p:tavLst>
                                    </p:anim>
                                  </p:childTnLst>
                                </p:cTn>
                              </p:par>
                              <p:par>
                                <p:cTn id="157" presetID="2" presetClass="entr" presetSubtype="3" fill="hold" grpId="0" nodeType="withEffect">
                                  <p:stCondLst>
                                    <p:cond delay="0"/>
                                  </p:stCondLst>
                                  <p:childTnLst>
                                    <p:set>
                                      <p:cBhvr>
                                        <p:cTn id="158" dur="1" fill="hold">
                                          <p:stCondLst>
                                            <p:cond delay="0"/>
                                          </p:stCondLst>
                                        </p:cTn>
                                        <p:tgtEl>
                                          <p:spTgt spid="45"/>
                                        </p:tgtEl>
                                        <p:attrNameLst>
                                          <p:attrName>style.visibility</p:attrName>
                                        </p:attrNameLst>
                                      </p:cBhvr>
                                      <p:to>
                                        <p:strVal val="visible"/>
                                      </p:to>
                                    </p:set>
                                    <p:anim calcmode="lin" valueType="num">
                                      <p:cBhvr additive="base">
                                        <p:cTn id="159" dur="2000" fill="hold"/>
                                        <p:tgtEl>
                                          <p:spTgt spid="45"/>
                                        </p:tgtEl>
                                        <p:attrNameLst>
                                          <p:attrName>ppt_x</p:attrName>
                                        </p:attrNameLst>
                                      </p:cBhvr>
                                      <p:tavLst>
                                        <p:tav tm="0">
                                          <p:val>
                                            <p:strVal val="1+#ppt_w/2"/>
                                          </p:val>
                                        </p:tav>
                                        <p:tav tm="100000">
                                          <p:val>
                                            <p:strVal val="#ppt_x"/>
                                          </p:val>
                                        </p:tav>
                                      </p:tavLst>
                                    </p:anim>
                                    <p:anim calcmode="lin" valueType="num">
                                      <p:cBhvr additive="base">
                                        <p:cTn id="160" dur="2000" fill="hold"/>
                                        <p:tgtEl>
                                          <p:spTgt spid="45"/>
                                        </p:tgtEl>
                                        <p:attrNameLst>
                                          <p:attrName>ppt_y</p:attrName>
                                        </p:attrNameLst>
                                      </p:cBhvr>
                                      <p:tavLst>
                                        <p:tav tm="0">
                                          <p:val>
                                            <p:strVal val="0-#ppt_h/2"/>
                                          </p:val>
                                        </p:tav>
                                        <p:tav tm="100000">
                                          <p:val>
                                            <p:strVal val="#ppt_y"/>
                                          </p:val>
                                        </p:tav>
                                      </p:tavLst>
                                    </p:anim>
                                  </p:childTnLst>
                                </p:cTn>
                              </p:par>
                              <p:par>
                                <p:cTn id="161" presetID="2" presetClass="entr" presetSubtype="3" fill="hold" grpId="0" nodeType="withEffect">
                                  <p:stCondLst>
                                    <p:cond delay="0"/>
                                  </p:stCondLst>
                                  <p:childTnLst>
                                    <p:set>
                                      <p:cBhvr>
                                        <p:cTn id="162" dur="1" fill="hold">
                                          <p:stCondLst>
                                            <p:cond delay="0"/>
                                          </p:stCondLst>
                                        </p:cTn>
                                        <p:tgtEl>
                                          <p:spTgt spid="46"/>
                                        </p:tgtEl>
                                        <p:attrNameLst>
                                          <p:attrName>style.visibility</p:attrName>
                                        </p:attrNameLst>
                                      </p:cBhvr>
                                      <p:to>
                                        <p:strVal val="visible"/>
                                      </p:to>
                                    </p:set>
                                    <p:anim calcmode="lin" valueType="num">
                                      <p:cBhvr additive="base">
                                        <p:cTn id="163" dur="2000" fill="hold"/>
                                        <p:tgtEl>
                                          <p:spTgt spid="46"/>
                                        </p:tgtEl>
                                        <p:attrNameLst>
                                          <p:attrName>ppt_x</p:attrName>
                                        </p:attrNameLst>
                                      </p:cBhvr>
                                      <p:tavLst>
                                        <p:tav tm="0">
                                          <p:val>
                                            <p:strVal val="1+#ppt_w/2"/>
                                          </p:val>
                                        </p:tav>
                                        <p:tav tm="100000">
                                          <p:val>
                                            <p:strVal val="#ppt_x"/>
                                          </p:val>
                                        </p:tav>
                                      </p:tavLst>
                                    </p:anim>
                                    <p:anim calcmode="lin" valueType="num">
                                      <p:cBhvr additive="base">
                                        <p:cTn id="164" dur="2000" fill="hold"/>
                                        <p:tgtEl>
                                          <p:spTgt spid="46"/>
                                        </p:tgtEl>
                                        <p:attrNameLst>
                                          <p:attrName>ppt_y</p:attrName>
                                        </p:attrNameLst>
                                      </p:cBhvr>
                                      <p:tavLst>
                                        <p:tav tm="0">
                                          <p:val>
                                            <p:strVal val="0-#ppt_h/2"/>
                                          </p:val>
                                        </p:tav>
                                        <p:tav tm="100000">
                                          <p:val>
                                            <p:strVal val="#ppt_y"/>
                                          </p:val>
                                        </p:tav>
                                      </p:tavLst>
                                    </p:anim>
                                  </p:childTnLst>
                                </p:cTn>
                              </p:par>
                              <p:par>
                                <p:cTn id="165" presetID="2" presetClass="entr" presetSubtype="3" fill="hold" grpId="0" nodeType="withEffect">
                                  <p:stCondLst>
                                    <p:cond delay="0"/>
                                  </p:stCondLst>
                                  <p:childTnLst>
                                    <p:set>
                                      <p:cBhvr>
                                        <p:cTn id="166" dur="1" fill="hold">
                                          <p:stCondLst>
                                            <p:cond delay="0"/>
                                          </p:stCondLst>
                                        </p:cTn>
                                        <p:tgtEl>
                                          <p:spTgt spid="47"/>
                                        </p:tgtEl>
                                        <p:attrNameLst>
                                          <p:attrName>style.visibility</p:attrName>
                                        </p:attrNameLst>
                                      </p:cBhvr>
                                      <p:to>
                                        <p:strVal val="visible"/>
                                      </p:to>
                                    </p:set>
                                    <p:anim calcmode="lin" valueType="num">
                                      <p:cBhvr additive="base">
                                        <p:cTn id="167" dur="2000" fill="hold"/>
                                        <p:tgtEl>
                                          <p:spTgt spid="47"/>
                                        </p:tgtEl>
                                        <p:attrNameLst>
                                          <p:attrName>ppt_x</p:attrName>
                                        </p:attrNameLst>
                                      </p:cBhvr>
                                      <p:tavLst>
                                        <p:tav tm="0">
                                          <p:val>
                                            <p:strVal val="1+#ppt_w/2"/>
                                          </p:val>
                                        </p:tav>
                                        <p:tav tm="100000">
                                          <p:val>
                                            <p:strVal val="#ppt_x"/>
                                          </p:val>
                                        </p:tav>
                                      </p:tavLst>
                                    </p:anim>
                                    <p:anim calcmode="lin" valueType="num">
                                      <p:cBhvr additive="base">
                                        <p:cTn id="168" dur="2000" fill="hold"/>
                                        <p:tgtEl>
                                          <p:spTgt spid="47"/>
                                        </p:tgtEl>
                                        <p:attrNameLst>
                                          <p:attrName>ppt_y</p:attrName>
                                        </p:attrNameLst>
                                      </p:cBhvr>
                                      <p:tavLst>
                                        <p:tav tm="0">
                                          <p:val>
                                            <p:strVal val="0-#ppt_h/2"/>
                                          </p:val>
                                        </p:tav>
                                        <p:tav tm="100000">
                                          <p:val>
                                            <p:strVal val="#ppt_y"/>
                                          </p:val>
                                        </p:tav>
                                      </p:tavLst>
                                    </p:anim>
                                  </p:childTnLst>
                                </p:cTn>
                              </p:par>
                              <p:par>
                                <p:cTn id="169" presetID="2" presetClass="entr" presetSubtype="3" fill="hold" grpId="0" nodeType="withEffect">
                                  <p:stCondLst>
                                    <p:cond delay="0"/>
                                  </p:stCondLst>
                                  <p:childTnLst>
                                    <p:set>
                                      <p:cBhvr>
                                        <p:cTn id="170" dur="1" fill="hold">
                                          <p:stCondLst>
                                            <p:cond delay="0"/>
                                          </p:stCondLst>
                                        </p:cTn>
                                        <p:tgtEl>
                                          <p:spTgt spid="48"/>
                                        </p:tgtEl>
                                        <p:attrNameLst>
                                          <p:attrName>style.visibility</p:attrName>
                                        </p:attrNameLst>
                                      </p:cBhvr>
                                      <p:to>
                                        <p:strVal val="visible"/>
                                      </p:to>
                                    </p:set>
                                    <p:anim calcmode="lin" valueType="num">
                                      <p:cBhvr additive="base">
                                        <p:cTn id="171" dur="2000" fill="hold"/>
                                        <p:tgtEl>
                                          <p:spTgt spid="48"/>
                                        </p:tgtEl>
                                        <p:attrNameLst>
                                          <p:attrName>ppt_x</p:attrName>
                                        </p:attrNameLst>
                                      </p:cBhvr>
                                      <p:tavLst>
                                        <p:tav tm="0">
                                          <p:val>
                                            <p:strVal val="1+#ppt_w/2"/>
                                          </p:val>
                                        </p:tav>
                                        <p:tav tm="100000">
                                          <p:val>
                                            <p:strVal val="#ppt_x"/>
                                          </p:val>
                                        </p:tav>
                                      </p:tavLst>
                                    </p:anim>
                                    <p:anim calcmode="lin" valueType="num">
                                      <p:cBhvr additive="base">
                                        <p:cTn id="172" dur="2000" fill="hold"/>
                                        <p:tgtEl>
                                          <p:spTgt spid="48"/>
                                        </p:tgtEl>
                                        <p:attrNameLst>
                                          <p:attrName>ppt_y</p:attrName>
                                        </p:attrNameLst>
                                      </p:cBhvr>
                                      <p:tavLst>
                                        <p:tav tm="0">
                                          <p:val>
                                            <p:strVal val="0-#ppt_h/2"/>
                                          </p:val>
                                        </p:tav>
                                        <p:tav tm="100000">
                                          <p:val>
                                            <p:strVal val="#ppt_y"/>
                                          </p:val>
                                        </p:tav>
                                      </p:tavLst>
                                    </p:anim>
                                  </p:childTnLst>
                                </p:cTn>
                              </p:par>
                              <p:par>
                                <p:cTn id="173" presetID="2" presetClass="entr" presetSubtype="3" fill="hold" grpId="0" nodeType="withEffect">
                                  <p:stCondLst>
                                    <p:cond delay="0"/>
                                  </p:stCondLst>
                                  <p:childTnLst>
                                    <p:set>
                                      <p:cBhvr>
                                        <p:cTn id="174" dur="1" fill="hold">
                                          <p:stCondLst>
                                            <p:cond delay="0"/>
                                          </p:stCondLst>
                                        </p:cTn>
                                        <p:tgtEl>
                                          <p:spTgt spid="49"/>
                                        </p:tgtEl>
                                        <p:attrNameLst>
                                          <p:attrName>style.visibility</p:attrName>
                                        </p:attrNameLst>
                                      </p:cBhvr>
                                      <p:to>
                                        <p:strVal val="visible"/>
                                      </p:to>
                                    </p:set>
                                    <p:anim calcmode="lin" valueType="num">
                                      <p:cBhvr additive="base">
                                        <p:cTn id="175" dur="2000" fill="hold"/>
                                        <p:tgtEl>
                                          <p:spTgt spid="49"/>
                                        </p:tgtEl>
                                        <p:attrNameLst>
                                          <p:attrName>ppt_x</p:attrName>
                                        </p:attrNameLst>
                                      </p:cBhvr>
                                      <p:tavLst>
                                        <p:tav tm="0">
                                          <p:val>
                                            <p:strVal val="1+#ppt_w/2"/>
                                          </p:val>
                                        </p:tav>
                                        <p:tav tm="100000">
                                          <p:val>
                                            <p:strVal val="#ppt_x"/>
                                          </p:val>
                                        </p:tav>
                                      </p:tavLst>
                                    </p:anim>
                                    <p:anim calcmode="lin" valueType="num">
                                      <p:cBhvr additive="base">
                                        <p:cTn id="176" dur="2000" fill="hold"/>
                                        <p:tgtEl>
                                          <p:spTgt spid="49"/>
                                        </p:tgtEl>
                                        <p:attrNameLst>
                                          <p:attrName>ppt_y</p:attrName>
                                        </p:attrNameLst>
                                      </p:cBhvr>
                                      <p:tavLst>
                                        <p:tav tm="0">
                                          <p:val>
                                            <p:strVal val="0-#ppt_h/2"/>
                                          </p:val>
                                        </p:tav>
                                        <p:tav tm="100000">
                                          <p:val>
                                            <p:strVal val="#ppt_y"/>
                                          </p:val>
                                        </p:tav>
                                      </p:tavLst>
                                    </p:anim>
                                  </p:childTnLst>
                                </p:cTn>
                              </p:par>
                              <p:par>
                                <p:cTn id="177" presetID="2" presetClass="entr" presetSubtype="3" fill="hold" grpId="0" nodeType="withEffect">
                                  <p:stCondLst>
                                    <p:cond delay="0"/>
                                  </p:stCondLst>
                                  <p:childTnLst>
                                    <p:set>
                                      <p:cBhvr>
                                        <p:cTn id="178" dur="1" fill="hold">
                                          <p:stCondLst>
                                            <p:cond delay="0"/>
                                          </p:stCondLst>
                                        </p:cTn>
                                        <p:tgtEl>
                                          <p:spTgt spid="50"/>
                                        </p:tgtEl>
                                        <p:attrNameLst>
                                          <p:attrName>style.visibility</p:attrName>
                                        </p:attrNameLst>
                                      </p:cBhvr>
                                      <p:to>
                                        <p:strVal val="visible"/>
                                      </p:to>
                                    </p:set>
                                    <p:anim calcmode="lin" valueType="num">
                                      <p:cBhvr additive="base">
                                        <p:cTn id="179" dur="2000" fill="hold"/>
                                        <p:tgtEl>
                                          <p:spTgt spid="50"/>
                                        </p:tgtEl>
                                        <p:attrNameLst>
                                          <p:attrName>ppt_x</p:attrName>
                                        </p:attrNameLst>
                                      </p:cBhvr>
                                      <p:tavLst>
                                        <p:tav tm="0">
                                          <p:val>
                                            <p:strVal val="1+#ppt_w/2"/>
                                          </p:val>
                                        </p:tav>
                                        <p:tav tm="100000">
                                          <p:val>
                                            <p:strVal val="#ppt_x"/>
                                          </p:val>
                                        </p:tav>
                                      </p:tavLst>
                                    </p:anim>
                                    <p:anim calcmode="lin" valueType="num">
                                      <p:cBhvr additive="base">
                                        <p:cTn id="180" dur="2000" fill="hold"/>
                                        <p:tgtEl>
                                          <p:spTgt spid="50"/>
                                        </p:tgtEl>
                                        <p:attrNameLst>
                                          <p:attrName>ppt_y</p:attrName>
                                        </p:attrNameLst>
                                      </p:cBhvr>
                                      <p:tavLst>
                                        <p:tav tm="0">
                                          <p:val>
                                            <p:strVal val="0-#ppt_h/2"/>
                                          </p:val>
                                        </p:tav>
                                        <p:tav tm="100000">
                                          <p:val>
                                            <p:strVal val="#ppt_y"/>
                                          </p:val>
                                        </p:tav>
                                      </p:tavLst>
                                    </p:anim>
                                  </p:childTnLst>
                                </p:cTn>
                              </p:par>
                              <p:par>
                                <p:cTn id="181" presetID="2" presetClass="entr" presetSubtype="3" fill="hold" grpId="0" nodeType="withEffect">
                                  <p:stCondLst>
                                    <p:cond delay="0"/>
                                  </p:stCondLst>
                                  <p:childTnLst>
                                    <p:set>
                                      <p:cBhvr>
                                        <p:cTn id="182" dur="1" fill="hold">
                                          <p:stCondLst>
                                            <p:cond delay="0"/>
                                          </p:stCondLst>
                                        </p:cTn>
                                        <p:tgtEl>
                                          <p:spTgt spid="51"/>
                                        </p:tgtEl>
                                        <p:attrNameLst>
                                          <p:attrName>style.visibility</p:attrName>
                                        </p:attrNameLst>
                                      </p:cBhvr>
                                      <p:to>
                                        <p:strVal val="visible"/>
                                      </p:to>
                                    </p:set>
                                    <p:anim calcmode="lin" valueType="num">
                                      <p:cBhvr additive="base">
                                        <p:cTn id="183" dur="2000" fill="hold"/>
                                        <p:tgtEl>
                                          <p:spTgt spid="51"/>
                                        </p:tgtEl>
                                        <p:attrNameLst>
                                          <p:attrName>ppt_x</p:attrName>
                                        </p:attrNameLst>
                                      </p:cBhvr>
                                      <p:tavLst>
                                        <p:tav tm="0">
                                          <p:val>
                                            <p:strVal val="1+#ppt_w/2"/>
                                          </p:val>
                                        </p:tav>
                                        <p:tav tm="100000">
                                          <p:val>
                                            <p:strVal val="#ppt_x"/>
                                          </p:val>
                                        </p:tav>
                                      </p:tavLst>
                                    </p:anim>
                                    <p:anim calcmode="lin" valueType="num">
                                      <p:cBhvr additive="base">
                                        <p:cTn id="184" dur="2000" fill="hold"/>
                                        <p:tgtEl>
                                          <p:spTgt spid="51"/>
                                        </p:tgtEl>
                                        <p:attrNameLst>
                                          <p:attrName>ppt_y</p:attrName>
                                        </p:attrNameLst>
                                      </p:cBhvr>
                                      <p:tavLst>
                                        <p:tav tm="0">
                                          <p:val>
                                            <p:strVal val="0-#ppt_h/2"/>
                                          </p:val>
                                        </p:tav>
                                        <p:tav tm="100000">
                                          <p:val>
                                            <p:strVal val="#ppt_y"/>
                                          </p:val>
                                        </p:tav>
                                      </p:tavLst>
                                    </p:anim>
                                  </p:childTnLst>
                                </p:cTn>
                              </p:par>
                              <p:par>
                                <p:cTn id="185" presetID="2" presetClass="entr" presetSubtype="3" fill="hold" grpId="0" nodeType="withEffect">
                                  <p:stCondLst>
                                    <p:cond delay="0"/>
                                  </p:stCondLst>
                                  <p:childTnLst>
                                    <p:set>
                                      <p:cBhvr>
                                        <p:cTn id="186" dur="1" fill="hold">
                                          <p:stCondLst>
                                            <p:cond delay="0"/>
                                          </p:stCondLst>
                                        </p:cTn>
                                        <p:tgtEl>
                                          <p:spTgt spid="52"/>
                                        </p:tgtEl>
                                        <p:attrNameLst>
                                          <p:attrName>style.visibility</p:attrName>
                                        </p:attrNameLst>
                                      </p:cBhvr>
                                      <p:to>
                                        <p:strVal val="visible"/>
                                      </p:to>
                                    </p:set>
                                    <p:anim calcmode="lin" valueType="num">
                                      <p:cBhvr additive="base">
                                        <p:cTn id="187" dur="2000" fill="hold"/>
                                        <p:tgtEl>
                                          <p:spTgt spid="52"/>
                                        </p:tgtEl>
                                        <p:attrNameLst>
                                          <p:attrName>ppt_x</p:attrName>
                                        </p:attrNameLst>
                                      </p:cBhvr>
                                      <p:tavLst>
                                        <p:tav tm="0">
                                          <p:val>
                                            <p:strVal val="1+#ppt_w/2"/>
                                          </p:val>
                                        </p:tav>
                                        <p:tav tm="100000">
                                          <p:val>
                                            <p:strVal val="#ppt_x"/>
                                          </p:val>
                                        </p:tav>
                                      </p:tavLst>
                                    </p:anim>
                                    <p:anim calcmode="lin" valueType="num">
                                      <p:cBhvr additive="base">
                                        <p:cTn id="188" dur="2000" fill="hold"/>
                                        <p:tgtEl>
                                          <p:spTgt spid="52"/>
                                        </p:tgtEl>
                                        <p:attrNameLst>
                                          <p:attrName>ppt_y</p:attrName>
                                        </p:attrNameLst>
                                      </p:cBhvr>
                                      <p:tavLst>
                                        <p:tav tm="0">
                                          <p:val>
                                            <p:strVal val="0-#ppt_h/2"/>
                                          </p:val>
                                        </p:tav>
                                        <p:tav tm="100000">
                                          <p:val>
                                            <p:strVal val="#ppt_y"/>
                                          </p:val>
                                        </p:tav>
                                      </p:tavLst>
                                    </p:anim>
                                  </p:childTnLst>
                                </p:cTn>
                              </p:par>
                              <p:par>
                                <p:cTn id="189" presetID="2" presetClass="entr" presetSubtype="3" fill="hold" grpId="0" nodeType="withEffect">
                                  <p:stCondLst>
                                    <p:cond delay="0"/>
                                  </p:stCondLst>
                                  <p:childTnLst>
                                    <p:set>
                                      <p:cBhvr>
                                        <p:cTn id="190" dur="1" fill="hold">
                                          <p:stCondLst>
                                            <p:cond delay="0"/>
                                          </p:stCondLst>
                                        </p:cTn>
                                        <p:tgtEl>
                                          <p:spTgt spid="53"/>
                                        </p:tgtEl>
                                        <p:attrNameLst>
                                          <p:attrName>style.visibility</p:attrName>
                                        </p:attrNameLst>
                                      </p:cBhvr>
                                      <p:to>
                                        <p:strVal val="visible"/>
                                      </p:to>
                                    </p:set>
                                    <p:anim calcmode="lin" valueType="num">
                                      <p:cBhvr additive="base">
                                        <p:cTn id="191" dur="2000" fill="hold"/>
                                        <p:tgtEl>
                                          <p:spTgt spid="53"/>
                                        </p:tgtEl>
                                        <p:attrNameLst>
                                          <p:attrName>ppt_x</p:attrName>
                                        </p:attrNameLst>
                                      </p:cBhvr>
                                      <p:tavLst>
                                        <p:tav tm="0">
                                          <p:val>
                                            <p:strVal val="1+#ppt_w/2"/>
                                          </p:val>
                                        </p:tav>
                                        <p:tav tm="100000">
                                          <p:val>
                                            <p:strVal val="#ppt_x"/>
                                          </p:val>
                                        </p:tav>
                                      </p:tavLst>
                                    </p:anim>
                                    <p:anim calcmode="lin" valueType="num">
                                      <p:cBhvr additive="base">
                                        <p:cTn id="192" dur="2000" fill="hold"/>
                                        <p:tgtEl>
                                          <p:spTgt spid="53"/>
                                        </p:tgtEl>
                                        <p:attrNameLst>
                                          <p:attrName>ppt_y</p:attrName>
                                        </p:attrNameLst>
                                      </p:cBhvr>
                                      <p:tavLst>
                                        <p:tav tm="0">
                                          <p:val>
                                            <p:strVal val="0-#ppt_h/2"/>
                                          </p:val>
                                        </p:tav>
                                        <p:tav tm="100000">
                                          <p:val>
                                            <p:strVal val="#ppt_y"/>
                                          </p:val>
                                        </p:tav>
                                      </p:tavLst>
                                    </p:anim>
                                  </p:childTnLst>
                                </p:cTn>
                              </p:par>
                              <p:par>
                                <p:cTn id="193" presetID="2" presetClass="entr" presetSubtype="3"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additive="base">
                                        <p:cTn id="195" dur="2000" fill="hold"/>
                                        <p:tgtEl>
                                          <p:spTgt spid="54"/>
                                        </p:tgtEl>
                                        <p:attrNameLst>
                                          <p:attrName>ppt_x</p:attrName>
                                        </p:attrNameLst>
                                      </p:cBhvr>
                                      <p:tavLst>
                                        <p:tav tm="0">
                                          <p:val>
                                            <p:strVal val="1+#ppt_w/2"/>
                                          </p:val>
                                        </p:tav>
                                        <p:tav tm="100000">
                                          <p:val>
                                            <p:strVal val="#ppt_x"/>
                                          </p:val>
                                        </p:tav>
                                      </p:tavLst>
                                    </p:anim>
                                    <p:anim calcmode="lin" valueType="num">
                                      <p:cBhvr additive="base">
                                        <p:cTn id="196" dur="2000" fill="hold"/>
                                        <p:tgtEl>
                                          <p:spTgt spid="54"/>
                                        </p:tgtEl>
                                        <p:attrNameLst>
                                          <p:attrName>ppt_y</p:attrName>
                                        </p:attrNameLst>
                                      </p:cBhvr>
                                      <p:tavLst>
                                        <p:tav tm="0">
                                          <p:val>
                                            <p:strVal val="0-#ppt_h/2"/>
                                          </p:val>
                                        </p:tav>
                                        <p:tav tm="100000">
                                          <p:val>
                                            <p:strVal val="#ppt_y"/>
                                          </p:val>
                                        </p:tav>
                                      </p:tavLst>
                                    </p:anim>
                                  </p:childTnLst>
                                </p:cTn>
                              </p:par>
                              <p:par>
                                <p:cTn id="197" presetID="2" presetClass="entr" presetSubtype="3" fill="hold" grpId="0" nodeType="withEffect">
                                  <p:stCondLst>
                                    <p:cond delay="0"/>
                                  </p:stCondLst>
                                  <p:childTnLst>
                                    <p:set>
                                      <p:cBhvr>
                                        <p:cTn id="198" dur="1" fill="hold">
                                          <p:stCondLst>
                                            <p:cond delay="0"/>
                                          </p:stCondLst>
                                        </p:cTn>
                                        <p:tgtEl>
                                          <p:spTgt spid="55"/>
                                        </p:tgtEl>
                                        <p:attrNameLst>
                                          <p:attrName>style.visibility</p:attrName>
                                        </p:attrNameLst>
                                      </p:cBhvr>
                                      <p:to>
                                        <p:strVal val="visible"/>
                                      </p:to>
                                    </p:set>
                                    <p:anim calcmode="lin" valueType="num">
                                      <p:cBhvr additive="base">
                                        <p:cTn id="199" dur="2000" fill="hold"/>
                                        <p:tgtEl>
                                          <p:spTgt spid="55"/>
                                        </p:tgtEl>
                                        <p:attrNameLst>
                                          <p:attrName>ppt_x</p:attrName>
                                        </p:attrNameLst>
                                      </p:cBhvr>
                                      <p:tavLst>
                                        <p:tav tm="0">
                                          <p:val>
                                            <p:strVal val="1+#ppt_w/2"/>
                                          </p:val>
                                        </p:tav>
                                        <p:tav tm="100000">
                                          <p:val>
                                            <p:strVal val="#ppt_x"/>
                                          </p:val>
                                        </p:tav>
                                      </p:tavLst>
                                    </p:anim>
                                    <p:anim calcmode="lin" valueType="num">
                                      <p:cBhvr additive="base">
                                        <p:cTn id="200" dur="2000" fill="hold"/>
                                        <p:tgtEl>
                                          <p:spTgt spid="55"/>
                                        </p:tgtEl>
                                        <p:attrNameLst>
                                          <p:attrName>ppt_y</p:attrName>
                                        </p:attrNameLst>
                                      </p:cBhvr>
                                      <p:tavLst>
                                        <p:tav tm="0">
                                          <p:val>
                                            <p:strVal val="0-#ppt_h/2"/>
                                          </p:val>
                                        </p:tav>
                                        <p:tav tm="100000">
                                          <p:val>
                                            <p:strVal val="#ppt_y"/>
                                          </p:val>
                                        </p:tav>
                                      </p:tavLst>
                                    </p:anim>
                                  </p:childTnLst>
                                </p:cTn>
                              </p:par>
                              <p:par>
                                <p:cTn id="201" presetID="2" presetClass="entr" presetSubtype="3" fill="hold" grpId="0" nodeType="withEffect">
                                  <p:stCondLst>
                                    <p:cond delay="0"/>
                                  </p:stCondLst>
                                  <p:childTnLst>
                                    <p:set>
                                      <p:cBhvr>
                                        <p:cTn id="202" dur="1" fill="hold">
                                          <p:stCondLst>
                                            <p:cond delay="0"/>
                                          </p:stCondLst>
                                        </p:cTn>
                                        <p:tgtEl>
                                          <p:spTgt spid="56"/>
                                        </p:tgtEl>
                                        <p:attrNameLst>
                                          <p:attrName>style.visibility</p:attrName>
                                        </p:attrNameLst>
                                      </p:cBhvr>
                                      <p:to>
                                        <p:strVal val="visible"/>
                                      </p:to>
                                    </p:set>
                                    <p:anim calcmode="lin" valueType="num">
                                      <p:cBhvr additive="base">
                                        <p:cTn id="203" dur="2000" fill="hold"/>
                                        <p:tgtEl>
                                          <p:spTgt spid="56"/>
                                        </p:tgtEl>
                                        <p:attrNameLst>
                                          <p:attrName>ppt_x</p:attrName>
                                        </p:attrNameLst>
                                      </p:cBhvr>
                                      <p:tavLst>
                                        <p:tav tm="0">
                                          <p:val>
                                            <p:strVal val="1+#ppt_w/2"/>
                                          </p:val>
                                        </p:tav>
                                        <p:tav tm="100000">
                                          <p:val>
                                            <p:strVal val="#ppt_x"/>
                                          </p:val>
                                        </p:tav>
                                      </p:tavLst>
                                    </p:anim>
                                    <p:anim calcmode="lin" valueType="num">
                                      <p:cBhvr additive="base">
                                        <p:cTn id="204" dur="2000" fill="hold"/>
                                        <p:tgtEl>
                                          <p:spTgt spid="56"/>
                                        </p:tgtEl>
                                        <p:attrNameLst>
                                          <p:attrName>ppt_y</p:attrName>
                                        </p:attrNameLst>
                                      </p:cBhvr>
                                      <p:tavLst>
                                        <p:tav tm="0">
                                          <p:val>
                                            <p:strVal val="0-#ppt_h/2"/>
                                          </p:val>
                                        </p:tav>
                                        <p:tav tm="100000">
                                          <p:val>
                                            <p:strVal val="#ppt_y"/>
                                          </p:val>
                                        </p:tav>
                                      </p:tavLst>
                                    </p:anim>
                                  </p:childTnLst>
                                </p:cTn>
                              </p:par>
                              <p:par>
                                <p:cTn id="205" presetID="2" presetClass="entr" presetSubtype="3" fill="hold" grpId="0" nodeType="withEffect">
                                  <p:stCondLst>
                                    <p:cond delay="0"/>
                                  </p:stCondLst>
                                  <p:childTnLst>
                                    <p:set>
                                      <p:cBhvr>
                                        <p:cTn id="206" dur="1" fill="hold">
                                          <p:stCondLst>
                                            <p:cond delay="0"/>
                                          </p:stCondLst>
                                        </p:cTn>
                                        <p:tgtEl>
                                          <p:spTgt spid="57"/>
                                        </p:tgtEl>
                                        <p:attrNameLst>
                                          <p:attrName>style.visibility</p:attrName>
                                        </p:attrNameLst>
                                      </p:cBhvr>
                                      <p:to>
                                        <p:strVal val="visible"/>
                                      </p:to>
                                    </p:set>
                                    <p:anim calcmode="lin" valueType="num">
                                      <p:cBhvr additive="base">
                                        <p:cTn id="207" dur="2000" fill="hold"/>
                                        <p:tgtEl>
                                          <p:spTgt spid="57"/>
                                        </p:tgtEl>
                                        <p:attrNameLst>
                                          <p:attrName>ppt_x</p:attrName>
                                        </p:attrNameLst>
                                      </p:cBhvr>
                                      <p:tavLst>
                                        <p:tav tm="0">
                                          <p:val>
                                            <p:strVal val="1+#ppt_w/2"/>
                                          </p:val>
                                        </p:tav>
                                        <p:tav tm="100000">
                                          <p:val>
                                            <p:strVal val="#ppt_x"/>
                                          </p:val>
                                        </p:tav>
                                      </p:tavLst>
                                    </p:anim>
                                    <p:anim calcmode="lin" valueType="num">
                                      <p:cBhvr additive="base">
                                        <p:cTn id="208" dur="2000" fill="hold"/>
                                        <p:tgtEl>
                                          <p:spTgt spid="57"/>
                                        </p:tgtEl>
                                        <p:attrNameLst>
                                          <p:attrName>ppt_y</p:attrName>
                                        </p:attrNameLst>
                                      </p:cBhvr>
                                      <p:tavLst>
                                        <p:tav tm="0">
                                          <p:val>
                                            <p:strVal val="0-#ppt_h/2"/>
                                          </p:val>
                                        </p:tav>
                                        <p:tav tm="100000">
                                          <p:val>
                                            <p:strVal val="#ppt_y"/>
                                          </p:val>
                                        </p:tav>
                                      </p:tavLst>
                                    </p:anim>
                                  </p:childTnLst>
                                </p:cTn>
                              </p:par>
                              <p:par>
                                <p:cTn id="209" presetID="2" presetClass="entr" presetSubtype="3" fill="hold" grpId="0" nodeType="withEffect">
                                  <p:stCondLst>
                                    <p:cond delay="0"/>
                                  </p:stCondLst>
                                  <p:childTnLst>
                                    <p:set>
                                      <p:cBhvr>
                                        <p:cTn id="210" dur="1" fill="hold">
                                          <p:stCondLst>
                                            <p:cond delay="0"/>
                                          </p:stCondLst>
                                        </p:cTn>
                                        <p:tgtEl>
                                          <p:spTgt spid="58"/>
                                        </p:tgtEl>
                                        <p:attrNameLst>
                                          <p:attrName>style.visibility</p:attrName>
                                        </p:attrNameLst>
                                      </p:cBhvr>
                                      <p:to>
                                        <p:strVal val="visible"/>
                                      </p:to>
                                    </p:set>
                                    <p:anim calcmode="lin" valueType="num">
                                      <p:cBhvr additive="base">
                                        <p:cTn id="211" dur="2000" fill="hold"/>
                                        <p:tgtEl>
                                          <p:spTgt spid="58"/>
                                        </p:tgtEl>
                                        <p:attrNameLst>
                                          <p:attrName>ppt_x</p:attrName>
                                        </p:attrNameLst>
                                      </p:cBhvr>
                                      <p:tavLst>
                                        <p:tav tm="0">
                                          <p:val>
                                            <p:strVal val="1+#ppt_w/2"/>
                                          </p:val>
                                        </p:tav>
                                        <p:tav tm="100000">
                                          <p:val>
                                            <p:strVal val="#ppt_x"/>
                                          </p:val>
                                        </p:tav>
                                      </p:tavLst>
                                    </p:anim>
                                    <p:anim calcmode="lin" valueType="num">
                                      <p:cBhvr additive="base">
                                        <p:cTn id="212" dur="2000" fill="hold"/>
                                        <p:tgtEl>
                                          <p:spTgt spid="58"/>
                                        </p:tgtEl>
                                        <p:attrNameLst>
                                          <p:attrName>ppt_y</p:attrName>
                                        </p:attrNameLst>
                                      </p:cBhvr>
                                      <p:tavLst>
                                        <p:tav tm="0">
                                          <p:val>
                                            <p:strVal val="0-#ppt_h/2"/>
                                          </p:val>
                                        </p:tav>
                                        <p:tav tm="100000">
                                          <p:val>
                                            <p:strVal val="#ppt_y"/>
                                          </p:val>
                                        </p:tav>
                                      </p:tavLst>
                                    </p:anim>
                                  </p:childTnLst>
                                </p:cTn>
                              </p:par>
                              <p:par>
                                <p:cTn id="213" presetID="2" presetClass="entr" presetSubtype="3" fill="hold" grpId="0" nodeType="withEffect">
                                  <p:stCondLst>
                                    <p:cond delay="0"/>
                                  </p:stCondLst>
                                  <p:childTnLst>
                                    <p:set>
                                      <p:cBhvr>
                                        <p:cTn id="214" dur="1" fill="hold">
                                          <p:stCondLst>
                                            <p:cond delay="0"/>
                                          </p:stCondLst>
                                        </p:cTn>
                                        <p:tgtEl>
                                          <p:spTgt spid="59"/>
                                        </p:tgtEl>
                                        <p:attrNameLst>
                                          <p:attrName>style.visibility</p:attrName>
                                        </p:attrNameLst>
                                      </p:cBhvr>
                                      <p:to>
                                        <p:strVal val="visible"/>
                                      </p:to>
                                    </p:set>
                                    <p:anim calcmode="lin" valueType="num">
                                      <p:cBhvr additive="base">
                                        <p:cTn id="215" dur="2000" fill="hold"/>
                                        <p:tgtEl>
                                          <p:spTgt spid="59"/>
                                        </p:tgtEl>
                                        <p:attrNameLst>
                                          <p:attrName>ppt_x</p:attrName>
                                        </p:attrNameLst>
                                      </p:cBhvr>
                                      <p:tavLst>
                                        <p:tav tm="0">
                                          <p:val>
                                            <p:strVal val="1+#ppt_w/2"/>
                                          </p:val>
                                        </p:tav>
                                        <p:tav tm="100000">
                                          <p:val>
                                            <p:strVal val="#ppt_x"/>
                                          </p:val>
                                        </p:tav>
                                      </p:tavLst>
                                    </p:anim>
                                    <p:anim calcmode="lin" valueType="num">
                                      <p:cBhvr additive="base">
                                        <p:cTn id="216" dur="2000" fill="hold"/>
                                        <p:tgtEl>
                                          <p:spTgt spid="59"/>
                                        </p:tgtEl>
                                        <p:attrNameLst>
                                          <p:attrName>ppt_y</p:attrName>
                                        </p:attrNameLst>
                                      </p:cBhvr>
                                      <p:tavLst>
                                        <p:tav tm="0">
                                          <p:val>
                                            <p:strVal val="0-#ppt_h/2"/>
                                          </p:val>
                                        </p:tav>
                                        <p:tav tm="100000">
                                          <p:val>
                                            <p:strVal val="#ppt_y"/>
                                          </p:val>
                                        </p:tav>
                                      </p:tavLst>
                                    </p:anim>
                                  </p:childTnLst>
                                </p:cTn>
                              </p:par>
                              <p:par>
                                <p:cTn id="217" presetID="2" presetClass="entr" presetSubtype="3" fill="hold" grpId="0" nodeType="withEffect">
                                  <p:stCondLst>
                                    <p:cond delay="0"/>
                                  </p:stCondLst>
                                  <p:childTnLst>
                                    <p:set>
                                      <p:cBhvr>
                                        <p:cTn id="218" dur="1" fill="hold">
                                          <p:stCondLst>
                                            <p:cond delay="0"/>
                                          </p:stCondLst>
                                        </p:cTn>
                                        <p:tgtEl>
                                          <p:spTgt spid="60"/>
                                        </p:tgtEl>
                                        <p:attrNameLst>
                                          <p:attrName>style.visibility</p:attrName>
                                        </p:attrNameLst>
                                      </p:cBhvr>
                                      <p:to>
                                        <p:strVal val="visible"/>
                                      </p:to>
                                    </p:set>
                                    <p:anim calcmode="lin" valueType="num">
                                      <p:cBhvr additive="base">
                                        <p:cTn id="219" dur="2000" fill="hold"/>
                                        <p:tgtEl>
                                          <p:spTgt spid="60"/>
                                        </p:tgtEl>
                                        <p:attrNameLst>
                                          <p:attrName>ppt_x</p:attrName>
                                        </p:attrNameLst>
                                      </p:cBhvr>
                                      <p:tavLst>
                                        <p:tav tm="0">
                                          <p:val>
                                            <p:strVal val="1+#ppt_w/2"/>
                                          </p:val>
                                        </p:tav>
                                        <p:tav tm="100000">
                                          <p:val>
                                            <p:strVal val="#ppt_x"/>
                                          </p:val>
                                        </p:tav>
                                      </p:tavLst>
                                    </p:anim>
                                    <p:anim calcmode="lin" valueType="num">
                                      <p:cBhvr additive="base">
                                        <p:cTn id="220" dur="2000" fill="hold"/>
                                        <p:tgtEl>
                                          <p:spTgt spid="60"/>
                                        </p:tgtEl>
                                        <p:attrNameLst>
                                          <p:attrName>ppt_y</p:attrName>
                                        </p:attrNameLst>
                                      </p:cBhvr>
                                      <p:tavLst>
                                        <p:tav tm="0">
                                          <p:val>
                                            <p:strVal val="0-#ppt_h/2"/>
                                          </p:val>
                                        </p:tav>
                                        <p:tav tm="100000">
                                          <p:val>
                                            <p:strVal val="#ppt_y"/>
                                          </p:val>
                                        </p:tav>
                                      </p:tavLst>
                                    </p:anim>
                                  </p:childTnLst>
                                </p:cTn>
                              </p:par>
                              <p:par>
                                <p:cTn id="221" presetID="2" presetClass="entr" presetSubtype="3" fill="hold" grpId="0" nodeType="withEffect">
                                  <p:stCondLst>
                                    <p:cond delay="0"/>
                                  </p:stCondLst>
                                  <p:childTnLst>
                                    <p:set>
                                      <p:cBhvr>
                                        <p:cTn id="222" dur="1" fill="hold">
                                          <p:stCondLst>
                                            <p:cond delay="0"/>
                                          </p:stCondLst>
                                        </p:cTn>
                                        <p:tgtEl>
                                          <p:spTgt spid="61"/>
                                        </p:tgtEl>
                                        <p:attrNameLst>
                                          <p:attrName>style.visibility</p:attrName>
                                        </p:attrNameLst>
                                      </p:cBhvr>
                                      <p:to>
                                        <p:strVal val="visible"/>
                                      </p:to>
                                    </p:set>
                                    <p:anim calcmode="lin" valueType="num">
                                      <p:cBhvr additive="base">
                                        <p:cTn id="223" dur="2000" fill="hold"/>
                                        <p:tgtEl>
                                          <p:spTgt spid="61"/>
                                        </p:tgtEl>
                                        <p:attrNameLst>
                                          <p:attrName>ppt_x</p:attrName>
                                        </p:attrNameLst>
                                      </p:cBhvr>
                                      <p:tavLst>
                                        <p:tav tm="0">
                                          <p:val>
                                            <p:strVal val="1+#ppt_w/2"/>
                                          </p:val>
                                        </p:tav>
                                        <p:tav tm="100000">
                                          <p:val>
                                            <p:strVal val="#ppt_x"/>
                                          </p:val>
                                        </p:tav>
                                      </p:tavLst>
                                    </p:anim>
                                    <p:anim calcmode="lin" valueType="num">
                                      <p:cBhvr additive="base">
                                        <p:cTn id="224" dur="2000" fill="hold"/>
                                        <p:tgtEl>
                                          <p:spTgt spid="61"/>
                                        </p:tgtEl>
                                        <p:attrNameLst>
                                          <p:attrName>ppt_y</p:attrName>
                                        </p:attrNameLst>
                                      </p:cBhvr>
                                      <p:tavLst>
                                        <p:tav tm="0">
                                          <p:val>
                                            <p:strVal val="0-#ppt_h/2"/>
                                          </p:val>
                                        </p:tav>
                                        <p:tav tm="100000">
                                          <p:val>
                                            <p:strVal val="#ppt_y"/>
                                          </p:val>
                                        </p:tav>
                                      </p:tavLst>
                                    </p:anim>
                                  </p:childTnLst>
                                </p:cTn>
                              </p:par>
                              <p:par>
                                <p:cTn id="225" presetID="2" presetClass="entr" presetSubtype="3" fill="hold" grpId="0" nodeType="withEffect">
                                  <p:stCondLst>
                                    <p:cond delay="0"/>
                                  </p:stCondLst>
                                  <p:childTnLst>
                                    <p:set>
                                      <p:cBhvr>
                                        <p:cTn id="226" dur="1" fill="hold">
                                          <p:stCondLst>
                                            <p:cond delay="0"/>
                                          </p:stCondLst>
                                        </p:cTn>
                                        <p:tgtEl>
                                          <p:spTgt spid="62"/>
                                        </p:tgtEl>
                                        <p:attrNameLst>
                                          <p:attrName>style.visibility</p:attrName>
                                        </p:attrNameLst>
                                      </p:cBhvr>
                                      <p:to>
                                        <p:strVal val="visible"/>
                                      </p:to>
                                    </p:set>
                                    <p:anim calcmode="lin" valueType="num">
                                      <p:cBhvr additive="base">
                                        <p:cTn id="227" dur="2000" fill="hold"/>
                                        <p:tgtEl>
                                          <p:spTgt spid="62"/>
                                        </p:tgtEl>
                                        <p:attrNameLst>
                                          <p:attrName>ppt_x</p:attrName>
                                        </p:attrNameLst>
                                      </p:cBhvr>
                                      <p:tavLst>
                                        <p:tav tm="0">
                                          <p:val>
                                            <p:strVal val="1+#ppt_w/2"/>
                                          </p:val>
                                        </p:tav>
                                        <p:tav tm="100000">
                                          <p:val>
                                            <p:strVal val="#ppt_x"/>
                                          </p:val>
                                        </p:tav>
                                      </p:tavLst>
                                    </p:anim>
                                    <p:anim calcmode="lin" valueType="num">
                                      <p:cBhvr additive="base">
                                        <p:cTn id="228" dur="2000" fill="hold"/>
                                        <p:tgtEl>
                                          <p:spTgt spid="62"/>
                                        </p:tgtEl>
                                        <p:attrNameLst>
                                          <p:attrName>ppt_y</p:attrName>
                                        </p:attrNameLst>
                                      </p:cBhvr>
                                      <p:tavLst>
                                        <p:tav tm="0">
                                          <p:val>
                                            <p:strVal val="0-#ppt_h/2"/>
                                          </p:val>
                                        </p:tav>
                                        <p:tav tm="100000">
                                          <p:val>
                                            <p:strVal val="#ppt_y"/>
                                          </p:val>
                                        </p:tav>
                                      </p:tavLst>
                                    </p:anim>
                                  </p:childTnLst>
                                </p:cTn>
                              </p:par>
                              <p:par>
                                <p:cTn id="229" presetID="2" presetClass="entr" presetSubtype="3" fill="hold" grpId="0" nodeType="withEffect">
                                  <p:stCondLst>
                                    <p:cond delay="0"/>
                                  </p:stCondLst>
                                  <p:childTnLst>
                                    <p:set>
                                      <p:cBhvr>
                                        <p:cTn id="230" dur="1" fill="hold">
                                          <p:stCondLst>
                                            <p:cond delay="0"/>
                                          </p:stCondLst>
                                        </p:cTn>
                                        <p:tgtEl>
                                          <p:spTgt spid="63"/>
                                        </p:tgtEl>
                                        <p:attrNameLst>
                                          <p:attrName>style.visibility</p:attrName>
                                        </p:attrNameLst>
                                      </p:cBhvr>
                                      <p:to>
                                        <p:strVal val="visible"/>
                                      </p:to>
                                    </p:set>
                                    <p:anim calcmode="lin" valueType="num">
                                      <p:cBhvr additive="base">
                                        <p:cTn id="231" dur="2000" fill="hold"/>
                                        <p:tgtEl>
                                          <p:spTgt spid="63"/>
                                        </p:tgtEl>
                                        <p:attrNameLst>
                                          <p:attrName>ppt_x</p:attrName>
                                        </p:attrNameLst>
                                      </p:cBhvr>
                                      <p:tavLst>
                                        <p:tav tm="0">
                                          <p:val>
                                            <p:strVal val="1+#ppt_w/2"/>
                                          </p:val>
                                        </p:tav>
                                        <p:tav tm="100000">
                                          <p:val>
                                            <p:strVal val="#ppt_x"/>
                                          </p:val>
                                        </p:tav>
                                      </p:tavLst>
                                    </p:anim>
                                    <p:anim calcmode="lin" valueType="num">
                                      <p:cBhvr additive="base">
                                        <p:cTn id="232" dur="2000" fill="hold"/>
                                        <p:tgtEl>
                                          <p:spTgt spid="63"/>
                                        </p:tgtEl>
                                        <p:attrNameLst>
                                          <p:attrName>ppt_y</p:attrName>
                                        </p:attrNameLst>
                                      </p:cBhvr>
                                      <p:tavLst>
                                        <p:tav tm="0">
                                          <p:val>
                                            <p:strVal val="0-#ppt_h/2"/>
                                          </p:val>
                                        </p:tav>
                                        <p:tav tm="100000">
                                          <p:val>
                                            <p:strVal val="#ppt_y"/>
                                          </p:val>
                                        </p:tav>
                                      </p:tavLst>
                                    </p:anim>
                                  </p:childTnLst>
                                </p:cTn>
                              </p:par>
                              <p:par>
                                <p:cTn id="233" presetID="2" presetClass="entr" presetSubtype="3" fill="hold" grpId="0" nodeType="withEffect">
                                  <p:stCondLst>
                                    <p:cond delay="0"/>
                                  </p:stCondLst>
                                  <p:childTnLst>
                                    <p:set>
                                      <p:cBhvr>
                                        <p:cTn id="234" dur="1" fill="hold">
                                          <p:stCondLst>
                                            <p:cond delay="0"/>
                                          </p:stCondLst>
                                        </p:cTn>
                                        <p:tgtEl>
                                          <p:spTgt spid="64"/>
                                        </p:tgtEl>
                                        <p:attrNameLst>
                                          <p:attrName>style.visibility</p:attrName>
                                        </p:attrNameLst>
                                      </p:cBhvr>
                                      <p:to>
                                        <p:strVal val="visible"/>
                                      </p:to>
                                    </p:set>
                                    <p:anim calcmode="lin" valueType="num">
                                      <p:cBhvr additive="base">
                                        <p:cTn id="235" dur="2000" fill="hold"/>
                                        <p:tgtEl>
                                          <p:spTgt spid="64"/>
                                        </p:tgtEl>
                                        <p:attrNameLst>
                                          <p:attrName>ppt_x</p:attrName>
                                        </p:attrNameLst>
                                      </p:cBhvr>
                                      <p:tavLst>
                                        <p:tav tm="0">
                                          <p:val>
                                            <p:strVal val="1+#ppt_w/2"/>
                                          </p:val>
                                        </p:tav>
                                        <p:tav tm="100000">
                                          <p:val>
                                            <p:strVal val="#ppt_x"/>
                                          </p:val>
                                        </p:tav>
                                      </p:tavLst>
                                    </p:anim>
                                    <p:anim calcmode="lin" valueType="num">
                                      <p:cBhvr additive="base">
                                        <p:cTn id="236" dur="2000" fill="hold"/>
                                        <p:tgtEl>
                                          <p:spTgt spid="64"/>
                                        </p:tgtEl>
                                        <p:attrNameLst>
                                          <p:attrName>ppt_y</p:attrName>
                                        </p:attrNameLst>
                                      </p:cBhvr>
                                      <p:tavLst>
                                        <p:tav tm="0">
                                          <p:val>
                                            <p:strVal val="0-#ppt_h/2"/>
                                          </p:val>
                                        </p:tav>
                                        <p:tav tm="100000">
                                          <p:val>
                                            <p:strVal val="#ppt_y"/>
                                          </p:val>
                                        </p:tav>
                                      </p:tavLst>
                                    </p:anim>
                                  </p:childTnLst>
                                </p:cTn>
                              </p:par>
                              <p:par>
                                <p:cTn id="237" presetID="2" presetClass="entr" presetSubtype="3" fill="hold" grpId="0" nodeType="withEffect">
                                  <p:stCondLst>
                                    <p:cond delay="0"/>
                                  </p:stCondLst>
                                  <p:childTnLst>
                                    <p:set>
                                      <p:cBhvr>
                                        <p:cTn id="238" dur="1" fill="hold">
                                          <p:stCondLst>
                                            <p:cond delay="0"/>
                                          </p:stCondLst>
                                        </p:cTn>
                                        <p:tgtEl>
                                          <p:spTgt spid="65"/>
                                        </p:tgtEl>
                                        <p:attrNameLst>
                                          <p:attrName>style.visibility</p:attrName>
                                        </p:attrNameLst>
                                      </p:cBhvr>
                                      <p:to>
                                        <p:strVal val="visible"/>
                                      </p:to>
                                    </p:set>
                                    <p:anim calcmode="lin" valueType="num">
                                      <p:cBhvr additive="base">
                                        <p:cTn id="239" dur="2000" fill="hold"/>
                                        <p:tgtEl>
                                          <p:spTgt spid="65"/>
                                        </p:tgtEl>
                                        <p:attrNameLst>
                                          <p:attrName>ppt_x</p:attrName>
                                        </p:attrNameLst>
                                      </p:cBhvr>
                                      <p:tavLst>
                                        <p:tav tm="0">
                                          <p:val>
                                            <p:strVal val="1+#ppt_w/2"/>
                                          </p:val>
                                        </p:tav>
                                        <p:tav tm="100000">
                                          <p:val>
                                            <p:strVal val="#ppt_x"/>
                                          </p:val>
                                        </p:tav>
                                      </p:tavLst>
                                    </p:anim>
                                    <p:anim calcmode="lin" valueType="num">
                                      <p:cBhvr additive="base">
                                        <p:cTn id="240" dur="2000" fill="hold"/>
                                        <p:tgtEl>
                                          <p:spTgt spid="65"/>
                                        </p:tgtEl>
                                        <p:attrNameLst>
                                          <p:attrName>ppt_y</p:attrName>
                                        </p:attrNameLst>
                                      </p:cBhvr>
                                      <p:tavLst>
                                        <p:tav tm="0">
                                          <p:val>
                                            <p:strVal val="0-#ppt_h/2"/>
                                          </p:val>
                                        </p:tav>
                                        <p:tav tm="100000">
                                          <p:val>
                                            <p:strVal val="#ppt_y"/>
                                          </p:val>
                                        </p:tav>
                                      </p:tavLst>
                                    </p:anim>
                                  </p:childTnLst>
                                </p:cTn>
                              </p:par>
                              <p:par>
                                <p:cTn id="241" presetID="2" presetClass="entr" presetSubtype="3" fill="hold" grpId="0" nodeType="withEffect">
                                  <p:stCondLst>
                                    <p:cond delay="0"/>
                                  </p:stCondLst>
                                  <p:childTnLst>
                                    <p:set>
                                      <p:cBhvr>
                                        <p:cTn id="242" dur="1" fill="hold">
                                          <p:stCondLst>
                                            <p:cond delay="0"/>
                                          </p:stCondLst>
                                        </p:cTn>
                                        <p:tgtEl>
                                          <p:spTgt spid="66"/>
                                        </p:tgtEl>
                                        <p:attrNameLst>
                                          <p:attrName>style.visibility</p:attrName>
                                        </p:attrNameLst>
                                      </p:cBhvr>
                                      <p:to>
                                        <p:strVal val="visible"/>
                                      </p:to>
                                    </p:set>
                                    <p:anim calcmode="lin" valueType="num">
                                      <p:cBhvr additive="base">
                                        <p:cTn id="243" dur="2000" fill="hold"/>
                                        <p:tgtEl>
                                          <p:spTgt spid="66"/>
                                        </p:tgtEl>
                                        <p:attrNameLst>
                                          <p:attrName>ppt_x</p:attrName>
                                        </p:attrNameLst>
                                      </p:cBhvr>
                                      <p:tavLst>
                                        <p:tav tm="0">
                                          <p:val>
                                            <p:strVal val="1+#ppt_w/2"/>
                                          </p:val>
                                        </p:tav>
                                        <p:tav tm="100000">
                                          <p:val>
                                            <p:strVal val="#ppt_x"/>
                                          </p:val>
                                        </p:tav>
                                      </p:tavLst>
                                    </p:anim>
                                    <p:anim calcmode="lin" valueType="num">
                                      <p:cBhvr additive="base">
                                        <p:cTn id="244" dur="2000" fill="hold"/>
                                        <p:tgtEl>
                                          <p:spTgt spid="66"/>
                                        </p:tgtEl>
                                        <p:attrNameLst>
                                          <p:attrName>ppt_y</p:attrName>
                                        </p:attrNameLst>
                                      </p:cBhvr>
                                      <p:tavLst>
                                        <p:tav tm="0">
                                          <p:val>
                                            <p:strVal val="0-#ppt_h/2"/>
                                          </p:val>
                                        </p:tav>
                                        <p:tav tm="100000">
                                          <p:val>
                                            <p:strVal val="#ppt_y"/>
                                          </p:val>
                                        </p:tav>
                                      </p:tavLst>
                                    </p:anim>
                                  </p:childTnLst>
                                </p:cTn>
                              </p:par>
                              <p:par>
                                <p:cTn id="245" presetID="2" presetClass="entr" presetSubtype="3" fill="hold" grpId="0" nodeType="withEffect">
                                  <p:stCondLst>
                                    <p:cond delay="0"/>
                                  </p:stCondLst>
                                  <p:childTnLst>
                                    <p:set>
                                      <p:cBhvr>
                                        <p:cTn id="246" dur="1" fill="hold">
                                          <p:stCondLst>
                                            <p:cond delay="0"/>
                                          </p:stCondLst>
                                        </p:cTn>
                                        <p:tgtEl>
                                          <p:spTgt spid="67"/>
                                        </p:tgtEl>
                                        <p:attrNameLst>
                                          <p:attrName>style.visibility</p:attrName>
                                        </p:attrNameLst>
                                      </p:cBhvr>
                                      <p:to>
                                        <p:strVal val="visible"/>
                                      </p:to>
                                    </p:set>
                                    <p:anim calcmode="lin" valueType="num">
                                      <p:cBhvr additive="base">
                                        <p:cTn id="247" dur="2000" fill="hold"/>
                                        <p:tgtEl>
                                          <p:spTgt spid="67"/>
                                        </p:tgtEl>
                                        <p:attrNameLst>
                                          <p:attrName>ppt_x</p:attrName>
                                        </p:attrNameLst>
                                      </p:cBhvr>
                                      <p:tavLst>
                                        <p:tav tm="0">
                                          <p:val>
                                            <p:strVal val="1+#ppt_w/2"/>
                                          </p:val>
                                        </p:tav>
                                        <p:tav tm="100000">
                                          <p:val>
                                            <p:strVal val="#ppt_x"/>
                                          </p:val>
                                        </p:tav>
                                      </p:tavLst>
                                    </p:anim>
                                    <p:anim calcmode="lin" valueType="num">
                                      <p:cBhvr additive="base">
                                        <p:cTn id="248" dur="2000" fill="hold"/>
                                        <p:tgtEl>
                                          <p:spTgt spid="67"/>
                                        </p:tgtEl>
                                        <p:attrNameLst>
                                          <p:attrName>ppt_y</p:attrName>
                                        </p:attrNameLst>
                                      </p:cBhvr>
                                      <p:tavLst>
                                        <p:tav tm="0">
                                          <p:val>
                                            <p:strVal val="0-#ppt_h/2"/>
                                          </p:val>
                                        </p:tav>
                                        <p:tav tm="100000">
                                          <p:val>
                                            <p:strVal val="#ppt_y"/>
                                          </p:val>
                                        </p:tav>
                                      </p:tavLst>
                                    </p:anim>
                                  </p:childTnLst>
                                </p:cTn>
                              </p:par>
                              <p:par>
                                <p:cTn id="249" presetID="2" presetClass="entr" presetSubtype="3" fill="hold" grpId="0" nodeType="withEffect">
                                  <p:stCondLst>
                                    <p:cond delay="0"/>
                                  </p:stCondLst>
                                  <p:childTnLst>
                                    <p:set>
                                      <p:cBhvr>
                                        <p:cTn id="250" dur="1" fill="hold">
                                          <p:stCondLst>
                                            <p:cond delay="0"/>
                                          </p:stCondLst>
                                        </p:cTn>
                                        <p:tgtEl>
                                          <p:spTgt spid="68"/>
                                        </p:tgtEl>
                                        <p:attrNameLst>
                                          <p:attrName>style.visibility</p:attrName>
                                        </p:attrNameLst>
                                      </p:cBhvr>
                                      <p:to>
                                        <p:strVal val="visible"/>
                                      </p:to>
                                    </p:set>
                                    <p:anim calcmode="lin" valueType="num">
                                      <p:cBhvr additive="base">
                                        <p:cTn id="251" dur="2000" fill="hold"/>
                                        <p:tgtEl>
                                          <p:spTgt spid="68"/>
                                        </p:tgtEl>
                                        <p:attrNameLst>
                                          <p:attrName>ppt_x</p:attrName>
                                        </p:attrNameLst>
                                      </p:cBhvr>
                                      <p:tavLst>
                                        <p:tav tm="0">
                                          <p:val>
                                            <p:strVal val="1+#ppt_w/2"/>
                                          </p:val>
                                        </p:tav>
                                        <p:tav tm="100000">
                                          <p:val>
                                            <p:strVal val="#ppt_x"/>
                                          </p:val>
                                        </p:tav>
                                      </p:tavLst>
                                    </p:anim>
                                    <p:anim calcmode="lin" valueType="num">
                                      <p:cBhvr additive="base">
                                        <p:cTn id="252" dur="2000" fill="hold"/>
                                        <p:tgtEl>
                                          <p:spTgt spid="68"/>
                                        </p:tgtEl>
                                        <p:attrNameLst>
                                          <p:attrName>ppt_y</p:attrName>
                                        </p:attrNameLst>
                                      </p:cBhvr>
                                      <p:tavLst>
                                        <p:tav tm="0">
                                          <p:val>
                                            <p:strVal val="0-#ppt_h/2"/>
                                          </p:val>
                                        </p:tav>
                                        <p:tav tm="100000">
                                          <p:val>
                                            <p:strVal val="#ppt_y"/>
                                          </p:val>
                                        </p:tav>
                                      </p:tavLst>
                                    </p:anim>
                                  </p:childTnLst>
                                </p:cTn>
                              </p:par>
                              <p:par>
                                <p:cTn id="253" presetID="2" presetClass="entr" presetSubtype="3" fill="hold" grpId="0" nodeType="withEffect">
                                  <p:stCondLst>
                                    <p:cond delay="0"/>
                                  </p:stCondLst>
                                  <p:childTnLst>
                                    <p:set>
                                      <p:cBhvr>
                                        <p:cTn id="254" dur="1" fill="hold">
                                          <p:stCondLst>
                                            <p:cond delay="0"/>
                                          </p:stCondLst>
                                        </p:cTn>
                                        <p:tgtEl>
                                          <p:spTgt spid="69"/>
                                        </p:tgtEl>
                                        <p:attrNameLst>
                                          <p:attrName>style.visibility</p:attrName>
                                        </p:attrNameLst>
                                      </p:cBhvr>
                                      <p:to>
                                        <p:strVal val="visible"/>
                                      </p:to>
                                    </p:set>
                                    <p:anim calcmode="lin" valueType="num">
                                      <p:cBhvr additive="base">
                                        <p:cTn id="255" dur="2000" fill="hold"/>
                                        <p:tgtEl>
                                          <p:spTgt spid="69"/>
                                        </p:tgtEl>
                                        <p:attrNameLst>
                                          <p:attrName>ppt_x</p:attrName>
                                        </p:attrNameLst>
                                      </p:cBhvr>
                                      <p:tavLst>
                                        <p:tav tm="0">
                                          <p:val>
                                            <p:strVal val="1+#ppt_w/2"/>
                                          </p:val>
                                        </p:tav>
                                        <p:tav tm="100000">
                                          <p:val>
                                            <p:strVal val="#ppt_x"/>
                                          </p:val>
                                        </p:tav>
                                      </p:tavLst>
                                    </p:anim>
                                    <p:anim calcmode="lin" valueType="num">
                                      <p:cBhvr additive="base">
                                        <p:cTn id="256" dur="2000" fill="hold"/>
                                        <p:tgtEl>
                                          <p:spTgt spid="69"/>
                                        </p:tgtEl>
                                        <p:attrNameLst>
                                          <p:attrName>ppt_y</p:attrName>
                                        </p:attrNameLst>
                                      </p:cBhvr>
                                      <p:tavLst>
                                        <p:tav tm="0">
                                          <p:val>
                                            <p:strVal val="0-#ppt_h/2"/>
                                          </p:val>
                                        </p:tav>
                                        <p:tav tm="100000">
                                          <p:val>
                                            <p:strVal val="#ppt_y"/>
                                          </p:val>
                                        </p:tav>
                                      </p:tavLst>
                                    </p:anim>
                                  </p:childTnLst>
                                </p:cTn>
                              </p:par>
                              <p:par>
                                <p:cTn id="257" presetID="2" presetClass="entr" presetSubtype="3" fill="hold" grpId="0" nodeType="withEffect">
                                  <p:stCondLst>
                                    <p:cond delay="0"/>
                                  </p:stCondLst>
                                  <p:childTnLst>
                                    <p:set>
                                      <p:cBhvr>
                                        <p:cTn id="258" dur="1" fill="hold">
                                          <p:stCondLst>
                                            <p:cond delay="0"/>
                                          </p:stCondLst>
                                        </p:cTn>
                                        <p:tgtEl>
                                          <p:spTgt spid="70"/>
                                        </p:tgtEl>
                                        <p:attrNameLst>
                                          <p:attrName>style.visibility</p:attrName>
                                        </p:attrNameLst>
                                      </p:cBhvr>
                                      <p:to>
                                        <p:strVal val="visible"/>
                                      </p:to>
                                    </p:set>
                                    <p:anim calcmode="lin" valueType="num">
                                      <p:cBhvr additive="base">
                                        <p:cTn id="259" dur="2000" fill="hold"/>
                                        <p:tgtEl>
                                          <p:spTgt spid="70"/>
                                        </p:tgtEl>
                                        <p:attrNameLst>
                                          <p:attrName>ppt_x</p:attrName>
                                        </p:attrNameLst>
                                      </p:cBhvr>
                                      <p:tavLst>
                                        <p:tav tm="0">
                                          <p:val>
                                            <p:strVal val="1+#ppt_w/2"/>
                                          </p:val>
                                        </p:tav>
                                        <p:tav tm="100000">
                                          <p:val>
                                            <p:strVal val="#ppt_x"/>
                                          </p:val>
                                        </p:tav>
                                      </p:tavLst>
                                    </p:anim>
                                    <p:anim calcmode="lin" valueType="num">
                                      <p:cBhvr additive="base">
                                        <p:cTn id="260" dur="2000" fill="hold"/>
                                        <p:tgtEl>
                                          <p:spTgt spid="70"/>
                                        </p:tgtEl>
                                        <p:attrNameLst>
                                          <p:attrName>ppt_y</p:attrName>
                                        </p:attrNameLst>
                                      </p:cBhvr>
                                      <p:tavLst>
                                        <p:tav tm="0">
                                          <p:val>
                                            <p:strVal val="0-#ppt_h/2"/>
                                          </p:val>
                                        </p:tav>
                                        <p:tav tm="100000">
                                          <p:val>
                                            <p:strVal val="#ppt_y"/>
                                          </p:val>
                                        </p:tav>
                                      </p:tavLst>
                                    </p:anim>
                                  </p:childTnLst>
                                </p:cTn>
                              </p:par>
                              <p:par>
                                <p:cTn id="261" presetID="2" presetClass="entr" presetSubtype="3" fill="hold" grpId="0" nodeType="withEffect">
                                  <p:stCondLst>
                                    <p:cond delay="0"/>
                                  </p:stCondLst>
                                  <p:childTnLst>
                                    <p:set>
                                      <p:cBhvr>
                                        <p:cTn id="262" dur="1" fill="hold">
                                          <p:stCondLst>
                                            <p:cond delay="0"/>
                                          </p:stCondLst>
                                        </p:cTn>
                                        <p:tgtEl>
                                          <p:spTgt spid="71"/>
                                        </p:tgtEl>
                                        <p:attrNameLst>
                                          <p:attrName>style.visibility</p:attrName>
                                        </p:attrNameLst>
                                      </p:cBhvr>
                                      <p:to>
                                        <p:strVal val="visible"/>
                                      </p:to>
                                    </p:set>
                                    <p:anim calcmode="lin" valueType="num">
                                      <p:cBhvr additive="base">
                                        <p:cTn id="263" dur="2000" fill="hold"/>
                                        <p:tgtEl>
                                          <p:spTgt spid="71"/>
                                        </p:tgtEl>
                                        <p:attrNameLst>
                                          <p:attrName>ppt_x</p:attrName>
                                        </p:attrNameLst>
                                      </p:cBhvr>
                                      <p:tavLst>
                                        <p:tav tm="0">
                                          <p:val>
                                            <p:strVal val="1+#ppt_w/2"/>
                                          </p:val>
                                        </p:tav>
                                        <p:tav tm="100000">
                                          <p:val>
                                            <p:strVal val="#ppt_x"/>
                                          </p:val>
                                        </p:tav>
                                      </p:tavLst>
                                    </p:anim>
                                    <p:anim calcmode="lin" valueType="num">
                                      <p:cBhvr additive="base">
                                        <p:cTn id="264" dur="2000" fill="hold"/>
                                        <p:tgtEl>
                                          <p:spTgt spid="71"/>
                                        </p:tgtEl>
                                        <p:attrNameLst>
                                          <p:attrName>ppt_y</p:attrName>
                                        </p:attrNameLst>
                                      </p:cBhvr>
                                      <p:tavLst>
                                        <p:tav tm="0">
                                          <p:val>
                                            <p:strVal val="0-#ppt_h/2"/>
                                          </p:val>
                                        </p:tav>
                                        <p:tav tm="100000">
                                          <p:val>
                                            <p:strVal val="#ppt_y"/>
                                          </p:val>
                                        </p:tav>
                                      </p:tavLst>
                                    </p:anim>
                                  </p:childTnLst>
                                </p:cTn>
                              </p:par>
                              <p:par>
                                <p:cTn id="265" presetID="2" presetClass="entr" presetSubtype="3" fill="hold" grpId="0" nodeType="withEffect">
                                  <p:stCondLst>
                                    <p:cond delay="0"/>
                                  </p:stCondLst>
                                  <p:childTnLst>
                                    <p:set>
                                      <p:cBhvr>
                                        <p:cTn id="266" dur="1" fill="hold">
                                          <p:stCondLst>
                                            <p:cond delay="0"/>
                                          </p:stCondLst>
                                        </p:cTn>
                                        <p:tgtEl>
                                          <p:spTgt spid="72"/>
                                        </p:tgtEl>
                                        <p:attrNameLst>
                                          <p:attrName>style.visibility</p:attrName>
                                        </p:attrNameLst>
                                      </p:cBhvr>
                                      <p:to>
                                        <p:strVal val="visible"/>
                                      </p:to>
                                    </p:set>
                                    <p:anim calcmode="lin" valueType="num">
                                      <p:cBhvr additive="base">
                                        <p:cTn id="267" dur="2000" fill="hold"/>
                                        <p:tgtEl>
                                          <p:spTgt spid="72"/>
                                        </p:tgtEl>
                                        <p:attrNameLst>
                                          <p:attrName>ppt_x</p:attrName>
                                        </p:attrNameLst>
                                      </p:cBhvr>
                                      <p:tavLst>
                                        <p:tav tm="0">
                                          <p:val>
                                            <p:strVal val="1+#ppt_w/2"/>
                                          </p:val>
                                        </p:tav>
                                        <p:tav tm="100000">
                                          <p:val>
                                            <p:strVal val="#ppt_x"/>
                                          </p:val>
                                        </p:tav>
                                      </p:tavLst>
                                    </p:anim>
                                    <p:anim calcmode="lin" valueType="num">
                                      <p:cBhvr additive="base">
                                        <p:cTn id="268" dur="2000" fill="hold"/>
                                        <p:tgtEl>
                                          <p:spTgt spid="72"/>
                                        </p:tgtEl>
                                        <p:attrNameLst>
                                          <p:attrName>ppt_y</p:attrName>
                                        </p:attrNameLst>
                                      </p:cBhvr>
                                      <p:tavLst>
                                        <p:tav tm="0">
                                          <p:val>
                                            <p:strVal val="0-#ppt_h/2"/>
                                          </p:val>
                                        </p:tav>
                                        <p:tav tm="100000">
                                          <p:val>
                                            <p:strVal val="#ppt_y"/>
                                          </p:val>
                                        </p:tav>
                                      </p:tavLst>
                                    </p:anim>
                                  </p:childTnLst>
                                </p:cTn>
                              </p:par>
                              <p:par>
                                <p:cTn id="269" presetID="2" presetClass="entr" presetSubtype="3" fill="hold" grpId="0" nodeType="withEffect">
                                  <p:stCondLst>
                                    <p:cond delay="0"/>
                                  </p:stCondLst>
                                  <p:childTnLst>
                                    <p:set>
                                      <p:cBhvr>
                                        <p:cTn id="270" dur="1" fill="hold">
                                          <p:stCondLst>
                                            <p:cond delay="0"/>
                                          </p:stCondLst>
                                        </p:cTn>
                                        <p:tgtEl>
                                          <p:spTgt spid="73"/>
                                        </p:tgtEl>
                                        <p:attrNameLst>
                                          <p:attrName>style.visibility</p:attrName>
                                        </p:attrNameLst>
                                      </p:cBhvr>
                                      <p:to>
                                        <p:strVal val="visible"/>
                                      </p:to>
                                    </p:set>
                                    <p:anim calcmode="lin" valueType="num">
                                      <p:cBhvr additive="base">
                                        <p:cTn id="271" dur="2000" fill="hold"/>
                                        <p:tgtEl>
                                          <p:spTgt spid="73"/>
                                        </p:tgtEl>
                                        <p:attrNameLst>
                                          <p:attrName>ppt_x</p:attrName>
                                        </p:attrNameLst>
                                      </p:cBhvr>
                                      <p:tavLst>
                                        <p:tav tm="0">
                                          <p:val>
                                            <p:strVal val="1+#ppt_w/2"/>
                                          </p:val>
                                        </p:tav>
                                        <p:tav tm="100000">
                                          <p:val>
                                            <p:strVal val="#ppt_x"/>
                                          </p:val>
                                        </p:tav>
                                      </p:tavLst>
                                    </p:anim>
                                    <p:anim calcmode="lin" valueType="num">
                                      <p:cBhvr additive="base">
                                        <p:cTn id="272" dur="2000" fill="hold"/>
                                        <p:tgtEl>
                                          <p:spTgt spid="73"/>
                                        </p:tgtEl>
                                        <p:attrNameLst>
                                          <p:attrName>ppt_y</p:attrName>
                                        </p:attrNameLst>
                                      </p:cBhvr>
                                      <p:tavLst>
                                        <p:tav tm="0">
                                          <p:val>
                                            <p:strVal val="0-#ppt_h/2"/>
                                          </p:val>
                                        </p:tav>
                                        <p:tav tm="100000">
                                          <p:val>
                                            <p:strVal val="#ppt_y"/>
                                          </p:val>
                                        </p:tav>
                                      </p:tavLst>
                                    </p:anim>
                                  </p:childTnLst>
                                </p:cTn>
                              </p:par>
                              <p:par>
                                <p:cTn id="273" presetID="2" presetClass="entr" presetSubtype="3" fill="hold" grpId="0" nodeType="withEffect">
                                  <p:stCondLst>
                                    <p:cond delay="0"/>
                                  </p:stCondLst>
                                  <p:childTnLst>
                                    <p:set>
                                      <p:cBhvr>
                                        <p:cTn id="274" dur="1" fill="hold">
                                          <p:stCondLst>
                                            <p:cond delay="0"/>
                                          </p:stCondLst>
                                        </p:cTn>
                                        <p:tgtEl>
                                          <p:spTgt spid="74"/>
                                        </p:tgtEl>
                                        <p:attrNameLst>
                                          <p:attrName>style.visibility</p:attrName>
                                        </p:attrNameLst>
                                      </p:cBhvr>
                                      <p:to>
                                        <p:strVal val="visible"/>
                                      </p:to>
                                    </p:set>
                                    <p:anim calcmode="lin" valueType="num">
                                      <p:cBhvr additive="base">
                                        <p:cTn id="275" dur="2000" fill="hold"/>
                                        <p:tgtEl>
                                          <p:spTgt spid="74"/>
                                        </p:tgtEl>
                                        <p:attrNameLst>
                                          <p:attrName>ppt_x</p:attrName>
                                        </p:attrNameLst>
                                      </p:cBhvr>
                                      <p:tavLst>
                                        <p:tav tm="0">
                                          <p:val>
                                            <p:strVal val="1+#ppt_w/2"/>
                                          </p:val>
                                        </p:tav>
                                        <p:tav tm="100000">
                                          <p:val>
                                            <p:strVal val="#ppt_x"/>
                                          </p:val>
                                        </p:tav>
                                      </p:tavLst>
                                    </p:anim>
                                    <p:anim calcmode="lin" valueType="num">
                                      <p:cBhvr additive="base">
                                        <p:cTn id="276" dur="2000" fill="hold"/>
                                        <p:tgtEl>
                                          <p:spTgt spid="74"/>
                                        </p:tgtEl>
                                        <p:attrNameLst>
                                          <p:attrName>ppt_y</p:attrName>
                                        </p:attrNameLst>
                                      </p:cBhvr>
                                      <p:tavLst>
                                        <p:tav tm="0">
                                          <p:val>
                                            <p:strVal val="0-#ppt_h/2"/>
                                          </p:val>
                                        </p:tav>
                                        <p:tav tm="100000">
                                          <p:val>
                                            <p:strVal val="#ppt_y"/>
                                          </p:val>
                                        </p:tav>
                                      </p:tavLst>
                                    </p:anim>
                                  </p:childTnLst>
                                </p:cTn>
                              </p:par>
                              <p:par>
                                <p:cTn id="277" presetID="2" presetClass="entr" presetSubtype="3" fill="hold" grpId="0" nodeType="withEffect">
                                  <p:stCondLst>
                                    <p:cond delay="0"/>
                                  </p:stCondLst>
                                  <p:childTnLst>
                                    <p:set>
                                      <p:cBhvr>
                                        <p:cTn id="278" dur="1" fill="hold">
                                          <p:stCondLst>
                                            <p:cond delay="0"/>
                                          </p:stCondLst>
                                        </p:cTn>
                                        <p:tgtEl>
                                          <p:spTgt spid="75"/>
                                        </p:tgtEl>
                                        <p:attrNameLst>
                                          <p:attrName>style.visibility</p:attrName>
                                        </p:attrNameLst>
                                      </p:cBhvr>
                                      <p:to>
                                        <p:strVal val="visible"/>
                                      </p:to>
                                    </p:set>
                                    <p:anim calcmode="lin" valueType="num">
                                      <p:cBhvr additive="base">
                                        <p:cTn id="279" dur="2000" fill="hold"/>
                                        <p:tgtEl>
                                          <p:spTgt spid="75"/>
                                        </p:tgtEl>
                                        <p:attrNameLst>
                                          <p:attrName>ppt_x</p:attrName>
                                        </p:attrNameLst>
                                      </p:cBhvr>
                                      <p:tavLst>
                                        <p:tav tm="0">
                                          <p:val>
                                            <p:strVal val="1+#ppt_w/2"/>
                                          </p:val>
                                        </p:tav>
                                        <p:tav tm="100000">
                                          <p:val>
                                            <p:strVal val="#ppt_x"/>
                                          </p:val>
                                        </p:tav>
                                      </p:tavLst>
                                    </p:anim>
                                    <p:anim calcmode="lin" valueType="num">
                                      <p:cBhvr additive="base">
                                        <p:cTn id="280" dur="2000" fill="hold"/>
                                        <p:tgtEl>
                                          <p:spTgt spid="75"/>
                                        </p:tgtEl>
                                        <p:attrNameLst>
                                          <p:attrName>ppt_y</p:attrName>
                                        </p:attrNameLst>
                                      </p:cBhvr>
                                      <p:tavLst>
                                        <p:tav tm="0">
                                          <p:val>
                                            <p:strVal val="0-#ppt_h/2"/>
                                          </p:val>
                                        </p:tav>
                                        <p:tav tm="100000">
                                          <p:val>
                                            <p:strVal val="#ppt_y"/>
                                          </p:val>
                                        </p:tav>
                                      </p:tavLst>
                                    </p:anim>
                                  </p:childTnLst>
                                </p:cTn>
                              </p:par>
                              <p:par>
                                <p:cTn id="281" presetID="2" presetClass="entr" presetSubtype="3" fill="hold" grpId="0" nodeType="withEffect">
                                  <p:stCondLst>
                                    <p:cond delay="0"/>
                                  </p:stCondLst>
                                  <p:childTnLst>
                                    <p:set>
                                      <p:cBhvr>
                                        <p:cTn id="282" dur="1" fill="hold">
                                          <p:stCondLst>
                                            <p:cond delay="0"/>
                                          </p:stCondLst>
                                        </p:cTn>
                                        <p:tgtEl>
                                          <p:spTgt spid="76"/>
                                        </p:tgtEl>
                                        <p:attrNameLst>
                                          <p:attrName>style.visibility</p:attrName>
                                        </p:attrNameLst>
                                      </p:cBhvr>
                                      <p:to>
                                        <p:strVal val="visible"/>
                                      </p:to>
                                    </p:set>
                                    <p:anim calcmode="lin" valueType="num">
                                      <p:cBhvr additive="base">
                                        <p:cTn id="283" dur="2000" fill="hold"/>
                                        <p:tgtEl>
                                          <p:spTgt spid="76"/>
                                        </p:tgtEl>
                                        <p:attrNameLst>
                                          <p:attrName>ppt_x</p:attrName>
                                        </p:attrNameLst>
                                      </p:cBhvr>
                                      <p:tavLst>
                                        <p:tav tm="0">
                                          <p:val>
                                            <p:strVal val="1+#ppt_w/2"/>
                                          </p:val>
                                        </p:tav>
                                        <p:tav tm="100000">
                                          <p:val>
                                            <p:strVal val="#ppt_x"/>
                                          </p:val>
                                        </p:tav>
                                      </p:tavLst>
                                    </p:anim>
                                    <p:anim calcmode="lin" valueType="num">
                                      <p:cBhvr additive="base">
                                        <p:cTn id="284" dur="2000" fill="hold"/>
                                        <p:tgtEl>
                                          <p:spTgt spid="76"/>
                                        </p:tgtEl>
                                        <p:attrNameLst>
                                          <p:attrName>ppt_y</p:attrName>
                                        </p:attrNameLst>
                                      </p:cBhvr>
                                      <p:tavLst>
                                        <p:tav tm="0">
                                          <p:val>
                                            <p:strVal val="0-#ppt_h/2"/>
                                          </p:val>
                                        </p:tav>
                                        <p:tav tm="100000">
                                          <p:val>
                                            <p:strVal val="#ppt_y"/>
                                          </p:val>
                                        </p:tav>
                                      </p:tavLst>
                                    </p:anim>
                                  </p:childTnLst>
                                </p:cTn>
                              </p:par>
                              <p:par>
                                <p:cTn id="285" presetID="2" presetClass="entr" presetSubtype="3" fill="hold" grpId="0" nodeType="withEffect">
                                  <p:stCondLst>
                                    <p:cond delay="0"/>
                                  </p:stCondLst>
                                  <p:childTnLst>
                                    <p:set>
                                      <p:cBhvr>
                                        <p:cTn id="286" dur="1" fill="hold">
                                          <p:stCondLst>
                                            <p:cond delay="0"/>
                                          </p:stCondLst>
                                        </p:cTn>
                                        <p:tgtEl>
                                          <p:spTgt spid="77"/>
                                        </p:tgtEl>
                                        <p:attrNameLst>
                                          <p:attrName>style.visibility</p:attrName>
                                        </p:attrNameLst>
                                      </p:cBhvr>
                                      <p:to>
                                        <p:strVal val="visible"/>
                                      </p:to>
                                    </p:set>
                                    <p:anim calcmode="lin" valueType="num">
                                      <p:cBhvr additive="base">
                                        <p:cTn id="287" dur="2000" fill="hold"/>
                                        <p:tgtEl>
                                          <p:spTgt spid="77"/>
                                        </p:tgtEl>
                                        <p:attrNameLst>
                                          <p:attrName>ppt_x</p:attrName>
                                        </p:attrNameLst>
                                      </p:cBhvr>
                                      <p:tavLst>
                                        <p:tav tm="0">
                                          <p:val>
                                            <p:strVal val="1+#ppt_w/2"/>
                                          </p:val>
                                        </p:tav>
                                        <p:tav tm="100000">
                                          <p:val>
                                            <p:strVal val="#ppt_x"/>
                                          </p:val>
                                        </p:tav>
                                      </p:tavLst>
                                    </p:anim>
                                    <p:anim calcmode="lin" valueType="num">
                                      <p:cBhvr additive="base">
                                        <p:cTn id="288" dur="2000" fill="hold"/>
                                        <p:tgtEl>
                                          <p:spTgt spid="77"/>
                                        </p:tgtEl>
                                        <p:attrNameLst>
                                          <p:attrName>ppt_y</p:attrName>
                                        </p:attrNameLst>
                                      </p:cBhvr>
                                      <p:tavLst>
                                        <p:tav tm="0">
                                          <p:val>
                                            <p:strVal val="0-#ppt_h/2"/>
                                          </p:val>
                                        </p:tav>
                                        <p:tav tm="100000">
                                          <p:val>
                                            <p:strVal val="#ppt_y"/>
                                          </p:val>
                                        </p:tav>
                                      </p:tavLst>
                                    </p:anim>
                                  </p:childTnLst>
                                </p:cTn>
                              </p:par>
                              <p:par>
                                <p:cTn id="289" presetID="2" presetClass="entr" presetSubtype="3" fill="hold" grpId="0" nodeType="withEffect">
                                  <p:stCondLst>
                                    <p:cond delay="0"/>
                                  </p:stCondLst>
                                  <p:childTnLst>
                                    <p:set>
                                      <p:cBhvr>
                                        <p:cTn id="290" dur="1" fill="hold">
                                          <p:stCondLst>
                                            <p:cond delay="0"/>
                                          </p:stCondLst>
                                        </p:cTn>
                                        <p:tgtEl>
                                          <p:spTgt spid="78"/>
                                        </p:tgtEl>
                                        <p:attrNameLst>
                                          <p:attrName>style.visibility</p:attrName>
                                        </p:attrNameLst>
                                      </p:cBhvr>
                                      <p:to>
                                        <p:strVal val="visible"/>
                                      </p:to>
                                    </p:set>
                                    <p:anim calcmode="lin" valueType="num">
                                      <p:cBhvr additive="base">
                                        <p:cTn id="291" dur="2000" fill="hold"/>
                                        <p:tgtEl>
                                          <p:spTgt spid="78"/>
                                        </p:tgtEl>
                                        <p:attrNameLst>
                                          <p:attrName>ppt_x</p:attrName>
                                        </p:attrNameLst>
                                      </p:cBhvr>
                                      <p:tavLst>
                                        <p:tav tm="0">
                                          <p:val>
                                            <p:strVal val="1+#ppt_w/2"/>
                                          </p:val>
                                        </p:tav>
                                        <p:tav tm="100000">
                                          <p:val>
                                            <p:strVal val="#ppt_x"/>
                                          </p:val>
                                        </p:tav>
                                      </p:tavLst>
                                    </p:anim>
                                    <p:anim calcmode="lin" valueType="num">
                                      <p:cBhvr additive="base">
                                        <p:cTn id="292" dur="2000" fill="hold"/>
                                        <p:tgtEl>
                                          <p:spTgt spid="78"/>
                                        </p:tgtEl>
                                        <p:attrNameLst>
                                          <p:attrName>ppt_y</p:attrName>
                                        </p:attrNameLst>
                                      </p:cBhvr>
                                      <p:tavLst>
                                        <p:tav tm="0">
                                          <p:val>
                                            <p:strVal val="0-#ppt_h/2"/>
                                          </p:val>
                                        </p:tav>
                                        <p:tav tm="100000">
                                          <p:val>
                                            <p:strVal val="#ppt_y"/>
                                          </p:val>
                                        </p:tav>
                                      </p:tavLst>
                                    </p:anim>
                                  </p:childTnLst>
                                </p:cTn>
                              </p:par>
                              <p:par>
                                <p:cTn id="293" presetID="2" presetClass="entr" presetSubtype="3" fill="hold" grpId="0" nodeType="withEffect">
                                  <p:stCondLst>
                                    <p:cond delay="0"/>
                                  </p:stCondLst>
                                  <p:childTnLst>
                                    <p:set>
                                      <p:cBhvr>
                                        <p:cTn id="294" dur="1" fill="hold">
                                          <p:stCondLst>
                                            <p:cond delay="0"/>
                                          </p:stCondLst>
                                        </p:cTn>
                                        <p:tgtEl>
                                          <p:spTgt spid="79"/>
                                        </p:tgtEl>
                                        <p:attrNameLst>
                                          <p:attrName>style.visibility</p:attrName>
                                        </p:attrNameLst>
                                      </p:cBhvr>
                                      <p:to>
                                        <p:strVal val="visible"/>
                                      </p:to>
                                    </p:set>
                                    <p:anim calcmode="lin" valueType="num">
                                      <p:cBhvr additive="base">
                                        <p:cTn id="295" dur="2000" fill="hold"/>
                                        <p:tgtEl>
                                          <p:spTgt spid="79"/>
                                        </p:tgtEl>
                                        <p:attrNameLst>
                                          <p:attrName>ppt_x</p:attrName>
                                        </p:attrNameLst>
                                      </p:cBhvr>
                                      <p:tavLst>
                                        <p:tav tm="0">
                                          <p:val>
                                            <p:strVal val="1+#ppt_w/2"/>
                                          </p:val>
                                        </p:tav>
                                        <p:tav tm="100000">
                                          <p:val>
                                            <p:strVal val="#ppt_x"/>
                                          </p:val>
                                        </p:tav>
                                      </p:tavLst>
                                    </p:anim>
                                    <p:anim calcmode="lin" valueType="num">
                                      <p:cBhvr additive="base">
                                        <p:cTn id="296" dur="2000" fill="hold"/>
                                        <p:tgtEl>
                                          <p:spTgt spid="79"/>
                                        </p:tgtEl>
                                        <p:attrNameLst>
                                          <p:attrName>ppt_y</p:attrName>
                                        </p:attrNameLst>
                                      </p:cBhvr>
                                      <p:tavLst>
                                        <p:tav tm="0">
                                          <p:val>
                                            <p:strVal val="0-#ppt_h/2"/>
                                          </p:val>
                                        </p:tav>
                                        <p:tav tm="100000">
                                          <p:val>
                                            <p:strVal val="#ppt_y"/>
                                          </p:val>
                                        </p:tav>
                                      </p:tavLst>
                                    </p:anim>
                                  </p:childTnLst>
                                </p:cTn>
                              </p:par>
                              <p:par>
                                <p:cTn id="297" presetID="2" presetClass="entr" presetSubtype="3" fill="hold" grpId="0" nodeType="withEffect">
                                  <p:stCondLst>
                                    <p:cond delay="0"/>
                                  </p:stCondLst>
                                  <p:childTnLst>
                                    <p:set>
                                      <p:cBhvr>
                                        <p:cTn id="298" dur="1" fill="hold">
                                          <p:stCondLst>
                                            <p:cond delay="0"/>
                                          </p:stCondLst>
                                        </p:cTn>
                                        <p:tgtEl>
                                          <p:spTgt spid="80"/>
                                        </p:tgtEl>
                                        <p:attrNameLst>
                                          <p:attrName>style.visibility</p:attrName>
                                        </p:attrNameLst>
                                      </p:cBhvr>
                                      <p:to>
                                        <p:strVal val="visible"/>
                                      </p:to>
                                    </p:set>
                                    <p:anim calcmode="lin" valueType="num">
                                      <p:cBhvr additive="base">
                                        <p:cTn id="299" dur="2000" fill="hold"/>
                                        <p:tgtEl>
                                          <p:spTgt spid="80"/>
                                        </p:tgtEl>
                                        <p:attrNameLst>
                                          <p:attrName>ppt_x</p:attrName>
                                        </p:attrNameLst>
                                      </p:cBhvr>
                                      <p:tavLst>
                                        <p:tav tm="0">
                                          <p:val>
                                            <p:strVal val="1+#ppt_w/2"/>
                                          </p:val>
                                        </p:tav>
                                        <p:tav tm="100000">
                                          <p:val>
                                            <p:strVal val="#ppt_x"/>
                                          </p:val>
                                        </p:tav>
                                      </p:tavLst>
                                    </p:anim>
                                    <p:anim calcmode="lin" valueType="num">
                                      <p:cBhvr additive="base">
                                        <p:cTn id="300" dur="2000" fill="hold"/>
                                        <p:tgtEl>
                                          <p:spTgt spid="80"/>
                                        </p:tgtEl>
                                        <p:attrNameLst>
                                          <p:attrName>ppt_y</p:attrName>
                                        </p:attrNameLst>
                                      </p:cBhvr>
                                      <p:tavLst>
                                        <p:tav tm="0">
                                          <p:val>
                                            <p:strVal val="0-#ppt_h/2"/>
                                          </p:val>
                                        </p:tav>
                                        <p:tav tm="100000">
                                          <p:val>
                                            <p:strVal val="#ppt_y"/>
                                          </p:val>
                                        </p:tav>
                                      </p:tavLst>
                                    </p:anim>
                                  </p:childTnLst>
                                </p:cTn>
                              </p:par>
                              <p:par>
                                <p:cTn id="301" presetID="2" presetClass="entr" presetSubtype="3" fill="hold" grpId="0" nodeType="withEffect">
                                  <p:stCondLst>
                                    <p:cond delay="0"/>
                                  </p:stCondLst>
                                  <p:childTnLst>
                                    <p:set>
                                      <p:cBhvr>
                                        <p:cTn id="302" dur="1" fill="hold">
                                          <p:stCondLst>
                                            <p:cond delay="0"/>
                                          </p:stCondLst>
                                        </p:cTn>
                                        <p:tgtEl>
                                          <p:spTgt spid="81"/>
                                        </p:tgtEl>
                                        <p:attrNameLst>
                                          <p:attrName>style.visibility</p:attrName>
                                        </p:attrNameLst>
                                      </p:cBhvr>
                                      <p:to>
                                        <p:strVal val="visible"/>
                                      </p:to>
                                    </p:set>
                                    <p:anim calcmode="lin" valueType="num">
                                      <p:cBhvr additive="base">
                                        <p:cTn id="303" dur="2000" fill="hold"/>
                                        <p:tgtEl>
                                          <p:spTgt spid="81"/>
                                        </p:tgtEl>
                                        <p:attrNameLst>
                                          <p:attrName>ppt_x</p:attrName>
                                        </p:attrNameLst>
                                      </p:cBhvr>
                                      <p:tavLst>
                                        <p:tav tm="0">
                                          <p:val>
                                            <p:strVal val="1+#ppt_w/2"/>
                                          </p:val>
                                        </p:tav>
                                        <p:tav tm="100000">
                                          <p:val>
                                            <p:strVal val="#ppt_x"/>
                                          </p:val>
                                        </p:tav>
                                      </p:tavLst>
                                    </p:anim>
                                    <p:anim calcmode="lin" valueType="num">
                                      <p:cBhvr additive="base">
                                        <p:cTn id="304" dur="2000" fill="hold"/>
                                        <p:tgtEl>
                                          <p:spTgt spid="81"/>
                                        </p:tgtEl>
                                        <p:attrNameLst>
                                          <p:attrName>ppt_y</p:attrName>
                                        </p:attrNameLst>
                                      </p:cBhvr>
                                      <p:tavLst>
                                        <p:tav tm="0">
                                          <p:val>
                                            <p:strVal val="0-#ppt_h/2"/>
                                          </p:val>
                                        </p:tav>
                                        <p:tav tm="100000">
                                          <p:val>
                                            <p:strVal val="#ppt_y"/>
                                          </p:val>
                                        </p:tav>
                                      </p:tavLst>
                                    </p:anim>
                                  </p:childTnLst>
                                </p:cTn>
                              </p:par>
                              <p:par>
                                <p:cTn id="305" presetID="2" presetClass="entr" presetSubtype="3" fill="hold" grpId="0" nodeType="withEffect">
                                  <p:stCondLst>
                                    <p:cond delay="0"/>
                                  </p:stCondLst>
                                  <p:childTnLst>
                                    <p:set>
                                      <p:cBhvr>
                                        <p:cTn id="306" dur="1" fill="hold">
                                          <p:stCondLst>
                                            <p:cond delay="0"/>
                                          </p:stCondLst>
                                        </p:cTn>
                                        <p:tgtEl>
                                          <p:spTgt spid="82"/>
                                        </p:tgtEl>
                                        <p:attrNameLst>
                                          <p:attrName>style.visibility</p:attrName>
                                        </p:attrNameLst>
                                      </p:cBhvr>
                                      <p:to>
                                        <p:strVal val="visible"/>
                                      </p:to>
                                    </p:set>
                                    <p:anim calcmode="lin" valueType="num">
                                      <p:cBhvr additive="base">
                                        <p:cTn id="307" dur="2000" fill="hold"/>
                                        <p:tgtEl>
                                          <p:spTgt spid="82"/>
                                        </p:tgtEl>
                                        <p:attrNameLst>
                                          <p:attrName>ppt_x</p:attrName>
                                        </p:attrNameLst>
                                      </p:cBhvr>
                                      <p:tavLst>
                                        <p:tav tm="0">
                                          <p:val>
                                            <p:strVal val="1+#ppt_w/2"/>
                                          </p:val>
                                        </p:tav>
                                        <p:tav tm="100000">
                                          <p:val>
                                            <p:strVal val="#ppt_x"/>
                                          </p:val>
                                        </p:tav>
                                      </p:tavLst>
                                    </p:anim>
                                    <p:anim calcmode="lin" valueType="num">
                                      <p:cBhvr additive="base">
                                        <p:cTn id="308" dur="2000" fill="hold"/>
                                        <p:tgtEl>
                                          <p:spTgt spid="82"/>
                                        </p:tgtEl>
                                        <p:attrNameLst>
                                          <p:attrName>ppt_y</p:attrName>
                                        </p:attrNameLst>
                                      </p:cBhvr>
                                      <p:tavLst>
                                        <p:tav tm="0">
                                          <p:val>
                                            <p:strVal val="0-#ppt_h/2"/>
                                          </p:val>
                                        </p:tav>
                                        <p:tav tm="100000">
                                          <p:val>
                                            <p:strVal val="#ppt_y"/>
                                          </p:val>
                                        </p:tav>
                                      </p:tavLst>
                                    </p:anim>
                                  </p:childTnLst>
                                </p:cTn>
                              </p:par>
                              <p:par>
                                <p:cTn id="309" presetID="2" presetClass="entr" presetSubtype="3" fill="hold" grpId="0" nodeType="withEffect">
                                  <p:stCondLst>
                                    <p:cond delay="0"/>
                                  </p:stCondLst>
                                  <p:childTnLst>
                                    <p:set>
                                      <p:cBhvr>
                                        <p:cTn id="310" dur="1" fill="hold">
                                          <p:stCondLst>
                                            <p:cond delay="0"/>
                                          </p:stCondLst>
                                        </p:cTn>
                                        <p:tgtEl>
                                          <p:spTgt spid="83"/>
                                        </p:tgtEl>
                                        <p:attrNameLst>
                                          <p:attrName>style.visibility</p:attrName>
                                        </p:attrNameLst>
                                      </p:cBhvr>
                                      <p:to>
                                        <p:strVal val="visible"/>
                                      </p:to>
                                    </p:set>
                                    <p:anim calcmode="lin" valueType="num">
                                      <p:cBhvr additive="base">
                                        <p:cTn id="311" dur="2000" fill="hold"/>
                                        <p:tgtEl>
                                          <p:spTgt spid="83"/>
                                        </p:tgtEl>
                                        <p:attrNameLst>
                                          <p:attrName>ppt_x</p:attrName>
                                        </p:attrNameLst>
                                      </p:cBhvr>
                                      <p:tavLst>
                                        <p:tav tm="0">
                                          <p:val>
                                            <p:strVal val="1+#ppt_w/2"/>
                                          </p:val>
                                        </p:tav>
                                        <p:tav tm="100000">
                                          <p:val>
                                            <p:strVal val="#ppt_x"/>
                                          </p:val>
                                        </p:tav>
                                      </p:tavLst>
                                    </p:anim>
                                    <p:anim calcmode="lin" valueType="num">
                                      <p:cBhvr additive="base">
                                        <p:cTn id="312" dur="2000" fill="hold"/>
                                        <p:tgtEl>
                                          <p:spTgt spid="83"/>
                                        </p:tgtEl>
                                        <p:attrNameLst>
                                          <p:attrName>ppt_y</p:attrName>
                                        </p:attrNameLst>
                                      </p:cBhvr>
                                      <p:tavLst>
                                        <p:tav tm="0">
                                          <p:val>
                                            <p:strVal val="0-#ppt_h/2"/>
                                          </p:val>
                                        </p:tav>
                                        <p:tav tm="100000">
                                          <p:val>
                                            <p:strVal val="#ppt_y"/>
                                          </p:val>
                                        </p:tav>
                                      </p:tavLst>
                                    </p:anim>
                                  </p:childTnLst>
                                </p:cTn>
                              </p:par>
                              <p:par>
                                <p:cTn id="313" presetID="2" presetClass="entr" presetSubtype="3" fill="hold" grpId="0" nodeType="withEffect">
                                  <p:stCondLst>
                                    <p:cond delay="0"/>
                                  </p:stCondLst>
                                  <p:childTnLst>
                                    <p:set>
                                      <p:cBhvr>
                                        <p:cTn id="314" dur="1" fill="hold">
                                          <p:stCondLst>
                                            <p:cond delay="0"/>
                                          </p:stCondLst>
                                        </p:cTn>
                                        <p:tgtEl>
                                          <p:spTgt spid="84"/>
                                        </p:tgtEl>
                                        <p:attrNameLst>
                                          <p:attrName>style.visibility</p:attrName>
                                        </p:attrNameLst>
                                      </p:cBhvr>
                                      <p:to>
                                        <p:strVal val="visible"/>
                                      </p:to>
                                    </p:set>
                                    <p:anim calcmode="lin" valueType="num">
                                      <p:cBhvr additive="base">
                                        <p:cTn id="315" dur="2000" fill="hold"/>
                                        <p:tgtEl>
                                          <p:spTgt spid="84"/>
                                        </p:tgtEl>
                                        <p:attrNameLst>
                                          <p:attrName>ppt_x</p:attrName>
                                        </p:attrNameLst>
                                      </p:cBhvr>
                                      <p:tavLst>
                                        <p:tav tm="0">
                                          <p:val>
                                            <p:strVal val="1+#ppt_w/2"/>
                                          </p:val>
                                        </p:tav>
                                        <p:tav tm="100000">
                                          <p:val>
                                            <p:strVal val="#ppt_x"/>
                                          </p:val>
                                        </p:tav>
                                      </p:tavLst>
                                    </p:anim>
                                    <p:anim calcmode="lin" valueType="num">
                                      <p:cBhvr additive="base">
                                        <p:cTn id="316" dur="2000" fill="hold"/>
                                        <p:tgtEl>
                                          <p:spTgt spid="84"/>
                                        </p:tgtEl>
                                        <p:attrNameLst>
                                          <p:attrName>ppt_y</p:attrName>
                                        </p:attrNameLst>
                                      </p:cBhvr>
                                      <p:tavLst>
                                        <p:tav tm="0">
                                          <p:val>
                                            <p:strVal val="0-#ppt_h/2"/>
                                          </p:val>
                                        </p:tav>
                                        <p:tav tm="100000">
                                          <p:val>
                                            <p:strVal val="#ppt_y"/>
                                          </p:val>
                                        </p:tav>
                                      </p:tavLst>
                                    </p:anim>
                                  </p:childTnLst>
                                </p:cTn>
                              </p:par>
                              <p:par>
                                <p:cTn id="317" presetID="2" presetClass="entr" presetSubtype="3" fill="hold" grpId="0" nodeType="withEffect">
                                  <p:stCondLst>
                                    <p:cond delay="0"/>
                                  </p:stCondLst>
                                  <p:childTnLst>
                                    <p:set>
                                      <p:cBhvr>
                                        <p:cTn id="318" dur="1" fill="hold">
                                          <p:stCondLst>
                                            <p:cond delay="0"/>
                                          </p:stCondLst>
                                        </p:cTn>
                                        <p:tgtEl>
                                          <p:spTgt spid="85"/>
                                        </p:tgtEl>
                                        <p:attrNameLst>
                                          <p:attrName>style.visibility</p:attrName>
                                        </p:attrNameLst>
                                      </p:cBhvr>
                                      <p:to>
                                        <p:strVal val="visible"/>
                                      </p:to>
                                    </p:set>
                                    <p:anim calcmode="lin" valueType="num">
                                      <p:cBhvr additive="base">
                                        <p:cTn id="319" dur="2000" fill="hold"/>
                                        <p:tgtEl>
                                          <p:spTgt spid="85"/>
                                        </p:tgtEl>
                                        <p:attrNameLst>
                                          <p:attrName>ppt_x</p:attrName>
                                        </p:attrNameLst>
                                      </p:cBhvr>
                                      <p:tavLst>
                                        <p:tav tm="0">
                                          <p:val>
                                            <p:strVal val="1+#ppt_w/2"/>
                                          </p:val>
                                        </p:tav>
                                        <p:tav tm="100000">
                                          <p:val>
                                            <p:strVal val="#ppt_x"/>
                                          </p:val>
                                        </p:tav>
                                      </p:tavLst>
                                    </p:anim>
                                    <p:anim calcmode="lin" valueType="num">
                                      <p:cBhvr additive="base">
                                        <p:cTn id="320" dur="2000" fill="hold"/>
                                        <p:tgtEl>
                                          <p:spTgt spid="85"/>
                                        </p:tgtEl>
                                        <p:attrNameLst>
                                          <p:attrName>ppt_y</p:attrName>
                                        </p:attrNameLst>
                                      </p:cBhvr>
                                      <p:tavLst>
                                        <p:tav tm="0">
                                          <p:val>
                                            <p:strVal val="0-#ppt_h/2"/>
                                          </p:val>
                                        </p:tav>
                                        <p:tav tm="100000">
                                          <p:val>
                                            <p:strVal val="#ppt_y"/>
                                          </p:val>
                                        </p:tav>
                                      </p:tavLst>
                                    </p:anim>
                                  </p:childTnLst>
                                </p:cTn>
                              </p:par>
                              <p:par>
                                <p:cTn id="321" presetID="2" presetClass="entr" presetSubtype="3" fill="hold" grpId="0" nodeType="withEffect">
                                  <p:stCondLst>
                                    <p:cond delay="0"/>
                                  </p:stCondLst>
                                  <p:childTnLst>
                                    <p:set>
                                      <p:cBhvr>
                                        <p:cTn id="322" dur="1" fill="hold">
                                          <p:stCondLst>
                                            <p:cond delay="0"/>
                                          </p:stCondLst>
                                        </p:cTn>
                                        <p:tgtEl>
                                          <p:spTgt spid="86"/>
                                        </p:tgtEl>
                                        <p:attrNameLst>
                                          <p:attrName>style.visibility</p:attrName>
                                        </p:attrNameLst>
                                      </p:cBhvr>
                                      <p:to>
                                        <p:strVal val="visible"/>
                                      </p:to>
                                    </p:set>
                                    <p:anim calcmode="lin" valueType="num">
                                      <p:cBhvr additive="base">
                                        <p:cTn id="323" dur="2000" fill="hold"/>
                                        <p:tgtEl>
                                          <p:spTgt spid="86"/>
                                        </p:tgtEl>
                                        <p:attrNameLst>
                                          <p:attrName>ppt_x</p:attrName>
                                        </p:attrNameLst>
                                      </p:cBhvr>
                                      <p:tavLst>
                                        <p:tav tm="0">
                                          <p:val>
                                            <p:strVal val="1+#ppt_w/2"/>
                                          </p:val>
                                        </p:tav>
                                        <p:tav tm="100000">
                                          <p:val>
                                            <p:strVal val="#ppt_x"/>
                                          </p:val>
                                        </p:tav>
                                      </p:tavLst>
                                    </p:anim>
                                    <p:anim calcmode="lin" valueType="num">
                                      <p:cBhvr additive="base">
                                        <p:cTn id="324" dur="2000" fill="hold"/>
                                        <p:tgtEl>
                                          <p:spTgt spid="86"/>
                                        </p:tgtEl>
                                        <p:attrNameLst>
                                          <p:attrName>ppt_y</p:attrName>
                                        </p:attrNameLst>
                                      </p:cBhvr>
                                      <p:tavLst>
                                        <p:tav tm="0">
                                          <p:val>
                                            <p:strVal val="0-#ppt_h/2"/>
                                          </p:val>
                                        </p:tav>
                                        <p:tav tm="100000">
                                          <p:val>
                                            <p:strVal val="#ppt_y"/>
                                          </p:val>
                                        </p:tav>
                                      </p:tavLst>
                                    </p:anim>
                                  </p:childTnLst>
                                </p:cTn>
                              </p:par>
                              <p:par>
                                <p:cTn id="325" presetID="2" presetClass="entr" presetSubtype="3" fill="hold" grpId="0" nodeType="withEffect">
                                  <p:stCondLst>
                                    <p:cond delay="0"/>
                                  </p:stCondLst>
                                  <p:childTnLst>
                                    <p:set>
                                      <p:cBhvr>
                                        <p:cTn id="326" dur="1" fill="hold">
                                          <p:stCondLst>
                                            <p:cond delay="0"/>
                                          </p:stCondLst>
                                        </p:cTn>
                                        <p:tgtEl>
                                          <p:spTgt spid="87"/>
                                        </p:tgtEl>
                                        <p:attrNameLst>
                                          <p:attrName>style.visibility</p:attrName>
                                        </p:attrNameLst>
                                      </p:cBhvr>
                                      <p:to>
                                        <p:strVal val="visible"/>
                                      </p:to>
                                    </p:set>
                                    <p:anim calcmode="lin" valueType="num">
                                      <p:cBhvr additive="base">
                                        <p:cTn id="327" dur="2000" fill="hold"/>
                                        <p:tgtEl>
                                          <p:spTgt spid="87"/>
                                        </p:tgtEl>
                                        <p:attrNameLst>
                                          <p:attrName>ppt_x</p:attrName>
                                        </p:attrNameLst>
                                      </p:cBhvr>
                                      <p:tavLst>
                                        <p:tav tm="0">
                                          <p:val>
                                            <p:strVal val="1+#ppt_w/2"/>
                                          </p:val>
                                        </p:tav>
                                        <p:tav tm="100000">
                                          <p:val>
                                            <p:strVal val="#ppt_x"/>
                                          </p:val>
                                        </p:tav>
                                      </p:tavLst>
                                    </p:anim>
                                    <p:anim calcmode="lin" valueType="num">
                                      <p:cBhvr additive="base">
                                        <p:cTn id="328" dur="2000" fill="hold"/>
                                        <p:tgtEl>
                                          <p:spTgt spid="87"/>
                                        </p:tgtEl>
                                        <p:attrNameLst>
                                          <p:attrName>ppt_y</p:attrName>
                                        </p:attrNameLst>
                                      </p:cBhvr>
                                      <p:tavLst>
                                        <p:tav tm="0">
                                          <p:val>
                                            <p:strVal val="0-#ppt_h/2"/>
                                          </p:val>
                                        </p:tav>
                                        <p:tav tm="100000">
                                          <p:val>
                                            <p:strVal val="#ppt_y"/>
                                          </p:val>
                                        </p:tav>
                                      </p:tavLst>
                                    </p:anim>
                                  </p:childTnLst>
                                </p:cTn>
                              </p:par>
                              <p:par>
                                <p:cTn id="329" presetID="2" presetClass="entr" presetSubtype="3" fill="hold" grpId="0" nodeType="withEffect">
                                  <p:stCondLst>
                                    <p:cond delay="0"/>
                                  </p:stCondLst>
                                  <p:childTnLst>
                                    <p:set>
                                      <p:cBhvr>
                                        <p:cTn id="330" dur="1" fill="hold">
                                          <p:stCondLst>
                                            <p:cond delay="0"/>
                                          </p:stCondLst>
                                        </p:cTn>
                                        <p:tgtEl>
                                          <p:spTgt spid="88"/>
                                        </p:tgtEl>
                                        <p:attrNameLst>
                                          <p:attrName>style.visibility</p:attrName>
                                        </p:attrNameLst>
                                      </p:cBhvr>
                                      <p:to>
                                        <p:strVal val="visible"/>
                                      </p:to>
                                    </p:set>
                                    <p:anim calcmode="lin" valueType="num">
                                      <p:cBhvr additive="base">
                                        <p:cTn id="331" dur="2000" fill="hold"/>
                                        <p:tgtEl>
                                          <p:spTgt spid="88"/>
                                        </p:tgtEl>
                                        <p:attrNameLst>
                                          <p:attrName>ppt_x</p:attrName>
                                        </p:attrNameLst>
                                      </p:cBhvr>
                                      <p:tavLst>
                                        <p:tav tm="0">
                                          <p:val>
                                            <p:strVal val="1+#ppt_w/2"/>
                                          </p:val>
                                        </p:tav>
                                        <p:tav tm="100000">
                                          <p:val>
                                            <p:strVal val="#ppt_x"/>
                                          </p:val>
                                        </p:tav>
                                      </p:tavLst>
                                    </p:anim>
                                    <p:anim calcmode="lin" valueType="num">
                                      <p:cBhvr additive="base">
                                        <p:cTn id="332" dur="2000" fill="hold"/>
                                        <p:tgtEl>
                                          <p:spTgt spid="88"/>
                                        </p:tgtEl>
                                        <p:attrNameLst>
                                          <p:attrName>ppt_y</p:attrName>
                                        </p:attrNameLst>
                                      </p:cBhvr>
                                      <p:tavLst>
                                        <p:tav tm="0">
                                          <p:val>
                                            <p:strVal val="0-#ppt_h/2"/>
                                          </p:val>
                                        </p:tav>
                                        <p:tav tm="100000">
                                          <p:val>
                                            <p:strVal val="#ppt_y"/>
                                          </p:val>
                                        </p:tav>
                                      </p:tavLst>
                                    </p:anim>
                                  </p:childTnLst>
                                </p:cTn>
                              </p:par>
                              <p:par>
                                <p:cTn id="333" presetID="2" presetClass="entr" presetSubtype="3" fill="hold" grpId="0" nodeType="withEffect">
                                  <p:stCondLst>
                                    <p:cond delay="0"/>
                                  </p:stCondLst>
                                  <p:childTnLst>
                                    <p:set>
                                      <p:cBhvr>
                                        <p:cTn id="334" dur="1" fill="hold">
                                          <p:stCondLst>
                                            <p:cond delay="0"/>
                                          </p:stCondLst>
                                        </p:cTn>
                                        <p:tgtEl>
                                          <p:spTgt spid="89"/>
                                        </p:tgtEl>
                                        <p:attrNameLst>
                                          <p:attrName>style.visibility</p:attrName>
                                        </p:attrNameLst>
                                      </p:cBhvr>
                                      <p:to>
                                        <p:strVal val="visible"/>
                                      </p:to>
                                    </p:set>
                                    <p:anim calcmode="lin" valueType="num">
                                      <p:cBhvr additive="base">
                                        <p:cTn id="335" dur="2000" fill="hold"/>
                                        <p:tgtEl>
                                          <p:spTgt spid="89"/>
                                        </p:tgtEl>
                                        <p:attrNameLst>
                                          <p:attrName>ppt_x</p:attrName>
                                        </p:attrNameLst>
                                      </p:cBhvr>
                                      <p:tavLst>
                                        <p:tav tm="0">
                                          <p:val>
                                            <p:strVal val="1+#ppt_w/2"/>
                                          </p:val>
                                        </p:tav>
                                        <p:tav tm="100000">
                                          <p:val>
                                            <p:strVal val="#ppt_x"/>
                                          </p:val>
                                        </p:tav>
                                      </p:tavLst>
                                    </p:anim>
                                    <p:anim calcmode="lin" valueType="num">
                                      <p:cBhvr additive="base">
                                        <p:cTn id="336" dur="2000" fill="hold"/>
                                        <p:tgtEl>
                                          <p:spTgt spid="89"/>
                                        </p:tgtEl>
                                        <p:attrNameLst>
                                          <p:attrName>ppt_y</p:attrName>
                                        </p:attrNameLst>
                                      </p:cBhvr>
                                      <p:tavLst>
                                        <p:tav tm="0">
                                          <p:val>
                                            <p:strVal val="0-#ppt_h/2"/>
                                          </p:val>
                                        </p:tav>
                                        <p:tav tm="100000">
                                          <p:val>
                                            <p:strVal val="#ppt_y"/>
                                          </p:val>
                                        </p:tav>
                                      </p:tavLst>
                                    </p:anim>
                                  </p:childTnLst>
                                </p:cTn>
                              </p:par>
                              <p:par>
                                <p:cTn id="337" presetID="2" presetClass="entr" presetSubtype="3" fill="hold" grpId="0" nodeType="withEffect">
                                  <p:stCondLst>
                                    <p:cond delay="0"/>
                                  </p:stCondLst>
                                  <p:childTnLst>
                                    <p:set>
                                      <p:cBhvr>
                                        <p:cTn id="338" dur="1" fill="hold">
                                          <p:stCondLst>
                                            <p:cond delay="0"/>
                                          </p:stCondLst>
                                        </p:cTn>
                                        <p:tgtEl>
                                          <p:spTgt spid="90"/>
                                        </p:tgtEl>
                                        <p:attrNameLst>
                                          <p:attrName>style.visibility</p:attrName>
                                        </p:attrNameLst>
                                      </p:cBhvr>
                                      <p:to>
                                        <p:strVal val="visible"/>
                                      </p:to>
                                    </p:set>
                                    <p:anim calcmode="lin" valueType="num">
                                      <p:cBhvr additive="base">
                                        <p:cTn id="339" dur="2000" fill="hold"/>
                                        <p:tgtEl>
                                          <p:spTgt spid="90"/>
                                        </p:tgtEl>
                                        <p:attrNameLst>
                                          <p:attrName>ppt_x</p:attrName>
                                        </p:attrNameLst>
                                      </p:cBhvr>
                                      <p:tavLst>
                                        <p:tav tm="0">
                                          <p:val>
                                            <p:strVal val="1+#ppt_w/2"/>
                                          </p:val>
                                        </p:tav>
                                        <p:tav tm="100000">
                                          <p:val>
                                            <p:strVal val="#ppt_x"/>
                                          </p:val>
                                        </p:tav>
                                      </p:tavLst>
                                    </p:anim>
                                    <p:anim calcmode="lin" valueType="num">
                                      <p:cBhvr additive="base">
                                        <p:cTn id="340" dur="2000" fill="hold"/>
                                        <p:tgtEl>
                                          <p:spTgt spid="90"/>
                                        </p:tgtEl>
                                        <p:attrNameLst>
                                          <p:attrName>ppt_y</p:attrName>
                                        </p:attrNameLst>
                                      </p:cBhvr>
                                      <p:tavLst>
                                        <p:tav tm="0">
                                          <p:val>
                                            <p:strVal val="0-#ppt_h/2"/>
                                          </p:val>
                                        </p:tav>
                                        <p:tav tm="100000">
                                          <p:val>
                                            <p:strVal val="#ppt_y"/>
                                          </p:val>
                                        </p:tav>
                                      </p:tavLst>
                                    </p:anim>
                                  </p:childTnLst>
                                </p:cTn>
                              </p:par>
                              <p:par>
                                <p:cTn id="341" presetID="2" presetClass="entr" presetSubtype="3" fill="hold" grpId="0" nodeType="withEffect">
                                  <p:stCondLst>
                                    <p:cond delay="0"/>
                                  </p:stCondLst>
                                  <p:childTnLst>
                                    <p:set>
                                      <p:cBhvr>
                                        <p:cTn id="342" dur="1" fill="hold">
                                          <p:stCondLst>
                                            <p:cond delay="0"/>
                                          </p:stCondLst>
                                        </p:cTn>
                                        <p:tgtEl>
                                          <p:spTgt spid="91"/>
                                        </p:tgtEl>
                                        <p:attrNameLst>
                                          <p:attrName>style.visibility</p:attrName>
                                        </p:attrNameLst>
                                      </p:cBhvr>
                                      <p:to>
                                        <p:strVal val="visible"/>
                                      </p:to>
                                    </p:set>
                                    <p:anim calcmode="lin" valueType="num">
                                      <p:cBhvr additive="base">
                                        <p:cTn id="343" dur="2000" fill="hold"/>
                                        <p:tgtEl>
                                          <p:spTgt spid="91"/>
                                        </p:tgtEl>
                                        <p:attrNameLst>
                                          <p:attrName>ppt_x</p:attrName>
                                        </p:attrNameLst>
                                      </p:cBhvr>
                                      <p:tavLst>
                                        <p:tav tm="0">
                                          <p:val>
                                            <p:strVal val="1+#ppt_w/2"/>
                                          </p:val>
                                        </p:tav>
                                        <p:tav tm="100000">
                                          <p:val>
                                            <p:strVal val="#ppt_x"/>
                                          </p:val>
                                        </p:tav>
                                      </p:tavLst>
                                    </p:anim>
                                    <p:anim calcmode="lin" valueType="num">
                                      <p:cBhvr additive="base">
                                        <p:cTn id="344" dur="2000" fill="hold"/>
                                        <p:tgtEl>
                                          <p:spTgt spid="91"/>
                                        </p:tgtEl>
                                        <p:attrNameLst>
                                          <p:attrName>ppt_y</p:attrName>
                                        </p:attrNameLst>
                                      </p:cBhvr>
                                      <p:tavLst>
                                        <p:tav tm="0">
                                          <p:val>
                                            <p:strVal val="0-#ppt_h/2"/>
                                          </p:val>
                                        </p:tav>
                                        <p:tav tm="100000">
                                          <p:val>
                                            <p:strVal val="#ppt_y"/>
                                          </p:val>
                                        </p:tav>
                                      </p:tavLst>
                                    </p:anim>
                                  </p:childTnLst>
                                </p:cTn>
                              </p:par>
                              <p:par>
                                <p:cTn id="345" presetID="2" presetClass="entr" presetSubtype="3" fill="hold" grpId="0" nodeType="withEffect">
                                  <p:stCondLst>
                                    <p:cond delay="0"/>
                                  </p:stCondLst>
                                  <p:childTnLst>
                                    <p:set>
                                      <p:cBhvr>
                                        <p:cTn id="346" dur="1" fill="hold">
                                          <p:stCondLst>
                                            <p:cond delay="0"/>
                                          </p:stCondLst>
                                        </p:cTn>
                                        <p:tgtEl>
                                          <p:spTgt spid="92"/>
                                        </p:tgtEl>
                                        <p:attrNameLst>
                                          <p:attrName>style.visibility</p:attrName>
                                        </p:attrNameLst>
                                      </p:cBhvr>
                                      <p:to>
                                        <p:strVal val="visible"/>
                                      </p:to>
                                    </p:set>
                                    <p:anim calcmode="lin" valueType="num">
                                      <p:cBhvr additive="base">
                                        <p:cTn id="347" dur="2000" fill="hold"/>
                                        <p:tgtEl>
                                          <p:spTgt spid="92"/>
                                        </p:tgtEl>
                                        <p:attrNameLst>
                                          <p:attrName>ppt_x</p:attrName>
                                        </p:attrNameLst>
                                      </p:cBhvr>
                                      <p:tavLst>
                                        <p:tav tm="0">
                                          <p:val>
                                            <p:strVal val="1+#ppt_w/2"/>
                                          </p:val>
                                        </p:tav>
                                        <p:tav tm="100000">
                                          <p:val>
                                            <p:strVal val="#ppt_x"/>
                                          </p:val>
                                        </p:tav>
                                      </p:tavLst>
                                    </p:anim>
                                    <p:anim calcmode="lin" valueType="num">
                                      <p:cBhvr additive="base">
                                        <p:cTn id="348" dur="2000" fill="hold"/>
                                        <p:tgtEl>
                                          <p:spTgt spid="92"/>
                                        </p:tgtEl>
                                        <p:attrNameLst>
                                          <p:attrName>ppt_y</p:attrName>
                                        </p:attrNameLst>
                                      </p:cBhvr>
                                      <p:tavLst>
                                        <p:tav tm="0">
                                          <p:val>
                                            <p:strVal val="0-#ppt_h/2"/>
                                          </p:val>
                                        </p:tav>
                                        <p:tav tm="100000">
                                          <p:val>
                                            <p:strVal val="#ppt_y"/>
                                          </p:val>
                                        </p:tav>
                                      </p:tavLst>
                                    </p:anim>
                                  </p:childTnLst>
                                </p:cTn>
                              </p:par>
                              <p:par>
                                <p:cTn id="349" presetID="2" presetClass="entr" presetSubtype="3" fill="hold" grpId="0" nodeType="withEffect">
                                  <p:stCondLst>
                                    <p:cond delay="0"/>
                                  </p:stCondLst>
                                  <p:childTnLst>
                                    <p:set>
                                      <p:cBhvr>
                                        <p:cTn id="350" dur="1" fill="hold">
                                          <p:stCondLst>
                                            <p:cond delay="0"/>
                                          </p:stCondLst>
                                        </p:cTn>
                                        <p:tgtEl>
                                          <p:spTgt spid="93"/>
                                        </p:tgtEl>
                                        <p:attrNameLst>
                                          <p:attrName>style.visibility</p:attrName>
                                        </p:attrNameLst>
                                      </p:cBhvr>
                                      <p:to>
                                        <p:strVal val="visible"/>
                                      </p:to>
                                    </p:set>
                                    <p:anim calcmode="lin" valueType="num">
                                      <p:cBhvr additive="base">
                                        <p:cTn id="351" dur="2000" fill="hold"/>
                                        <p:tgtEl>
                                          <p:spTgt spid="93"/>
                                        </p:tgtEl>
                                        <p:attrNameLst>
                                          <p:attrName>ppt_x</p:attrName>
                                        </p:attrNameLst>
                                      </p:cBhvr>
                                      <p:tavLst>
                                        <p:tav tm="0">
                                          <p:val>
                                            <p:strVal val="1+#ppt_w/2"/>
                                          </p:val>
                                        </p:tav>
                                        <p:tav tm="100000">
                                          <p:val>
                                            <p:strVal val="#ppt_x"/>
                                          </p:val>
                                        </p:tav>
                                      </p:tavLst>
                                    </p:anim>
                                    <p:anim calcmode="lin" valueType="num">
                                      <p:cBhvr additive="base">
                                        <p:cTn id="352" dur="2000" fill="hold"/>
                                        <p:tgtEl>
                                          <p:spTgt spid="93"/>
                                        </p:tgtEl>
                                        <p:attrNameLst>
                                          <p:attrName>ppt_y</p:attrName>
                                        </p:attrNameLst>
                                      </p:cBhvr>
                                      <p:tavLst>
                                        <p:tav tm="0">
                                          <p:val>
                                            <p:strVal val="0-#ppt_h/2"/>
                                          </p:val>
                                        </p:tav>
                                        <p:tav tm="100000">
                                          <p:val>
                                            <p:strVal val="#ppt_y"/>
                                          </p:val>
                                        </p:tav>
                                      </p:tavLst>
                                    </p:anim>
                                  </p:childTnLst>
                                </p:cTn>
                              </p:par>
                              <p:par>
                                <p:cTn id="353" presetID="2" presetClass="entr" presetSubtype="3" fill="hold" grpId="0" nodeType="withEffect">
                                  <p:stCondLst>
                                    <p:cond delay="0"/>
                                  </p:stCondLst>
                                  <p:childTnLst>
                                    <p:set>
                                      <p:cBhvr>
                                        <p:cTn id="354" dur="1" fill="hold">
                                          <p:stCondLst>
                                            <p:cond delay="0"/>
                                          </p:stCondLst>
                                        </p:cTn>
                                        <p:tgtEl>
                                          <p:spTgt spid="94"/>
                                        </p:tgtEl>
                                        <p:attrNameLst>
                                          <p:attrName>style.visibility</p:attrName>
                                        </p:attrNameLst>
                                      </p:cBhvr>
                                      <p:to>
                                        <p:strVal val="visible"/>
                                      </p:to>
                                    </p:set>
                                    <p:anim calcmode="lin" valueType="num">
                                      <p:cBhvr additive="base">
                                        <p:cTn id="355" dur="2000" fill="hold"/>
                                        <p:tgtEl>
                                          <p:spTgt spid="94"/>
                                        </p:tgtEl>
                                        <p:attrNameLst>
                                          <p:attrName>ppt_x</p:attrName>
                                        </p:attrNameLst>
                                      </p:cBhvr>
                                      <p:tavLst>
                                        <p:tav tm="0">
                                          <p:val>
                                            <p:strVal val="1+#ppt_w/2"/>
                                          </p:val>
                                        </p:tav>
                                        <p:tav tm="100000">
                                          <p:val>
                                            <p:strVal val="#ppt_x"/>
                                          </p:val>
                                        </p:tav>
                                      </p:tavLst>
                                    </p:anim>
                                    <p:anim calcmode="lin" valueType="num">
                                      <p:cBhvr additive="base">
                                        <p:cTn id="356" dur="2000" fill="hold"/>
                                        <p:tgtEl>
                                          <p:spTgt spid="94"/>
                                        </p:tgtEl>
                                        <p:attrNameLst>
                                          <p:attrName>ppt_y</p:attrName>
                                        </p:attrNameLst>
                                      </p:cBhvr>
                                      <p:tavLst>
                                        <p:tav tm="0">
                                          <p:val>
                                            <p:strVal val="0-#ppt_h/2"/>
                                          </p:val>
                                        </p:tav>
                                        <p:tav tm="100000">
                                          <p:val>
                                            <p:strVal val="#ppt_y"/>
                                          </p:val>
                                        </p:tav>
                                      </p:tavLst>
                                    </p:anim>
                                  </p:childTnLst>
                                </p:cTn>
                              </p:par>
                              <p:par>
                                <p:cTn id="357" presetID="2" presetClass="entr" presetSubtype="3" fill="hold" grpId="0" nodeType="withEffect">
                                  <p:stCondLst>
                                    <p:cond delay="0"/>
                                  </p:stCondLst>
                                  <p:childTnLst>
                                    <p:set>
                                      <p:cBhvr>
                                        <p:cTn id="358" dur="1" fill="hold">
                                          <p:stCondLst>
                                            <p:cond delay="0"/>
                                          </p:stCondLst>
                                        </p:cTn>
                                        <p:tgtEl>
                                          <p:spTgt spid="95"/>
                                        </p:tgtEl>
                                        <p:attrNameLst>
                                          <p:attrName>style.visibility</p:attrName>
                                        </p:attrNameLst>
                                      </p:cBhvr>
                                      <p:to>
                                        <p:strVal val="visible"/>
                                      </p:to>
                                    </p:set>
                                    <p:anim calcmode="lin" valueType="num">
                                      <p:cBhvr additive="base">
                                        <p:cTn id="359" dur="2000" fill="hold"/>
                                        <p:tgtEl>
                                          <p:spTgt spid="95"/>
                                        </p:tgtEl>
                                        <p:attrNameLst>
                                          <p:attrName>ppt_x</p:attrName>
                                        </p:attrNameLst>
                                      </p:cBhvr>
                                      <p:tavLst>
                                        <p:tav tm="0">
                                          <p:val>
                                            <p:strVal val="1+#ppt_w/2"/>
                                          </p:val>
                                        </p:tav>
                                        <p:tav tm="100000">
                                          <p:val>
                                            <p:strVal val="#ppt_x"/>
                                          </p:val>
                                        </p:tav>
                                      </p:tavLst>
                                    </p:anim>
                                    <p:anim calcmode="lin" valueType="num">
                                      <p:cBhvr additive="base">
                                        <p:cTn id="360" dur="2000" fill="hold"/>
                                        <p:tgtEl>
                                          <p:spTgt spid="95"/>
                                        </p:tgtEl>
                                        <p:attrNameLst>
                                          <p:attrName>ppt_y</p:attrName>
                                        </p:attrNameLst>
                                      </p:cBhvr>
                                      <p:tavLst>
                                        <p:tav tm="0">
                                          <p:val>
                                            <p:strVal val="0-#ppt_h/2"/>
                                          </p:val>
                                        </p:tav>
                                        <p:tav tm="100000">
                                          <p:val>
                                            <p:strVal val="#ppt_y"/>
                                          </p:val>
                                        </p:tav>
                                      </p:tavLst>
                                    </p:anim>
                                  </p:childTnLst>
                                </p:cTn>
                              </p:par>
                              <p:par>
                                <p:cTn id="361" presetID="2" presetClass="entr" presetSubtype="3" fill="hold" grpId="0" nodeType="withEffect">
                                  <p:stCondLst>
                                    <p:cond delay="0"/>
                                  </p:stCondLst>
                                  <p:childTnLst>
                                    <p:set>
                                      <p:cBhvr>
                                        <p:cTn id="362" dur="1" fill="hold">
                                          <p:stCondLst>
                                            <p:cond delay="0"/>
                                          </p:stCondLst>
                                        </p:cTn>
                                        <p:tgtEl>
                                          <p:spTgt spid="96"/>
                                        </p:tgtEl>
                                        <p:attrNameLst>
                                          <p:attrName>style.visibility</p:attrName>
                                        </p:attrNameLst>
                                      </p:cBhvr>
                                      <p:to>
                                        <p:strVal val="visible"/>
                                      </p:to>
                                    </p:set>
                                    <p:anim calcmode="lin" valueType="num">
                                      <p:cBhvr additive="base">
                                        <p:cTn id="363" dur="2000" fill="hold"/>
                                        <p:tgtEl>
                                          <p:spTgt spid="96"/>
                                        </p:tgtEl>
                                        <p:attrNameLst>
                                          <p:attrName>ppt_x</p:attrName>
                                        </p:attrNameLst>
                                      </p:cBhvr>
                                      <p:tavLst>
                                        <p:tav tm="0">
                                          <p:val>
                                            <p:strVal val="1+#ppt_w/2"/>
                                          </p:val>
                                        </p:tav>
                                        <p:tav tm="100000">
                                          <p:val>
                                            <p:strVal val="#ppt_x"/>
                                          </p:val>
                                        </p:tav>
                                      </p:tavLst>
                                    </p:anim>
                                    <p:anim calcmode="lin" valueType="num">
                                      <p:cBhvr additive="base">
                                        <p:cTn id="364" dur="2000" fill="hold"/>
                                        <p:tgtEl>
                                          <p:spTgt spid="96"/>
                                        </p:tgtEl>
                                        <p:attrNameLst>
                                          <p:attrName>ppt_y</p:attrName>
                                        </p:attrNameLst>
                                      </p:cBhvr>
                                      <p:tavLst>
                                        <p:tav tm="0">
                                          <p:val>
                                            <p:strVal val="0-#ppt_h/2"/>
                                          </p:val>
                                        </p:tav>
                                        <p:tav tm="100000">
                                          <p:val>
                                            <p:strVal val="#ppt_y"/>
                                          </p:val>
                                        </p:tav>
                                      </p:tavLst>
                                    </p:anim>
                                  </p:childTnLst>
                                </p:cTn>
                              </p:par>
                              <p:par>
                                <p:cTn id="365" presetID="2" presetClass="entr" presetSubtype="3" fill="hold" grpId="0" nodeType="withEffect">
                                  <p:stCondLst>
                                    <p:cond delay="0"/>
                                  </p:stCondLst>
                                  <p:childTnLst>
                                    <p:set>
                                      <p:cBhvr>
                                        <p:cTn id="366" dur="1" fill="hold">
                                          <p:stCondLst>
                                            <p:cond delay="0"/>
                                          </p:stCondLst>
                                        </p:cTn>
                                        <p:tgtEl>
                                          <p:spTgt spid="97"/>
                                        </p:tgtEl>
                                        <p:attrNameLst>
                                          <p:attrName>style.visibility</p:attrName>
                                        </p:attrNameLst>
                                      </p:cBhvr>
                                      <p:to>
                                        <p:strVal val="visible"/>
                                      </p:to>
                                    </p:set>
                                    <p:anim calcmode="lin" valueType="num">
                                      <p:cBhvr additive="base">
                                        <p:cTn id="367" dur="2000" fill="hold"/>
                                        <p:tgtEl>
                                          <p:spTgt spid="97"/>
                                        </p:tgtEl>
                                        <p:attrNameLst>
                                          <p:attrName>ppt_x</p:attrName>
                                        </p:attrNameLst>
                                      </p:cBhvr>
                                      <p:tavLst>
                                        <p:tav tm="0">
                                          <p:val>
                                            <p:strVal val="1+#ppt_w/2"/>
                                          </p:val>
                                        </p:tav>
                                        <p:tav tm="100000">
                                          <p:val>
                                            <p:strVal val="#ppt_x"/>
                                          </p:val>
                                        </p:tav>
                                      </p:tavLst>
                                    </p:anim>
                                    <p:anim calcmode="lin" valueType="num">
                                      <p:cBhvr additive="base">
                                        <p:cTn id="368" dur="2000" fill="hold"/>
                                        <p:tgtEl>
                                          <p:spTgt spid="97"/>
                                        </p:tgtEl>
                                        <p:attrNameLst>
                                          <p:attrName>ppt_y</p:attrName>
                                        </p:attrNameLst>
                                      </p:cBhvr>
                                      <p:tavLst>
                                        <p:tav tm="0">
                                          <p:val>
                                            <p:strVal val="0-#ppt_h/2"/>
                                          </p:val>
                                        </p:tav>
                                        <p:tav tm="100000">
                                          <p:val>
                                            <p:strVal val="#ppt_y"/>
                                          </p:val>
                                        </p:tav>
                                      </p:tavLst>
                                    </p:anim>
                                  </p:childTnLst>
                                </p:cTn>
                              </p:par>
                              <p:par>
                                <p:cTn id="369" presetID="2" presetClass="entr" presetSubtype="3" fill="hold" grpId="0" nodeType="withEffect">
                                  <p:stCondLst>
                                    <p:cond delay="0"/>
                                  </p:stCondLst>
                                  <p:childTnLst>
                                    <p:set>
                                      <p:cBhvr>
                                        <p:cTn id="370" dur="1" fill="hold">
                                          <p:stCondLst>
                                            <p:cond delay="0"/>
                                          </p:stCondLst>
                                        </p:cTn>
                                        <p:tgtEl>
                                          <p:spTgt spid="98"/>
                                        </p:tgtEl>
                                        <p:attrNameLst>
                                          <p:attrName>style.visibility</p:attrName>
                                        </p:attrNameLst>
                                      </p:cBhvr>
                                      <p:to>
                                        <p:strVal val="visible"/>
                                      </p:to>
                                    </p:set>
                                    <p:anim calcmode="lin" valueType="num">
                                      <p:cBhvr additive="base">
                                        <p:cTn id="371" dur="2000" fill="hold"/>
                                        <p:tgtEl>
                                          <p:spTgt spid="98"/>
                                        </p:tgtEl>
                                        <p:attrNameLst>
                                          <p:attrName>ppt_x</p:attrName>
                                        </p:attrNameLst>
                                      </p:cBhvr>
                                      <p:tavLst>
                                        <p:tav tm="0">
                                          <p:val>
                                            <p:strVal val="1+#ppt_w/2"/>
                                          </p:val>
                                        </p:tav>
                                        <p:tav tm="100000">
                                          <p:val>
                                            <p:strVal val="#ppt_x"/>
                                          </p:val>
                                        </p:tav>
                                      </p:tavLst>
                                    </p:anim>
                                    <p:anim calcmode="lin" valueType="num">
                                      <p:cBhvr additive="base">
                                        <p:cTn id="372" dur="2000" fill="hold"/>
                                        <p:tgtEl>
                                          <p:spTgt spid="98"/>
                                        </p:tgtEl>
                                        <p:attrNameLst>
                                          <p:attrName>ppt_y</p:attrName>
                                        </p:attrNameLst>
                                      </p:cBhvr>
                                      <p:tavLst>
                                        <p:tav tm="0">
                                          <p:val>
                                            <p:strVal val="0-#ppt_h/2"/>
                                          </p:val>
                                        </p:tav>
                                        <p:tav tm="100000">
                                          <p:val>
                                            <p:strVal val="#ppt_y"/>
                                          </p:val>
                                        </p:tav>
                                      </p:tavLst>
                                    </p:anim>
                                  </p:childTnLst>
                                </p:cTn>
                              </p:par>
                              <p:par>
                                <p:cTn id="373" presetID="2" presetClass="entr" presetSubtype="3" fill="hold" grpId="0" nodeType="withEffect">
                                  <p:stCondLst>
                                    <p:cond delay="0"/>
                                  </p:stCondLst>
                                  <p:childTnLst>
                                    <p:set>
                                      <p:cBhvr>
                                        <p:cTn id="374" dur="1" fill="hold">
                                          <p:stCondLst>
                                            <p:cond delay="0"/>
                                          </p:stCondLst>
                                        </p:cTn>
                                        <p:tgtEl>
                                          <p:spTgt spid="99"/>
                                        </p:tgtEl>
                                        <p:attrNameLst>
                                          <p:attrName>style.visibility</p:attrName>
                                        </p:attrNameLst>
                                      </p:cBhvr>
                                      <p:to>
                                        <p:strVal val="visible"/>
                                      </p:to>
                                    </p:set>
                                    <p:anim calcmode="lin" valueType="num">
                                      <p:cBhvr additive="base">
                                        <p:cTn id="375" dur="2000" fill="hold"/>
                                        <p:tgtEl>
                                          <p:spTgt spid="99"/>
                                        </p:tgtEl>
                                        <p:attrNameLst>
                                          <p:attrName>ppt_x</p:attrName>
                                        </p:attrNameLst>
                                      </p:cBhvr>
                                      <p:tavLst>
                                        <p:tav tm="0">
                                          <p:val>
                                            <p:strVal val="1+#ppt_w/2"/>
                                          </p:val>
                                        </p:tav>
                                        <p:tav tm="100000">
                                          <p:val>
                                            <p:strVal val="#ppt_x"/>
                                          </p:val>
                                        </p:tav>
                                      </p:tavLst>
                                    </p:anim>
                                    <p:anim calcmode="lin" valueType="num">
                                      <p:cBhvr additive="base">
                                        <p:cTn id="376" dur="2000" fill="hold"/>
                                        <p:tgtEl>
                                          <p:spTgt spid="99"/>
                                        </p:tgtEl>
                                        <p:attrNameLst>
                                          <p:attrName>ppt_y</p:attrName>
                                        </p:attrNameLst>
                                      </p:cBhvr>
                                      <p:tavLst>
                                        <p:tav tm="0">
                                          <p:val>
                                            <p:strVal val="0-#ppt_h/2"/>
                                          </p:val>
                                        </p:tav>
                                        <p:tav tm="100000">
                                          <p:val>
                                            <p:strVal val="#ppt_y"/>
                                          </p:val>
                                        </p:tav>
                                      </p:tavLst>
                                    </p:anim>
                                  </p:childTnLst>
                                </p:cTn>
                              </p:par>
                              <p:par>
                                <p:cTn id="377" presetID="2" presetClass="entr" presetSubtype="3" fill="hold" grpId="0" nodeType="withEffect">
                                  <p:stCondLst>
                                    <p:cond delay="0"/>
                                  </p:stCondLst>
                                  <p:childTnLst>
                                    <p:set>
                                      <p:cBhvr>
                                        <p:cTn id="378" dur="1" fill="hold">
                                          <p:stCondLst>
                                            <p:cond delay="0"/>
                                          </p:stCondLst>
                                        </p:cTn>
                                        <p:tgtEl>
                                          <p:spTgt spid="100"/>
                                        </p:tgtEl>
                                        <p:attrNameLst>
                                          <p:attrName>style.visibility</p:attrName>
                                        </p:attrNameLst>
                                      </p:cBhvr>
                                      <p:to>
                                        <p:strVal val="visible"/>
                                      </p:to>
                                    </p:set>
                                    <p:anim calcmode="lin" valueType="num">
                                      <p:cBhvr additive="base">
                                        <p:cTn id="379" dur="2000" fill="hold"/>
                                        <p:tgtEl>
                                          <p:spTgt spid="100"/>
                                        </p:tgtEl>
                                        <p:attrNameLst>
                                          <p:attrName>ppt_x</p:attrName>
                                        </p:attrNameLst>
                                      </p:cBhvr>
                                      <p:tavLst>
                                        <p:tav tm="0">
                                          <p:val>
                                            <p:strVal val="1+#ppt_w/2"/>
                                          </p:val>
                                        </p:tav>
                                        <p:tav tm="100000">
                                          <p:val>
                                            <p:strVal val="#ppt_x"/>
                                          </p:val>
                                        </p:tav>
                                      </p:tavLst>
                                    </p:anim>
                                    <p:anim calcmode="lin" valueType="num">
                                      <p:cBhvr additive="base">
                                        <p:cTn id="380" dur="2000" fill="hold"/>
                                        <p:tgtEl>
                                          <p:spTgt spid="100"/>
                                        </p:tgtEl>
                                        <p:attrNameLst>
                                          <p:attrName>ppt_y</p:attrName>
                                        </p:attrNameLst>
                                      </p:cBhvr>
                                      <p:tavLst>
                                        <p:tav tm="0">
                                          <p:val>
                                            <p:strVal val="0-#ppt_h/2"/>
                                          </p:val>
                                        </p:tav>
                                        <p:tav tm="100000">
                                          <p:val>
                                            <p:strVal val="#ppt_y"/>
                                          </p:val>
                                        </p:tav>
                                      </p:tavLst>
                                    </p:anim>
                                  </p:childTnLst>
                                </p:cTn>
                              </p:par>
                              <p:par>
                                <p:cTn id="381" presetID="2" presetClass="entr" presetSubtype="3" fill="hold" grpId="0" nodeType="withEffect">
                                  <p:stCondLst>
                                    <p:cond delay="0"/>
                                  </p:stCondLst>
                                  <p:childTnLst>
                                    <p:set>
                                      <p:cBhvr>
                                        <p:cTn id="382" dur="1" fill="hold">
                                          <p:stCondLst>
                                            <p:cond delay="0"/>
                                          </p:stCondLst>
                                        </p:cTn>
                                        <p:tgtEl>
                                          <p:spTgt spid="101"/>
                                        </p:tgtEl>
                                        <p:attrNameLst>
                                          <p:attrName>style.visibility</p:attrName>
                                        </p:attrNameLst>
                                      </p:cBhvr>
                                      <p:to>
                                        <p:strVal val="visible"/>
                                      </p:to>
                                    </p:set>
                                    <p:anim calcmode="lin" valueType="num">
                                      <p:cBhvr additive="base">
                                        <p:cTn id="383" dur="2000" fill="hold"/>
                                        <p:tgtEl>
                                          <p:spTgt spid="101"/>
                                        </p:tgtEl>
                                        <p:attrNameLst>
                                          <p:attrName>ppt_x</p:attrName>
                                        </p:attrNameLst>
                                      </p:cBhvr>
                                      <p:tavLst>
                                        <p:tav tm="0">
                                          <p:val>
                                            <p:strVal val="1+#ppt_w/2"/>
                                          </p:val>
                                        </p:tav>
                                        <p:tav tm="100000">
                                          <p:val>
                                            <p:strVal val="#ppt_x"/>
                                          </p:val>
                                        </p:tav>
                                      </p:tavLst>
                                    </p:anim>
                                    <p:anim calcmode="lin" valueType="num">
                                      <p:cBhvr additive="base">
                                        <p:cTn id="384" dur="2000" fill="hold"/>
                                        <p:tgtEl>
                                          <p:spTgt spid="101"/>
                                        </p:tgtEl>
                                        <p:attrNameLst>
                                          <p:attrName>ppt_y</p:attrName>
                                        </p:attrNameLst>
                                      </p:cBhvr>
                                      <p:tavLst>
                                        <p:tav tm="0">
                                          <p:val>
                                            <p:strVal val="0-#ppt_h/2"/>
                                          </p:val>
                                        </p:tav>
                                        <p:tav tm="100000">
                                          <p:val>
                                            <p:strVal val="#ppt_y"/>
                                          </p:val>
                                        </p:tav>
                                      </p:tavLst>
                                    </p:anim>
                                  </p:childTnLst>
                                </p:cTn>
                              </p:par>
                              <p:par>
                                <p:cTn id="385" presetID="2" presetClass="entr" presetSubtype="3" fill="hold" grpId="0" nodeType="withEffect">
                                  <p:stCondLst>
                                    <p:cond delay="0"/>
                                  </p:stCondLst>
                                  <p:childTnLst>
                                    <p:set>
                                      <p:cBhvr>
                                        <p:cTn id="386" dur="1" fill="hold">
                                          <p:stCondLst>
                                            <p:cond delay="0"/>
                                          </p:stCondLst>
                                        </p:cTn>
                                        <p:tgtEl>
                                          <p:spTgt spid="102"/>
                                        </p:tgtEl>
                                        <p:attrNameLst>
                                          <p:attrName>style.visibility</p:attrName>
                                        </p:attrNameLst>
                                      </p:cBhvr>
                                      <p:to>
                                        <p:strVal val="visible"/>
                                      </p:to>
                                    </p:set>
                                    <p:anim calcmode="lin" valueType="num">
                                      <p:cBhvr additive="base">
                                        <p:cTn id="387" dur="2000" fill="hold"/>
                                        <p:tgtEl>
                                          <p:spTgt spid="102"/>
                                        </p:tgtEl>
                                        <p:attrNameLst>
                                          <p:attrName>ppt_x</p:attrName>
                                        </p:attrNameLst>
                                      </p:cBhvr>
                                      <p:tavLst>
                                        <p:tav tm="0">
                                          <p:val>
                                            <p:strVal val="1+#ppt_w/2"/>
                                          </p:val>
                                        </p:tav>
                                        <p:tav tm="100000">
                                          <p:val>
                                            <p:strVal val="#ppt_x"/>
                                          </p:val>
                                        </p:tav>
                                      </p:tavLst>
                                    </p:anim>
                                    <p:anim calcmode="lin" valueType="num">
                                      <p:cBhvr additive="base">
                                        <p:cTn id="388" dur="2000" fill="hold"/>
                                        <p:tgtEl>
                                          <p:spTgt spid="102"/>
                                        </p:tgtEl>
                                        <p:attrNameLst>
                                          <p:attrName>ppt_y</p:attrName>
                                        </p:attrNameLst>
                                      </p:cBhvr>
                                      <p:tavLst>
                                        <p:tav tm="0">
                                          <p:val>
                                            <p:strVal val="0-#ppt_h/2"/>
                                          </p:val>
                                        </p:tav>
                                        <p:tav tm="100000">
                                          <p:val>
                                            <p:strVal val="#ppt_y"/>
                                          </p:val>
                                        </p:tav>
                                      </p:tavLst>
                                    </p:anim>
                                  </p:childTnLst>
                                </p:cTn>
                              </p:par>
                              <p:par>
                                <p:cTn id="389" presetID="2" presetClass="entr" presetSubtype="3" fill="hold" grpId="0" nodeType="withEffect">
                                  <p:stCondLst>
                                    <p:cond delay="0"/>
                                  </p:stCondLst>
                                  <p:childTnLst>
                                    <p:set>
                                      <p:cBhvr>
                                        <p:cTn id="390" dur="1" fill="hold">
                                          <p:stCondLst>
                                            <p:cond delay="0"/>
                                          </p:stCondLst>
                                        </p:cTn>
                                        <p:tgtEl>
                                          <p:spTgt spid="103"/>
                                        </p:tgtEl>
                                        <p:attrNameLst>
                                          <p:attrName>style.visibility</p:attrName>
                                        </p:attrNameLst>
                                      </p:cBhvr>
                                      <p:to>
                                        <p:strVal val="visible"/>
                                      </p:to>
                                    </p:set>
                                    <p:anim calcmode="lin" valueType="num">
                                      <p:cBhvr additive="base">
                                        <p:cTn id="391" dur="2000" fill="hold"/>
                                        <p:tgtEl>
                                          <p:spTgt spid="103"/>
                                        </p:tgtEl>
                                        <p:attrNameLst>
                                          <p:attrName>ppt_x</p:attrName>
                                        </p:attrNameLst>
                                      </p:cBhvr>
                                      <p:tavLst>
                                        <p:tav tm="0">
                                          <p:val>
                                            <p:strVal val="1+#ppt_w/2"/>
                                          </p:val>
                                        </p:tav>
                                        <p:tav tm="100000">
                                          <p:val>
                                            <p:strVal val="#ppt_x"/>
                                          </p:val>
                                        </p:tav>
                                      </p:tavLst>
                                    </p:anim>
                                    <p:anim calcmode="lin" valueType="num">
                                      <p:cBhvr additive="base">
                                        <p:cTn id="392" dur="2000" fill="hold"/>
                                        <p:tgtEl>
                                          <p:spTgt spid="103"/>
                                        </p:tgtEl>
                                        <p:attrNameLst>
                                          <p:attrName>ppt_y</p:attrName>
                                        </p:attrNameLst>
                                      </p:cBhvr>
                                      <p:tavLst>
                                        <p:tav tm="0">
                                          <p:val>
                                            <p:strVal val="0-#ppt_h/2"/>
                                          </p:val>
                                        </p:tav>
                                        <p:tav tm="100000">
                                          <p:val>
                                            <p:strVal val="#ppt_y"/>
                                          </p:val>
                                        </p:tav>
                                      </p:tavLst>
                                    </p:anim>
                                  </p:childTnLst>
                                </p:cTn>
                              </p:par>
                              <p:par>
                                <p:cTn id="393" presetID="2" presetClass="entr" presetSubtype="3" fill="hold" grpId="0" nodeType="withEffect">
                                  <p:stCondLst>
                                    <p:cond delay="0"/>
                                  </p:stCondLst>
                                  <p:childTnLst>
                                    <p:set>
                                      <p:cBhvr>
                                        <p:cTn id="394" dur="1" fill="hold">
                                          <p:stCondLst>
                                            <p:cond delay="0"/>
                                          </p:stCondLst>
                                        </p:cTn>
                                        <p:tgtEl>
                                          <p:spTgt spid="104"/>
                                        </p:tgtEl>
                                        <p:attrNameLst>
                                          <p:attrName>style.visibility</p:attrName>
                                        </p:attrNameLst>
                                      </p:cBhvr>
                                      <p:to>
                                        <p:strVal val="visible"/>
                                      </p:to>
                                    </p:set>
                                    <p:anim calcmode="lin" valueType="num">
                                      <p:cBhvr additive="base">
                                        <p:cTn id="395" dur="2000" fill="hold"/>
                                        <p:tgtEl>
                                          <p:spTgt spid="104"/>
                                        </p:tgtEl>
                                        <p:attrNameLst>
                                          <p:attrName>ppt_x</p:attrName>
                                        </p:attrNameLst>
                                      </p:cBhvr>
                                      <p:tavLst>
                                        <p:tav tm="0">
                                          <p:val>
                                            <p:strVal val="1+#ppt_w/2"/>
                                          </p:val>
                                        </p:tav>
                                        <p:tav tm="100000">
                                          <p:val>
                                            <p:strVal val="#ppt_x"/>
                                          </p:val>
                                        </p:tav>
                                      </p:tavLst>
                                    </p:anim>
                                    <p:anim calcmode="lin" valueType="num">
                                      <p:cBhvr additive="base">
                                        <p:cTn id="396" dur="2000" fill="hold"/>
                                        <p:tgtEl>
                                          <p:spTgt spid="104"/>
                                        </p:tgtEl>
                                        <p:attrNameLst>
                                          <p:attrName>ppt_y</p:attrName>
                                        </p:attrNameLst>
                                      </p:cBhvr>
                                      <p:tavLst>
                                        <p:tav tm="0">
                                          <p:val>
                                            <p:strVal val="0-#ppt_h/2"/>
                                          </p:val>
                                        </p:tav>
                                        <p:tav tm="100000">
                                          <p:val>
                                            <p:strVal val="#ppt_y"/>
                                          </p:val>
                                        </p:tav>
                                      </p:tavLst>
                                    </p:anim>
                                  </p:childTnLst>
                                </p:cTn>
                              </p:par>
                              <p:par>
                                <p:cTn id="397" presetID="2" presetClass="entr" presetSubtype="3" fill="hold" grpId="0" nodeType="withEffect">
                                  <p:stCondLst>
                                    <p:cond delay="0"/>
                                  </p:stCondLst>
                                  <p:childTnLst>
                                    <p:set>
                                      <p:cBhvr>
                                        <p:cTn id="398" dur="1" fill="hold">
                                          <p:stCondLst>
                                            <p:cond delay="0"/>
                                          </p:stCondLst>
                                        </p:cTn>
                                        <p:tgtEl>
                                          <p:spTgt spid="105"/>
                                        </p:tgtEl>
                                        <p:attrNameLst>
                                          <p:attrName>style.visibility</p:attrName>
                                        </p:attrNameLst>
                                      </p:cBhvr>
                                      <p:to>
                                        <p:strVal val="visible"/>
                                      </p:to>
                                    </p:set>
                                    <p:anim calcmode="lin" valueType="num">
                                      <p:cBhvr additive="base">
                                        <p:cTn id="399" dur="2000" fill="hold"/>
                                        <p:tgtEl>
                                          <p:spTgt spid="105"/>
                                        </p:tgtEl>
                                        <p:attrNameLst>
                                          <p:attrName>ppt_x</p:attrName>
                                        </p:attrNameLst>
                                      </p:cBhvr>
                                      <p:tavLst>
                                        <p:tav tm="0">
                                          <p:val>
                                            <p:strVal val="1+#ppt_w/2"/>
                                          </p:val>
                                        </p:tav>
                                        <p:tav tm="100000">
                                          <p:val>
                                            <p:strVal val="#ppt_x"/>
                                          </p:val>
                                        </p:tav>
                                      </p:tavLst>
                                    </p:anim>
                                    <p:anim calcmode="lin" valueType="num">
                                      <p:cBhvr additive="base">
                                        <p:cTn id="400" dur="2000" fill="hold"/>
                                        <p:tgtEl>
                                          <p:spTgt spid="105"/>
                                        </p:tgtEl>
                                        <p:attrNameLst>
                                          <p:attrName>ppt_y</p:attrName>
                                        </p:attrNameLst>
                                      </p:cBhvr>
                                      <p:tavLst>
                                        <p:tav tm="0">
                                          <p:val>
                                            <p:strVal val="0-#ppt_h/2"/>
                                          </p:val>
                                        </p:tav>
                                        <p:tav tm="100000">
                                          <p:val>
                                            <p:strVal val="#ppt_y"/>
                                          </p:val>
                                        </p:tav>
                                      </p:tavLst>
                                    </p:anim>
                                  </p:childTnLst>
                                </p:cTn>
                              </p:par>
                              <p:par>
                                <p:cTn id="401" presetID="2" presetClass="entr" presetSubtype="3" fill="hold" grpId="0" nodeType="withEffect">
                                  <p:stCondLst>
                                    <p:cond delay="0"/>
                                  </p:stCondLst>
                                  <p:childTnLst>
                                    <p:set>
                                      <p:cBhvr>
                                        <p:cTn id="402" dur="1" fill="hold">
                                          <p:stCondLst>
                                            <p:cond delay="0"/>
                                          </p:stCondLst>
                                        </p:cTn>
                                        <p:tgtEl>
                                          <p:spTgt spid="106"/>
                                        </p:tgtEl>
                                        <p:attrNameLst>
                                          <p:attrName>style.visibility</p:attrName>
                                        </p:attrNameLst>
                                      </p:cBhvr>
                                      <p:to>
                                        <p:strVal val="visible"/>
                                      </p:to>
                                    </p:set>
                                    <p:anim calcmode="lin" valueType="num">
                                      <p:cBhvr additive="base">
                                        <p:cTn id="403" dur="2000" fill="hold"/>
                                        <p:tgtEl>
                                          <p:spTgt spid="106"/>
                                        </p:tgtEl>
                                        <p:attrNameLst>
                                          <p:attrName>ppt_x</p:attrName>
                                        </p:attrNameLst>
                                      </p:cBhvr>
                                      <p:tavLst>
                                        <p:tav tm="0">
                                          <p:val>
                                            <p:strVal val="1+#ppt_w/2"/>
                                          </p:val>
                                        </p:tav>
                                        <p:tav tm="100000">
                                          <p:val>
                                            <p:strVal val="#ppt_x"/>
                                          </p:val>
                                        </p:tav>
                                      </p:tavLst>
                                    </p:anim>
                                    <p:anim calcmode="lin" valueType="num">
                                      <p:cBhvr additive="base">
                                        <p:cTn id="404" dur="2000" fill="hold"/>
                                        <p:tgtEl>
                                          <p:spTgt spid="106"/>
                                        </p:tgtEl>
                                        <p:attrNameLst>
                                          <p:attrName>ppt_y</p:attrName>
                                        </p:attrNameLst>
                                      </p:cBhvr>
                                      <p:tavLst>
                                        <p:tav tm="0">
                                          <p:val>
                                            <p:strVal val="0-#ppt_h/2"/>
                                          </p:val>
                                        </p:tav>
                                        <p:tav tm="100000">
                                          <p:val>
                                            <p:strVal val="#ppt_y"/>
                                          </p:val>
                                        </p:tav>
                                      </p:tavLst>
                                    </p:anim>
                                  </p:childTnLst>
                                </p:cTn>
                              </p:par>
                              <p:par>
                                <p:cTn id="405" presetID="2" presetClass="entr" presetSubtype="3" fill="hold" grpId="0" nodeType="withEffect">
                                  <p:stCondLst>
                                    <p:cond delay="0"/>
                                  </p:stCondLst>
                                  <p:childTnLst>
                                    <p:set>
                                      <p:cBhvr>
                                        <p:cTn id="406" dur="1" fill="hold">
                                          <p:stCondLst>
                                            <p:cond delay="0"/>
                                          </p:stCondLst>
                                        </p:cTn>
                                        <p:tgtEl>
                                          <p:spTgt spid="108"/>
                                        </p:tgtEl>
                                        <p:attrNameLst>
                                          <p:attrName>style.visibility</p:attrName>
                                        </p:attrNameLst>
                                      </p:cBhvr>
                                      <p:to>
                                        <p:strVal val="visible"/>
                                      </p:to>
                                    </p:set>
                                    <p:anim calcmode="lin" valueType="num">
                                      <p:cBhvr additive="base">
                                        <p:cTn id="407" dur="2000" fill="hold"/>
                                        <p:tgtEl>
                                          <p:spTgt spid="108"/>
                                        </p:tgtEl>
                                        <p:attrNameLst>
                                          <p:attrName>ppt_x</p:attrName>
                                        </p:attrNameLst>
                                      </p:cBhvr>
                                      <p:tavLst>
                                        <p:tav tm="0">
                                          <p:val>
                                            <p:strVal val="1+#ppt_w/2"/>
                                          </p:val>
                                        </p:tav>
                                        <p:tav tm="100000">
                                          <p:val>
                                            <p:strVal val="#ppt_x"/>
                                          </p:val>
                                        </p:tav>
                                      </p:tavLst>
                                    </p:anim>
                                    <p:anim calcmode="lin" valueType="num">
                                      <p:cBhvr additive="base">
                                        <p:cTn id="408" dur="2000" fill="hold"/>
                                        <p:tgtEl>
                                          <p:spTgt spid="108"/>
                                        </p:tgtEl>
                                        <p:attrNameLst>
                                          <p:attrName>ppt_y</p:attrName>
                                        </p:attrNameLst>
                                      </p:cBhvr>
                                      <p:tavLst>
                                        <p:tav tm="0">
                                          <p:val>
                                            <p:strVal val="0-#ppt_h/2"/>
                                          </p:val>
                                        </p:tav>
                                        <p:tav tm="100000">
                                          <p:val>
                                            <p:strVal val="#ppt_y"/>
                                          </p:val>
                                        </p:tav>
                                      </p:tavLst>
                                    </p:anim>
                                  </p:childTnLst>
                                </p:cTn>
                              </p:par>
                              <p:par>
                                <p:cTn id="409" presetID="2" presetClass="entr" presetSubtype="3" fill="hold" grpId="0" nodeType="withEffect">
                                  <p:stCondLst>
                                    <p:cond delay="0"/>
                                  </p:stCondLst>
                                  <p:childTnLst>
                                    <p:set>
                                      <p:cBhvr>
                                        <p:cTn id="410" dur="1" fill="hold">
                                          <p:stCondLst>
                                            <p:cond delay="0"/>
                                          </p:stCondLst>
                                        </p:cTn>
                                        <p:tgtEl>
                                          <p:spTgt spid="110"/>
                                        </p:tgtEl>
                                        <p:attrNameLst>
                                          <p:attrName>style.visibility</p:attrName>
                                        </p:attrNameLst>
                                      </p:cBhvr>
                                      <p:to>
                                        <p:strVal val="visible"/>
                                      </p:to>
                                    </p:set>
                                    <p:anim calcmode="lin" valueType="num">
                                      <p:cBhvr additive="base">
                                        <p:cTn id="411" dur="2000" fill="hold"/>
                                        <p:tgtEl>
                                          <p:spTgt spid="110"/>
                                        </p:tgtEl>
                                        <p:attrNameLst>
                                          <p:attrName>ppt_x</p:attrName>
                                        </p:attrNameLst>
                                      </p:cBhvr>
                                      <p:tavLst>
                                        <p:tav tm="0">
                                          <p:val>
                                            <p:strVal val="1+#ppt_w/2"/>
                                          </p:val>
                                        </p:tav>
                                        <p:tav tm="100000">
                                          <p:val>
                                            <p:strVal val="#ppt_x"/>
                                          </p:val>
                                        </p:tav>
                                      </p:tavLst>
                                    </p:anim>
                                    <p:anim calcmode="lin" valueType="num">
                                      <p:cBhvr additive="base">
                                        <p:cTn id="412" dur="2000" fill="hold"/>
                                        <p:tgtEl>
                                          <p:spTgt spid="110"/>
                                        </p:tgtEl>
                                        <p:attrNameLst>
                                          <p:attrName>ppt_y</p:attrName>
                                        </p:attrNameLst>
                                      </p:cBhvr>
                                      <p:tavLst>
                                        <p:tav tm="0">
                                          <p:val>
                                            <p:strVal val="0-#ppt_h/2"/>
                                          </p:val>
                                        </p:tav>
                                        <p:tav tm="100000">
                                          <p:val>
                                            <p:strVal val="#ppt_y"/>
                                          </p:val>
                                        </p:tav>
                                      </p:tavLst>
                                    </p:anim>
                                  </p:childTnLst>
                                </p:cTn>
                              </p:par>
                              <p:par>
                                <p:cTn id="413" presetID="2" presetClass="entr" presetSubtype="3" fill="hold" grpId="0" nodeType="withEffect">
                                  <p:stCondLst>
                                    <p:cond delay="0"/>
                                  </p:stCondLst>
                                  <p:childTnLst>
                                    <p:set>
                                      <p:cBhvr>
                                        <p:cTn id="414" dur="1" fill="hold">
                                          <p:stCondLst>
                                            <p:cond delay="0"/>
                                          </p:stCondLst>
                                        </p:cTn>
                                        <p:tgtEl>
                                          <p:spTgt spid="111"/>
                                        </p:tgtEl>
                                        <p:attrNameLst>
                                          <p:attrName>style.visibility</p:attrName>
                                        </p:attrNameLst>
                                      </p:cBhvr>
                                      <p:to>
                                        <p:strVal val="visible"/>
                                      </p:to>
                                    </p:set>
                                    <p:anim calcmode="lin" valueType="num">
                                      <p:cBhvr additive="base">
                                        <p:cTn id="415" dur="2000" fill="hold"/>
                                        <p:tgtEl>
                                          <p:spTgt spid="111"/>
                                        </p:tgtEl>
                                        <p:attrNameLst>
                                          <p:attrName>ppt_x</p:attrName>
                                        </p:attrNameLst>
                                      </p:cBhvr>
                                      <p:tavLst>
                                        <p:tav tm="0">
                                          <p:val>
                                            <p:strVal val="1+#ppt_w/2"/>
                                          </p:val>
                                        </p:tav>
                                        <p:tav tm="100000">
                                          <p:val>
                                            <p:strVal val="#ppt_x"/>
                                          </p:val>
                                        </p:tav>
                                      </p:tavLst>
                                    </p:anim>
                                    <p:anim calcmode="lin" valueType="num">
                                      <p:cBhvr additive="base">
                                        <p:cTn id="416" dur="2000" fill="hold"/>
                                        <p:tgtEl>
                                          <p:spTgt spid="111"/>
                                        </p:tgtEl>
                                        <p:attrNameLst>
                                          <p:attrName>ppt_y</p:attrName>
                                        </p:attrNameLst>
                                      </p:cBhvr>
                                      <p:tavLst>
                                        <p:tav tm="0">
                                          <p:val>
                                            <p:strVal val="0-#ppt_h/2"/>
                                          </p:val>
                                        </p:tav>
                                        <p:tav tm="100000">
                                          <p:val>
                                            <p:strVal val="#ppt_y"/>
                                          </p:val>
                                        </p:tav>
                                      </p:tavLst>
                                    </p:anim>
                                  </p:childTnLst>
                                </p:cTn>
                              </p:par>
                              <p:par>
                                <p:cTn id="417" presetID="2" presetClass="entr" presetSubtype="3" fill="hold" grpId="0" nodeType="withEffect">
                                  <p:stCondLst>
                                    <p:cond delay="0"/>
                                  </p:stCondLst>
                                  <p:childTnLst>
                                    <p:set>
                                      <p:cBhvr>
                                        <p:cTn id="418" dur="1" fill="hold">
                                          <p:stCondLst>
                                            <p:cond delay="0"/>
                                          </p:stCondLst>
                                        </p:cTn>
                                        <p:tgtEl>
                                          <p:spTgt spid="112"/>
                                        </p:tgtEl>
                                        <p:attrNameLst>
                                          <p:attrName>style.visibility</p:attrName>
                                        </p:attrNameLst>
                                      </p:cBhvr>
                                      <p:to>
                                        <p:strVal val="visible"/>
                                      </p:to>
                                    </p:set>
                                    <p:anim calcmode="lin" valueType="num">
                                      <p:cBhvr additive="base">
                                        <p:cTn id="419" dur="2000" fill="hold"/>
                                        <p:tgtEl>
                                          <p:spTgt spid="112"/>
                                        </p:tgtEl>
                                        <p:attrNameLst>
                                          <p:attrName>ppt_x</p:attrName>
                                        </p:attrNameLst>
                                      </p:cBhvr>
                                      <p:tavLst>
                                        <p:tav tm="0">
                                          <p:val>
                                            <p:strVal val="1+#ppt_w/2"/>
                                          </p:val>
                                        </p:tav>
                                        <p:tav tm="100000">
                                          <p:val>
                                            <p:strVal val="#ppt_x"/>
                                          </p:val>
                                        </p:tav>
                                      </p:tavLst>
                                    </p:anim>
                                    <p:anim calcmode="lin" valueType="num">
                                      <p:cBhvr additive="base">
                                        <p:cTn id="420" dur="2000" fill="hold"/>
                                        <p:tgtEl>
                                          <p:spTgt spid="112"/>
                                        </p:tgtEl>
                                        <p:attrNameLst>
                                          <p:attrName>ppt_y</p:attrName>
                                        </p:attrNameLst>
                                      </p:cBhvr>
                                      <p:tavLst>
                                        <p:tav tm="0">
                                          <p:val>
                                            <p:strVal val="0-#ppt_h/2"/>
                                          </p:val>
                                        </p:tav>
                                        <p:tav tm="100000">
                                          <p:val>
                                            <p:strVal val="#ppt_y"/>
                                          </p:val>
                                        </p:tav>
                                      </p:tavLst>
                                    </p:anim>
                                  </p:childTnLst>
                                </p:cTn>
                              </p:par>
                              <p:par>
                                <p:cTn id="421" presetID="2" presetClass="entr" presetSubtype="3" fill="hold" grpId="0" nodeType="withEffect">
                                  <p:stCondLst>
                                    <p:cond delay="0"/>
                                  </p:stCondLst>
                                  <p:childTnLst>
                                    <p:set>
                                      <p:cBhvr>
                                        <p:cTn id="422" dur="1" fill="hold">
                                          <p:stCondLst>
                                            <p:cond delay="0"/>
                                          </p:stCondLst>
                                        </p:cTn>
                                        <p:tgtEl>
                                          <p:spTgt spid="113"/>
                                        </p:tgtEl>
                                        <p:attrNameLst>
                                          <p:attrName>style.visibility</p:attrName>
                                        </p:attrNameLst>
                                      </p:cBhvr>
                                      <p:to>
                                        <p:strVal val="visible"/>
                                      </p:to>
                                    </p:set>
                                    <p:anim calcmode="lin" valueType="num">
                                      <p:cBhvr additive="base">
                                        <p:cTn id="423" dur="2000" fill="hold"/>
                                        <p:tgtEl>
                                          <p:spTgt spid="113"/>
                                        </p:tgtEl>
                                        <p:attrNameLst>
                                          <p:attrName>ppt_x</p:attrName>
                                        </p:attrNameLst>
                                      </p:cBhvr>
                                      <p:tavLst>
                                        <p:tav tm="0">
                                          <p:val>
                                            <p:strVal val="1+#ppt_w/2"/>
                                          </p:val>
                                        </p:tav>
                                        <p:tav tm="100000">
                                          <p:val>
                                            <p:strVal val="#ppt_x"/>
                                          </p:val>
                                        </p:tav>
                                      </p:tavLst>
                                    </p:anim>
                                    <p:anim calcmode="lin" valueType="num">
                                      <p:cBhvr additive="base">
                                        <p:cTn id="424" dur="2000" fill="hold"/>
                                        <p:tgtEl>
                                          <p:spTgt spid="113"/>
                                        </p:tgtEl>
                                        <p:attrNameLst>
                                          <p:attrName>ppt_y</p:attrName>
                                        </p:attrNameLst>
                                      </p:cBhvr>
                                      <p:tavLst>
                                        <p:tav tm="0">
                                          <p:val>
                                            <p:strVal val="0-#ppt_h/2"/>
                                          </p:val>
                                        </p:tav>
                                        <p:tav tm="100000">
                                          <p:val>
                                            <p:strVal val="#ppt_y"/>
                                          </p:val>
                                        </p:tav>
                                      </p:tavLst>
                                    </p:anim>
                                  </p:childTnLst>
                                </p:cTn>
                              </p:par>
                              <p:par>
                                <p:cTn id="425" presetID="2" presetClass="entr" presetSubtype="3" fill="hold" grpId="0" nodeType="withEffect">
                                  <p:stCondLst>
                                    <p:cond delay="0"/>
                                  </p:stCondLst>
                                  <p:childTnLst>
                                    <p:set>
                                      <p:cBhvr>
                                        <p:cTn id="426" dur="1" fill="hold">
                                          <p:stCondLst>
                                            <p:cond delay="0"/>
                                          </p:stCondLst>
                                        </p:cTn>
                                        <p:tgtEl>
                                          <p:spTgt spid="114"/>
                                        </p:tgtEl>
                                        <p:attrNameLst>
                                          <p:attrName>style.visibility</p:attrName>
                                        </p:attrNameLst>
                                      </p:cBhvr>
                                      <p:to>
                                        <p:strVal val="visible"/>
                                      </p:to>
                                    </p:set>
                                    <p:anim calcmode="lin" valueType="num">
                                      <p:cBhvr additive="base">
                                        <p:cTn id="427" dur="2000" fill="hold"/>
                                        <p:tgtEl>
                                          <p:spTgt spid="114"/>
                                        </p:tgtEl>
                                        <p:attrNameLst>
                                          <p:attrName>ppt_x</p:attrName>
                                        </p:attrNameLst>
                                      </p:cBhvr>
                                      <p:tavLst>
                                        <p:tav tm="0">
                                          <p:val>
                                            <p:strVal val="1+#ppt_w/2"/>
                                          </p:val>
                                        </p:tav>
                                        <p:tav tm="100000">
                                          <p:val>
                                            <p:strVal val="#ppt_x"/>
                                          </p:val>
                                        </p:tav>
                                      </p:tavLst>
                                    </p:anim>
                                    <p:anim calcmode="lin" valueType="num">
                                      <p:cBhvr additive="base">
                                        <p:cTn id="428" dur="2000" fill="hold"/>
                                        <p:tgtEl>
                                          <p:spTgt spid="114"/>
                                        </p:tgtEl>
                                        <p:attrNameLst>
                                          <p:attrName>ppt_y</p:attrName>
                                        </p:attrNameLst>
                                      </p:cBhvr>
                                      <p:tavLst>
                                        <p:tav tm="0">
                                          <p:val>
                                            <p:strVal val="0-#ppt_h/2"/>
                                          </p:val>
                                        </p:tav>
                                        <p:tav tm="100000">
                                          <p:val>
                                            <p:strVal val="#ppt_y"/>
                                          </p:val>
                                        </p:tav>
                                      </p:tavLst>
                                    </p:anim>
                                  </p:childTnLst>
                                </p:cTn>
                              </p:par>
                              <p:par>
                                <p:cTn id="429" presetID="2" presetClass="entr" presetSubtype="3" fill="hold" grpId="0" nodeType="withEffect">
                                  <p:stCondLst>
                                    <p:cond delay="0"/>
                                  </p:stCondLst>
                                  <p:childTnLst>
                                    <p:set>
                                      <p:cBhvr>
                                        <p:cTn id="430" dur="1" fill="hold">
                                          <p:stCondLst>
                                            <p:cond delay="0"/>
                                          </p:stCondLst>
                                        </p:cTn>
                                        <p:tgtEl>
                                          <p:spTgt spid="115"/>
                                        </p:tgtEl>
                                        <p:attrNameLst>
                                          <p:attrName>style.visibility</p:attrName>
                                        </p:attrNameLst>
                                      </p:cBhvr>
                                      <p:to>
                                        <p:strVal val="visible"/>
                                      </p:to>
                                    </p:set>
                                    <p:anim calcmode="lin" valueType="num">
                                      <p:cBhvr additive="base">
                                        <p:cTn id="431" dur="2000" fill="hold"/>
                                        <p:tgtEl>
                                          <p:spTgt spid="115"/>
                                        </p:tgtEl>
                                        <p:attrNameLst>
                                          <p:attrName>ppt_x</p:attrName>
                                        </p:attrNameLst>
                                      </p:cBhvr>
                                      <p:tavLst>
                                        <p:tav tm="0">
                                          <p:val>
                                            <p:strVal val="1+#ppt_w/2"/>
                                          </p:val>
                                        </p:tav>
                                        <p:tav tm="100000">
                                          <p:val>
                                            <p:strVal val="#ppt_x"/>
                                          </p:val>
                                        </p:tav>
                                      </p:tavLst>
                                    </p:anim>
                                    <p:anim calcmode="lin" valueType="num">
                                      <p:cBhvr additive="base">
                                        <p:cTn id="432" dur="2000" fill="hold"/>
                                        <p:tgtEl>
                                          <p:spTgt spid="115"/>
                                        </p:tgtEl>
                                        <p:attrNameLst>
                                          <p:attrName>ppt_y</p:attrName>
                                        </p:attrNameLst>
                                      </p:cBhvr>
                                      <p:tavLst>
                                        <p:tav tm="0">
                                          <p:val>
                                            <p:strVal val="0-#ppt_h/2"/>
                                          </p:val>
                                        </p:tav>
                                        <p:tav tm="100000">
                                          <p:val>
                                            <p:strVal val="#ppt_y"/>
                                          </p:val>
                                        </p:tav>
                                      </p:tavLst>
                                    </p:anim>
                                  </p:childTnLst>
                                </p:cTn>
                              </p:par>
                              <p:par>
                                <p:cTn id="433" presetID="2" presetClass="entr" presetSubtype="3" fill="hold" grpId="0" nodeType="withEffect">
                                  <p:stCondLst>
                                    <p:cond delay="0"/>
                                  </p:stCondLst>
                                  <p:childTnLst>
                                    <p:set>
                                      <p:cBhvr>
                                        <p:cTn id="434" dur="1" fill="hold">
                                          <p:stCondLst>
                                            <p:cond delay="0"/>
                                          </p:stCondLst>
                                        </p:cTn>
                                        <p:tgtEl>
                                          <p:spTgt spid="116"/>
                                        </p:tgtEl>
                                        <p:attrNameLst>
                                          <p:attrName>style.visibility</p:attrName>
                                        </p:attrNameLst>
                                      </p:cBhvr>
                                      <p:to>
                                        <p:strVal val="visible"/>
                                      </p:to>
                                    </p:set>
                                    <p:anim calcmode="lin" valueType="num">
                                      <p:cBhvr additive="base">
                                        <p:cTn id="435" dur="2000" fill="hold"/>
                                        <p:tgtEl>
                                          <p:spTgt spid="116"/>
                                        </p:tgtEl>
                                        <p:attrNameLst>
                                          <p:attrName>ppt_x</p:attrName>
                                        </p:attrNameLst>
                                      </p:cBhvr>
                                      <p:tavLst>
                                        <p:tav tm="0">
                                          <p:val>
                                            <p:strVal val="1+#ppt_w/2"/>
                                          </p:val>
                                        </p:tav>
                                        <p:tav tm="100000">
                                          <p:val>
                                            <p:strVal val="#ppt_x"/>
                                          </p:val>
                                        </p:tav>
                                      </p:tavLst>
                                    </p:anim>
                                    <p:anim calcmode="lin" valueType="num">
                                      <p:cBhvr additive="base">
                                        <p:cTn id="436" dur="2000" fill="hold"/>
                                        <p:tgtEl>
                                          <p:spTgt spid="116"/>
                                        </p:tgtEl>
                                        <p:attrNameLst>
                                          <p:attrName>ppt_y</p:attrName>
                                        </p:attrNameLst>
                                      </p:cBhvr>
                                      <p:tavLst>
                                        <p:tav tm="0">
                                          <p:val>
                                            <p:strVal val="0-#ppt_h/2"/>
                                          </p:val>
                                        </p:tav>
                                        <p:tav tm="100000">
                                          <p:val>
                                            <p:strVal val="#ppt_y"/>
                                          </p:val>
                                        </p:tav>
                                      </p:tavLst>
                                    </p:anim>
                                  </p:childTnLst>
                                </p:cTn>
                              </p:par>
                              <p:par>
                                <p:cTn id="437" presetID="2" presetClass="entr" presetSubtype="3" fill="hold" grpId="0" nodeType="withEffect">
                                  <p:stCondLst>
                                    <p:cond delay="0"/>
                                  </p:stCondLst>
                                  <p:childTnLst>
                                    <p:set>
                                      <p:cBhvr>
                                        <p:cTn id="438" dur="1" fill="hold">
                                          <p:stCondLst>
                                            <p:cond delay="0"/>
                                          </p:stCondLst>
                                        </p:cTn>
                                        <p:tgtEl>
                                          <p:spTgt spid="107"/>
                                        </p:tgtEl>
                                        <p:attrNameLst>
                                          <p:attrName>style.visibility</p:attrName>
                                        </p:attrNameLst>
                                      </p:cBhvr>
                                      <p:to>
                                        <p:strVal val="visible"/>
                                      </p:to>
                                    </p:set>
                                    <p:anim calcmode="lin" valueType="num">
                                      <p:cBhvr additive="base">
                                        <p:cTn id="439" dur="2000" fill="hold"/>
                                        <p:tgtEl>
                                          <p:spTgt spid="107"/>
                                        </p:tgtEl>
                                        <p:attrNameLst>
                                          <p:attrName>ppt_x</p:attrName>
                                        </p:attrNameLst>
                                      </p:cBhvr>
                                      <p:tavLst>
                                        <p:tav tm="0">
                                          <p:val>
                                            <p:strVal val="1+#ppt_w/2"/>
                                          </p:val>
                                        </p:tav>
                                        <p:tav tm="100000">
                                          <p:val>
                                            <p:strVal val="#ppt_x"/>
                                          </p:val>
                                        </p:tav>
                                      </p:tavLst>
                                    </p:anim>
                                    <p:anim calcmode="lin" valueType="num">
                                      <p:cBhvr additive="base">
                                        <p:cTn id="440" dur="2000" fill="hold"/>
                                        <p:tgtEl>
                                          <p:spTgt spid="107"/>
                                        </p:tgtEl>
                                        <p:attrNameLst>
                                          <p:attrName>ppt_y</p:attrName>
                                        </p:attrNameLst>
                                      </p:cBhvr>
                                      <p:tavLst>
                                        <p:tav tm="0">
                                          <p:val>
                                            <p:strVal val="0-#ppt_h/2"/>
                                          </p:val>
                                        </p:tav>
                                        <p:tav tm="100000">
                                          <p:val>
                                            <p:strVal val="#ppt_y"/>
                                          </p:val>
                                        </p:tav>
                                      </p:tavLst>
                                    </p:anim>
                                  </p:childTnLst>
                                </p:cTn>
                              </p:par>
                              <p:par>
                                <p:cTn id="441" presetID="2" presetClass="entr" presetSubtype="3" fill="hold" grpId="0" nodeType="withEffect">
                                  <p:stCondLst>
                                    <p:cond delay="0"/>
                                  </p:stCondLst>
                                  <p:childTnLst>
                                    <p:set>
                                      <p:cBhvr>
                                        <p:cTn id="442" dur="1" fill="hold">
                                          <p:stCondLst>
                                            <p:cond delay="0"/>
                                          </p:stCondLst>
                                        </p:cTn>
                                        <p:tgtEl>
                                          <p:spTgt spid="109"/>
                                        </p:tgtEl>
                                        <p:attrNameLst>
                                          <p:attrName>style.visibility</p:attrName>
                                        </p:attrNameLst>
                                      </p:cBhvr>
                                      <p:to>
                                        <p:strVal val="visible"/>
                                      </p:to>
                                    </p:set>
                                    <p:anim calcmode="lin" valueType="num">
                                      <p:cBhvr additive="base">
                                        <p:cTn id="443" dur="2000" fill="hold"/>
                                        <p:tgtEl>
                                          <p:spTgt spid="109"/>
                                        </p:tgtEl>
                                        <p:attrNameLst>
                                          <p:attrName>ppt_x</p:attrName>
                                        </p:attrNameLst>
                                      </p:cBhvr>
                                      <p:tavLst>
                                        <p:tav tm="0">
                                          <p:val>
                                            <p:strVal val="1+#ppt_w/2"/>
                                          </p:val>
                                        </p:tav>
                                        <p:tav tm="100000">
                                          <p:val>
                                            <p:strVal val="#ppt_x"/>
                                          </p:val>
                                        </p:tav>
                                      </p:tavLst>
                                    </p:anim>
                                    <p:anim calcmode="lin" valueType="num">
                                      <p:cBhvr additive="base">
                                        <p:cTn id="444" dur="2000" fill="hold"/>
                                        <p:tgtEl>
                                          <p:spTgt spid="109"/>
                                        </p:tgtEl>
                                        <p:attrNameLst>
                                          <p:attrName>ppt_y</p:attrName>
                                        </p:attrNameLst>
                                      </p:cBhvr>
                                      <p:tavLst>
                                        <p:tav tm="0">
                                          <p:val>
                                            <p:strVal val="0-#ppt_h/2"/>
                                          </p:val>
                                        </p:tav>
                                        <p:tav tm="100000">
                                          <p:val>
                                            <p:strVal val="#ppt_y"/>
                                          </p:val>
                                        </p:tav>
                                      </p:tavLst>
                                    </p:anim>
                                  </p:childTnLst>
                                </p:cTn>
                              </p:par>
                              <p:par>
                                <p:cTn id="445" presetID="2" presetClass="entr" presetSubtype="3" fill="hold" grpId="0" nodeType="withEffect">
                                  <p:stCondLst>
                                    <p:cond delay="0"/>
                                  </p:stCondLst>
                                  <p:childTnLst>
                                    <p:set>
                                      <p:cBhvr>
                                        <p:cTn id="446" dur="1" fill="hold">
                                          <p:stCondLst>
                                            <p:cond delay="0"/>
                                          </p:stCondLst>
                                        </p:cTn>
                                        <p:tgtEl>
                                          <p:spTgt spid="117"/>
                                        </p:tgtEl>
                                        <p:attrNameLst>
                                          <p:attrName>style.visibility</p:attrName>
                                        </p:attrNameLst>
                                      </p:cBhvr>
                                      <p:to>
                                        <p:strVal val="visible"/>
                                      </p:to>
                                    </p:set>
                                    <p:anim calcmode="lin" valueType="num">
                                      <p:cBhvr additive="base">
                                        <p:cTn id="447" dur="2000" fill="hold"/>
                                        <p:tgtEl>
                                          <p:spTgt spid="117"/>
                                        </p:tgtEl>
                                        <p:attrNameLst>
                                          <p:attrName>ppt_x</p:attrName>
                                        </p:attrNameLst>
                                      </p:cBhvr>
                                      <p:tavLst>
                                        <p:tav tm="0">
                                          <p:val>
                                            <p:strVal val="1+#ppt_w/2"/>
                                          </p:val>
                                        </p:tav>
                                        <p:tav tm="100000">
                                          <p:val>
                                            <p:strVal val="#ppt_x"/>
                                          </p:val>
                                        </p:tav>
                                      </p:tavLst>
                                    </p:anim>
                                    <p:anim calcmode="lin" valueType="num">
                                      <p:cBhvr additive="base">
                                        <p:cTn id="448" dur="2000" fill="hold"/>
                                        <p:tgtEl>
                                          <p:spTgt spid="1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0B2C83A8-84CF-4584-89D1-7049019752C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EA80F09-42F3-4321-B718-36FD47E317CB}" type="slidenum">
              <a:rPr lang="zh-CN" altLang="en-US" smtClean="0"/>
            </a:fld>
            <a:endParaRPr lang="zh-CN" altLang="en-US"/>
          </a:p>
        </p:txBody>
      </p:sp>
    </p:spTree>
  </p:cSld>
  <p:clrMapOvr>
    <a:masterClrMapping/>
  </p:clrMapOvr>
  <p:transition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B2C83A8-84CF-4584-89D1-7049019752C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EA80F09-42F3-4321-B718-36FD47E317CB}" type="slidenum">
              <a:rPr lang="zh-CN" altLang="en-US" smtClean="0"/>
            </a:fld>
            <a:endParaRPr lang="zh-CN" altLang="en-US"/>
          </a:p>
        </p:txBody>
      </p:sp>
    </p:spTree>
  </p:cSld>
  <p:clrMapOvr>
    <a:masterClrMapping/>
  </p:clrMapOvr>
  <p:transition advClick="0"/>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0B2C83A8-84CF-4584-89D1-7049019752C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EA80F09-42F3-4321-B718-36FD47E317CB}" type="slidenum">
              <a:rPr lang="zh-CN" altLang="en-US" smtClean="0"/>
            </a:fld>
            <a:endParaRPr lang="zh-CN" altLang="en-US"/>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10" name="Freeform 5"/>
          <p:cNvSpPr/>
          <p:nvPr userDrawn="1"/>
        </p:nvSpPr>
        <p:spPr bwMode="auto">
          <a:xfrm>
            <a:off x="0" y="1754981"/>
            <a:ext cx="4942285" cy="1620441"/>
          </a:xfrm>
          <a:custGeom>
            <a:avLst/>
            <a:gdLst>
              <a:gd name="T0" fmla="*/ 0 w 4151"/>
              <a:gd name="T1" fmla="*/ 1361 h 1361"/>
              <a:gd name="T2" fmla="*/ 4151 w 4151"/>
              <a:gd name="T3" fmla="*/ 1361 h 1361"/>
              <a:gd name="T4" fmla="*/ 4151 w 4151"/>
              <a:gd name="T5" fmla="*/ 294 h 1361"/>
              <a:gd name="T6" fmla="*/ 1945 w 4151"/>
              <a:gd name="T7" fmla="*/ 0 h 1361"/>
              <a:gd name="T8" fmla="*/ 0 w 4151"/>
              <a:gd name="T9" fmla="*/ 1361 h 1361"/>
            </a:gdLst>
            <a:ahLst/>
            <a:cxnLst>
              <a:cxn ang="0">
                <a:pos x="T0" y="T1"/>
              </a:cxn>
              <a:cxn ang="0">
                <a:pos x="T2" y="T3"/>
              </a:cxn>
              <a:cxn ang="0">
                <a:pos x="T4" y="T5"/>
              </a:cxn>
              <a:cxn ang="0">
                <a:pos x="T6" y="T7"/>
              </a:cxn>
              <a:cxn ang="0">
                <a:pos x="T8" y="T9"/>
              </a:cxn>
            </a:cxnLst>
            <a:rect l="0" t="0" r="r" b="b"/>
            <a:pathLst>
              <a:path w="4151" h="1361">
                <a:moveTo>
                  <a:pt x="0" y="1361"/>
                </a:moveTo>
                <a:lnTo>
                  <a:pt x="4151" y="1361"/>
                </a:lnTo>
                <a:lnTo>
                  <a:pt x="4151" y="294"/>
                </a:lnTo>
                <a:lnTo>
                  <a:pt x="1945" y="0"/>
                </a:lnTo>
                <a:lnTo>
                  <a:pt x="0" y="1361"/>
                </a:lnTo>
                <a:close/>
              </a:path>
            </a:pathLst>
          </a:custGeom>
          <a:solidFill>
            <a:schemeClr val="accent2"/>
          </a:solidFill>
          <a:ln>
            <a:noFill/>
          </a:ln>
        </p:spPr>
        <p:txBody>
          <a:bodyPr vert="horz" wrap="square" lIns="68569" tIns="34285" rIns="68569" bIns="34285" numCol="1" anchor="t" anchorCtr="0" compatLnSpc="1"/>
          <a:lstStyle/>
          <a:p>
            <a:endParaRPr lang="zh-CN" altLang="en-US" sz="1100"/>
          </a:p>
        </p:txBody>
      </p:sp>
      <p:sp>
        <p:nvSpPr>
          <p:cNvPr id="11" name="Freeform 6"/>
          <p:cNvSpPr/>
          <p:nvPr userDrawn="1"/>
        </p:nvSpPr>
        <p:spPr bwMode="auto">
          <a:xfrm>
            <a:off x="0" y="-9524"/>
            <a:ext cx="2315766" cy="3384947"/>
          </a:xfrm>
          <a:custGeom>
            <a:avLst/>
            <a:gdLst>
              <a:gd name="T0" fmla="*/ 1945 w 1945"/>
              <a:gd name="T1" fmla="*/ 1482 h 2843"/>
              <a:gd name="T2" fmla="*/ 0 w 1945"/>
              <a:gd name="T3" fmla="*/ 0 h 2843"/>
              <a:gd name="T4" fmla="*/ 0 w 1945"/>
              <a:gd name="T5" fmla="*/ 2843 h 2843"/>
              <a:gd name="T6" fmla="*/ 1945 w 1945"/>
              <a:gd name="T7" fmla="*/ 1482 h 2843"/>
            </a:gdLst>
            <a:ahLst/>
            <a:cxnLst>
              <a:cxn ang="0">
                <a:pos x="T0" y="T1"/>
              </a:cxn>
              <a:cxn ang="0">
                <a:pos x="T2" y="T3"/>
              </a:cxn>
              <a:cxn ang="0">
                <a:pos x="T4" y="T5"/>
              </a:cxn>
              <a:cxn ang="0">
                <a:pos x="T6" y="T7"/>
              </a:cxn>
            </a:cxnLst>
            <a:rect l="0" t="0" r="r" b="b"/>
            <a:pathLst>
              <a:path w="1945" h="2843">
                <a:moveTo>
                  <a:pt x="1945" y="1482"/>
                </a:moveTo>
                <a:lnTo>
                  <a:pt x="0" y="0"/>
                </a:lnTo>
                <a:lnTo>
                  <a:pt x="0" y="2843"/>
                </a:lnTo>
                <a:lnTo>
                  <a:pt x="1945" y="1482"/>
                </a:lnTo>
                <a:close/>
              </a:path>
            </a:pathLst>
          </a:custGeom>
          <a:solidFill>
            <a:schemeClr val="accent2">
              <a:lumMod val="75000"/>
            </a:schemeClr>
          </a:solidFill>
          <a:ln>
            <a:noFill/>
          </a:ln>
        </p:spPr>
        <p:txBody>
          <a:bodyPr vert="horz" wrap="square" lIns="68569" tIns="34285" rIns="68569" bIns="34285" numCol="1" anchor="t" anchorCtr="0" compatLnSpc="1"/>
          <a:lstStyle/>
          <a:p>
            <a:endParaRPr lang="zh-CN" altLang="en-US" sz="1100"/>
          </a:p>
        </p:txBody>
      </p:sp>
      <p:sp>
        <p:nvSpPr>
          <p:cNvPr id="12" name="Freeform 7"/>
          <p:cNvSpPr/>
          <p:nvPr userDrawn="1"/>
        </p:nvSpPr>
        <p:spPr bwMode="auto">
          <a:xfrm>
            <a:off x="2" y="3375424"/>
            <a:ext cx="1793081" cy="1056085"/>
          </a:xfrm>
          <a:custGeom>
            <a:avLst/>
            <a:gdLst>
              <a:gd name="T0" fmla="*/ 0 w 1506"/>
              <a:gd name="T1" fmla="*/ 887 h 887"/>
              <a:gd name="T2" fmla="*/ 1506 w 1506"/>
              <a:gd name="T3" fmla="*/ 0 h 887"/>
              <a:gd name="T4" fmla="*/ 0 w 1506"/>
              <a:gd name="T5" fmla="*/ 0 h 887"/>
              <a:gd name="T6" fmla="*/ 0 w 1506"/>
              <a:gd name="T7" fmla="*/ 887 h 887"/>
            </a:gdLst>
            <a:ahLst/>
            <a:cxnLst>
              <a:cxn ang="0">
                <a:pos x="T0" y="T1"/>
              </a:cxn>
              <a:cxn ang="0">
                <a:pos x="T2" y="T3"/>
              </a:cxn>
              <a:cxn ang="0">
                <a:pos x="T4" y="T5"/>
              </a:cxn>
              <a:cxn ang="0">
                <a:pos x="T6" y="T7"/>
              </a:cxn>
            </a:cxnLst>
            <a:rect l="0" t="0" r="r" b="b"/>
            <a:pathLst>
              <a:path w="1506" h="887">
                <a:moveTo>
                  <a:pt x="0" y="887"/>
                </a:moveTo>
                <a:lnTo>
                  <a:pt x="1506" y="0"/>
                </a:lnTo>
                <a:lnTo>
                  <a:pt x="0" y="0"/>
                </a:lnTo>
                <a:lnTo>
                  <a:pt x="0" y="887"/>
                </a:lnTo>
                <a:close/>
              </a:path>
            </a:pathLst>
          </a:custGeom>
          <a:solidFill>
            <a:schemeClr val="accent2">
              <a:lumMod val="50000"/>
            </a:schemeClr>
          </a:solidFill>
          <a:ln>
            <a:noFill/>
          </a:ln>
        </p:spPr>
        <p:txBody>
          <a:bodyPr vert="horz" wrap="square" lIns="68569" tIns="34285" rIns="68569" bIns="34285" numCol="1" anchor="t" anchorCtr="0" compatLnSpc="1"/>
          <a:lstStyle/>
          <a:p>
            <a:endParaRPr lang="zh-CN" altLang="en-US" sz="1100"/>
          </a:p>
        </p:txBody>
      </p:sp>
      <p:sp>
        <p:nvSpPr>
          <p:cNvPr id="13" name="Freeform 8"/>
          <p:cNvSpPr/>
          <p:nvPr userDrawn="1"/>
        </p:nvSpPr>
        <p:spPr bwMode="auto">
          <a:xfrm>
            <a:off x="1793081" y="3375423"/>
            <a:ext cx="3149204" cy="522685"/>
          </a:xfrm>
          <a:custGeom>
            <a:avLst/>
            <a:gdLst>
              <a:gd name="T0" fmla="*/ 2645 w 2645"/>
              <a:gd name="T1" fmla="*/ 0 h 439"/>
              <a:gd name="T2" fmla="*/ 2108 w 2645"/>
              <a:gd name="T3" fmla="*/ 439 h 439"/>
              <a:gd name="T4" fmla="*/ 0 w 2645"/>
              <a:gd name="T5" fmla="*/ 0 h 439"/>
              <a:gd name="T6" fmla="*/ 2645 w 2645"/>
              <a:gd name="T7" fmla="*/ 0 h 439"/>
            </a:gdLst>
            <a:ahLst/>
            <a:cxnLst>
              <a:cxn ang="0">
                <a:pos x="T0" y="T1"/>
              </a:cxn>
              <a:cxn ang="0">
                <a:pos x="T2" y="T3"/>
              </a:cxn>
              <a:cxn ang="0">
                <a:pos x="T4" y="T5"/>
              </a:cxn>
              <a:cxn ang="0">
                <a:pos x="T6" y="T7"/>
              </a:cxn>
            </a:cxnLst>
            <a:rect l="0" t="0" r="r" b="b"/>
            <a:pathLst>
              <a:path w="2645" h="439">
                <a:moveTo>
                  <a:pt x="2645" y="0"/>
                </a:moveTo>
                <a:lnTo>
                  <a:pt x="2108" y="439"/>
                </a:lnTo>
                <a:lnTo>
                  <a:pt x="0" y="0"/>
                </a:lnTo>
                <a:lnTo>
                  <a:pt x="2645" y="0"/>
                </a:lnTo>
                <a:close/>
              </a:path>
            </a:pathLst>
          </a:custGeom>
          <a:solidFill>
            <a:schemeClr val="accent2">
              <a:lumMod val="60000"/>
              <a:lumOff val="40000"/>
            </a:schemeClr>
          </a:solidFill>
          <a:ln>
            <a:noFill/>
          </a:ln>
        </p:spPr>
        <p:txBody>
          <a:bodyPr vert="horz" wrap="square" lIns="68569" tIns="34285" rIns="68569" bIns="34285" numCol="1" anchor="t" anchorCtr="0" compatLnSpc="1"/>
          <a:lstStyle/>
          <a:p>
            <a:endParaRPr lang="zh-CN" altLang="en-US" sz="1100"/>
          </a:p>
        </p:txBody>
      </p:sp>
      <p:sp>
        <p:nvSpPr>
          <p:cNvPr id="82" name="文本框 81"/>
          <p:cNvSpPr txBox="1"/>
          <p:nvPr userDrawn="1"/>
        </p:nvSpPr>
        <p:spPr>
          <a:xfrm>
            <a:off x="1671572" y="2288923"/>
            <a:ext cx="2954655" cy="923330"/>
          </a:xfrm>
          <a:prstGeom prst="rect">
            <a:avLst/>
          </a:prstGeom>
          <a:noFill/>
        </p:spPr>
        <p:txBody>
          <a:bodyPr wrap="none" lIns="91426" tIns="45712" rIns="91426" bIns="45712" rtlCol="0">
            <a:spAutoFit/>
          </a:bodyPr>
          <a:lstStyle/>
          <a:p>
            <a:r>
              <a:rPr lang="zh-CN" altLang="en-US" sz="5400" b="1" dirty="0" smtClean="0">
                <a:solidFill>
                  <a:schemeClr val="bg1"/>
                </a:solidFill>
              </a:rPr>
              <a:t>谢谢收看</a:t>
            </a:r>
            <a:endParaRPr lang="zh-CN" altLang="en-US" sz="5400" b="1" dirty="0">
              <a:solidFill>
                <a:schemeClr val="bg1"/>
              </a:solidFill>
            </a:endParaRPr>
          </a:p>
        </p:txBody>
      </p:sp>
    </p:spTree>
  </p:cSld>
  <p:clrMapOvr>
    <a:masterClrMapping/>
  </p:clrMapOvr>
  <p:transition advClick="0">
    <p:cover/>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0B2C83A8-84CF-4584-89D1-7049019752C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EA80F09-42F3-4321-B718-36FD47E317CB}" type="slidenum">
              <a:rPr lang="zh-CN" altLang="en-US" smtClean="0"/>
            </a:fld>
            <a:endParaRPr lang="zh-CN" altLang="en-US"/>
          </a:p>
        </p:txBody>
      </p:sp>
    </p:spTree>
  </p:cSld>
  <p:clrMapOvr>
    <a:masterClrMapping/>
  </p:clrMapOvr>
  <p:transition advClick="0"/>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0B2C83A8-84CF-4584-89D1-7049019752C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EA80F09-42F3-4321-B718-36FD47E317CB}" type="slidenum">
              <a:rPr lang="zh-CN" altLang="en-US" smtClean="0"/>
            </a:fld>
            <a:endParaRPr lang="zh-CN" altLang="en-US"/>
          </a:p>
        </p:txBody>
      </p:sp>
    </p:spTree>
  </p:cSld>
  <p:clrMapOvr>
    <a:masterClrMapping/>
  </p:clrMapOvr>
  <p:transition advClick="0"/>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B2C83A8-84CF-4584-89D1-7049019752C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EA80F09-42F3-4321-B718-36FD47E317CB}" type="slidenum">
              <a:rPr lang="zh-CN" altLang="en-US" smtClean="0"/>
            </a:fld>
            <a:endParaRPr lang="zh-CN" altLang="en-US"/>
          </a:p>
        </p:txBody>
      </p:sp>
    </p:spTree>
  </p:cSld>
  <p:clrMapOvr>
    <a:masterClrMapping/>
  </p:clrMapOvr>
  <p:transition advClick="0"/>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B2C83A8-84CF-4584-89D1-7049019752C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EA80F09-42F3-4321-B718-36FD47E317CB}" type="slidenum">
              <a:rPr lang="zh-CN" altLang="en-US" smtClean="0"/>
            </a:fld>
            <a:endParaRPr lang="zh-CN" altLang="en-US"/>
          </a:p>
        </p:txBody>
      </p:sp>
      <p:sp>
        <p:nvSpPr>
          <p:cNvPr id="5" name="Freeform 5"/>
          <p:cNvSpPr/>
          <p:nvPr userDrawn="1"/>
        </p:nvSpPr>
        <p:spPr bwMode="auto">
          <a:xfrm>
            <a:off x="0" y="1754981"/>
            <a:ext cx="4942285" cy="1620441"/>
          </a:xfrm>
          <a:custGeom>
            <a:avLst/>
            <a:gdLst>
              <a:gd name="T0" fmla="*/ 0 w 4151"/>
              <a:gd name="T1" fmla="*/ 1361 h 1361"/>
              <a:gd name="T2" fmla="*/ 4151 w 4151"/>
              <a:gd name="T3" fmla="*/ 1361 h 1361"/>
              <a:gd name="T4" fmla="*/ 4151 w 4151"/>
              <a:gd name="T5" fmla="*/ 294 h 1361"/>
              <a:gd name="T6" fmla="*/ 1945 w 4151"/>
              <a:gd name="T7" fmla="*/ 0 h 1361"/>
              <a:gd name="T8" fmla="*/ 0 w 4151"/>
              <a:gd name="T9" fmla="*/ 1361 h 1361"/>
            </a:gdLst>
            <a:ahLst/>
            <a:cxnLst>
              <a:cxn ang="0">
                <a:pos x="T0" y="T1"/>
              </a:cxn>
              <a:cxn ang="0">
                <a:pos x="T2" y="T3"/>
              </a:cxn>
              <a:cxn ang="0">
                <a:pos x="T4" y="T5"/>
              </a:cxn>
              <a:cxn ang="0">
                <a:pos x="T6" y="T7"/>
              </a:cxn>
              <a:cxn ang="0">
                <a:pos x="T8" y="T9"/>
              </a:cxn>
            </a:cxnLst>
            <a:rect l="0" t="0" r="r" b="b"/>
            <a:pathLst>
              <a:path w="4151" h="1361">
                <a:moveTo>
                  <a:pt x="0" y="1361"/>
                </a:moveTo>
                <a:lnTo>
                  <a:pt x="4151" y="1361"/>
                </a:lnTo>
                <a:lnTo>
                  <a:pt x="4151" y="294"/>
                </a:lnTo>
                <a:lnTo>
                  <a:pt x="1945" y="0"/>
                </a:lnTo>
                <a:lnTo>
                  <a:pt x="0" y="1361"/>
                </a:lnTo>
                <a:close/>
              </a:path>
            </a:pathLst>
          </a:custGeom>
          <a:solidFill>
            <a:schemeClr val="accent2"/>
          </a:solidFill>
          <a:ln>
            <a:noFill/>
          </a:ln>
        </p:spPr>
        <p:txBody>
          <a:bodyPr vert="horz" wrap="square" lIns="68569" tIns="34285" rIns="68569" bIns="34285" numCol="1" anchor="t" anchorCtr="0" compatLnSpc="1"/>
          <a:lstStyle/>
          <a:p>
            <a:endParaRPr lang="zh-CN" altLang="en-US" sz="1100"/>
          </a:p>
        </p:txBody>
      </p:sp>
      <p:sp>
        <p:nvSpPr>
          <p:cNvPr id="6" name="Freeform 6"/>
          <p:cNvSpPr/>
          <p:nvPr userDrawn="1"/>
        </p:nvSpPr>
        <p:spPr bwMode="auto">
          <a:xfrm>
            <a:off x="0" y="-9524"/>
            <a:ext cx="2315766" cy="3384947"/>
          </a:xfrm>
          <a:custGeom>
            <a:avLst/>
            <a:gdLst>
              <a:gd name="T0" fmla="*/ 1945 w 1945"/>
              <a:gd name="T1" fmla="*/ 1482 h 2843"/>
              <a:gd name="T2" fmla="*/ 0 w 1945"/>
              <a:gd name="T3" fmla="*/ 0 h 2843"/>
              <a:gd name="T4" fmla="*/ 0 w 1945"/>
              <a:gd name="T5" fmla="*/ 2843 h 2843"/>
              <a:gd name="T6" fmla="*/ 1945 w 1945"/>
              <a:gd name="T7" fmla="*/ 1482 h 2843"/>
            </a:gdLst>
            <a:ahLst/>
            <a:cxnLst>
              <a:cxn ang="0">
                <a:pos x="T0" y="T1"/>
              </a:cxn>
              <a:cxn ang="0">
                <a:pos x="T2" y="T3"/>
              </a:cxn>
              <a:cxn ang="0">
                <a:pos x="T4" y="T5"/>
              </a:cxn>
              <a:cxn ang="0">
                <a:pos x="T6" y="T7"/>
              </a:cxn>
            </a:cxnLst>
            <a:rect l="0" t="0" r="r" b="b"/>
            <a:pathLst>
              <a:path w="1945" h="2843">
                <a:moveTo>
                  <a:pt x="1945" y="1482"/>
                </a:moveTo>
                <a:lnTo>
                  <a:pt x="0" y="0"/>
                </a:lnTo>
                <a:lnTo>
                  <a:pt x="0" y="2843"/>
                </a:lnTo>
                <a:lnTo>
                  <a:pt x="1945" y="1482"/>
                </a:lnTo>
                <a:close/>
              </a:path>
            </a:pathLst>
          </a:custGeom>
          <a:solidFill>
            <a:schemeClr val="accent2">
              <a:lumMod val="75000"/>
            </a:schemeClr>
          </a:solidFill>
          <a:ln>
            <a:noFill/>
          </a:ln>
        </p:spPr>
        <p:txBody>
          <a:bodyPr vert="horz" wrap="square" lIns="68569" tIns="34285" rIns="68569" bIns="34285" numCol="1" anchor="t" anchorCtr="0" compatLnSpc="1"/>
          <a:lstStyle/>
          <a:p>
            <a:endParaRPr lang="zh-CN" altLang="en-US" sz="1100"/>
          </a:p>
        </p:txBody>
      </p:sp>
      <p:sp>
        <p:nvSpPr>
          <p:cNvPr id="7" name="Freeform 7"/>
          <p:cNvSpPr/>
          <p:nvPr userDrawn="1"/>
        </p:nvSpPr>
        <p:spPr bwMode="auto">
          <a:xfrm>
            <a:off x="2" y="3375424"/>
            <a:ext cx="1793081" cy="1056085"/>
          </a:xfrm>
          <a:custGeom>
            <a:avLst/>
            <a:gdLst>
              <a:gd name="T0" fmla="*/ 0 w 1506"/>
              <a:gd name="T1" fmla="*/ 887 h 887"/>
              <a:gd name="T2" fmla="*/ 1506 w 1506"/>
              <a:gd name="T3" fmla="*/ 0 h 887"/>
              <a:gd name="T4" fmla="*/ 0 w 1506"/>
              <a:gd name="T5" fmla="*/ 0 h 887"/>
              <a:gd name="T6" fmla="*/ 0 w 1506"/>
              <a:gd name="T7" fmla="*/ 887 h 887"/>
            </a:gdLst>
            <a:ahLst/>
            <a:cxnLst>
              <a:cxn ang="0">
                <a:pos x="T0" y="T1"/>
              </a:cxn>
              <a:cxn ang="0">
                <a:pos x="T2" y="T3"/>
              </a:cxn>
              <a:cxn ang="0">
                <a:pos x="T4" y="T5"/>
              </a:cxn>
              <a:cxn ang="0">
                <a:pos x="T6" y="T7"/>
              </a:cxn>
            </a:cxnLst>
            <a:rect l="0" t="0" r="r" b="b"/>
            <a:pathLst>
              <a:path w="1506" h="887">
                <a:moveTo>
                  <a:pt x="0" y="887"/>
                </a:moveTo>
                <a:lnTo>
                  <a:pt x="1506" y="0"/>
                </a:lnTo>
                <a:lnTo>
                  <a:pt x="0" y="0"/>
                </a:lnTo>
                <a:lnTo>
                  <a:pt x="0" y="887"/>
                </a:lnTo>
                <a:close/>
              </a:path>
            </a:pathLst>
          </a:custGeom>
          <a:solidFill>
            <a:schemeClr val="accent2">
              <a:lumMod val="50000"/>
            </a:schemeClr>
          </a:solidFill>
          <a:ln>
            <a:noFill/>
          </a:ln>
        </p:spPr>
        <p:txBody>
          <a:bodyPr vert="horz" wrap="square" lIns="68569" tIns="34285" rIns="68569" bIns="34285" numCol="1" anchor="t" anchorCtr="0" compatLnSpc="1"/>
          <a:lstStyle/>
          <a:p>
            <a:endParaRPr lang="zh-CN" altLang="en-US" sz="1100"/>
          </a:p>
        </p:txBody>
      </p:sp>
      <p:sp>
        <p:nvSpPr>
          <p:cNvPr id="8" name="Freeform 8"/>
          <p:cNvSpPr/>
          <p:nvPr userDrawn="1"/>
        </p:nvSpPr>
        <p:spPr bwMode="auto">
          <a:xfrm>
            <a:off x="1793081" y="3375423"/>
            <a:ext cx="3149204" cy="522685"/>
          </a:xfrm>
          <a:custGeom>
            <a:avLst/>
            <a:gdLst>
              <a:gd name="T0" fmla="*/ 2645 w 2645"/>
              <a:gd name="T1" fmla="*/ 0 h 439"/>
              <a:gd name="T2" fmla="*/ 2108 w 2645"/>
              <a:gd name="T3" fmla="*/ 439 h 439"/>
              <a:gd name="T4" fmla="*/ 0 w 2645"/>
              <a:gd name="T5" fmla="*/ 0 h 439"/>
              <a:gd name="T6" fmla="*/ 2645 w 2645"/>
              <a:gd name="T7" fmla="*/ 0 h 439"/>
            </a:gdLst>
            <a:ahLst/>
            <a:cxnLst>
              <a:cxn ang="0">
                <a:pos x="T0" y="T1"/>
              </a:cxn>
              <a:cxn ang="0">
                <a:pos x="T2" y="T3"/>
              </a:cxn>
              <a:cxn ang="0">
                <a:pos x="T4" y="T5"/>
              </a:cxn>
              <a:cxn ang="0">
                <a:pos x="T6" y="T7"/>
              </a:cxn>
            </a:cxnLst>
            <a:rect l="0" t="0" r="r" b="b"/>
            <a:pathLst>
              <a:path w="2645" h="439">
                <a:moveTo>
                  <a:pt x="2645" y="0"/>
                </a:moveTo>
                <a:lnTo>
                  <a:pt x="2108" y="439"/>
                </a:lnTo>
                <a:lnTo>
                  <a:pt x="0" y="0"/>
                </a:lnTo>
                <a:lnTo>
                  <a:pt x="2645" y="0"/>
                </a:lnTo>
                <a:close/>
              </a:path>
            </a:pathLst>
          </a:custGeom>
          <a:solidFill>
            <a:schemeClr val="accent2">
              <a:lumMod val="60000"/>
              <a:lumOff val="40000"/>
            </a:schemeClr>
          </a:solidFill>
          <a:ln>
            <a:noFill/>
          </a:ln>
        </p:spPr>
        <p:txBody>
          <a:bodyPr vert="horz" wrap="square" lIns="68569" tIns="34285" rIns="68569" bIns="34285" numCol="1" anchor="t" anchorCtr="0" compatLnSpc="1"/>
          <a:lstStyle/>
          <a:p>
            <a:endParaRPr lang="zh-CN" altLang="en-US" sz="1100"/>
          </a:p>
        </p:txBody>
      </p:sp>
      <p:sp>
        <p:nvSpPr>
          <p:cNvPr id="9" name="文本框 81"/>
          <p:cNvSpPr txBox="1"/>
          <p:nvPr userDrawn="1"/>
        </p:nvSpPr>
        <p:spPr>
          <a:xfrm>
            <a:off x="1671572" y="2288923"/>
            <a:ext cx="2954655" cy="923330"/>
          </a:xfrm>
          <a:prstGeom prst="rect">
            <a:avLst/>
          </a:prstGeom>
          <a:noFill/>
        </p:spPr>
        <p:txBody>
          <a:bodyPr wrap="none" lIns="91426" tIns="45712" rIns="91426" bIns="45712" rtlCol="0">
            <a:spAutoFit/>
          </a:bodyPr>
          <a:lstStyle/>
          <a:p>
            <a:r>
              <a:rPr lang="zh-CN" altLang="en-US" sz="5400" b="1" dirty="0" smtClean="0">
                <a:solidFill>
                  <a:schemeClr val="bg1"/>
                </a:solidFill>
              </a:rPr>
              <a:t>谢谢收看</a:t>
            </a:r>
            <a:endParaRPr lang="zh-CN" altLang="en-US" sz="5400" b="1" dirty="0">
              <a:solidFill>
                <a:schemeClr val="bg1"/>
              </a:solidFill>
            </a:endParaRPr>
          </a:p>
        </p:txBody>
      </p:sp>
    </p:spTree>
  </p:cSld>
  <p:clrMapOvr>
    <a:masterClrMapping/>
  </p:clrMapOvr>
  <p:transition advClick="0"/>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0B2C83A8-84CF-4584-89D1-7049019752C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EA80F09-42F3-4321-B718-36FD47E317CB}" type="slidenum">
              <a:rPr lang="zh-CN" altLang="en-US" smtClean="0"/>
            </a:fld>
            <a:endParaRPr lang="zh-CN" altLang="en-US"/>
          </a:p>
        </p:txBody>
      </p:sp>
    </p:spTree>
  </p:cSld>
  <p:clrMapOvr>
    <a:masterClrMapping/>
  </p:clrMapOvr>
  <p:transition advClick="0"/>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0B2C83A8-84CF-4584-89D1-7049019752C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EA80F09-42F3-4321-B718-36FD47E317CB}" type="slidenum">
              <a:rPr lang="zh-CN" altLang="en-US" smtClean="0"/>
            </a:fld>
            <a:endParaRPr lang="zh-CN" altLang="en-US"/>
          </a:p>
        </p:txBody>
      </p:sp>
    </p:spTree>
  </p:cSld>
  <p:clrMapOvr>
    <a:masterClrMapping/>
  </p:clrMapOvr>
  <p:transition advClick="0"/>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B2C83A8-84CF-4584-89D1-7049019752C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EA80F09-42F3-4321-B718-36FD47E317CB}" type="slidenum">
              <a:rPr lang="zh-CN" altLang="en-US" smtClean="0"/>
            </a:fld>
            <a:endParaRPr lang="zh-CN" altLang="en-US"/>
          </a:p>
        </p:txBody>
      </p:sp>
    </p:spTree>
  </p:cSld>
  <p:clrMapOvr>
    <a:masterClrMapping/>
  </p:clrMapOvr>
  <p:transition advClick="0"/>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B2C83A8-84CF-4584-89D1-7049019752C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EA80F09-42F3-4321-B718-36FD47E317CB}" type="slidenum">
              <a:rPr lang="zh-CN" altLang="en-US" smtClean="0"/>
            </a:fld>
            <a:endParaRPr lang="zh-CN" altLang="en-US"/>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userDrawn="1">
  <p:cSld name="5_节标题">
    <p:spTree>
      <p:nvGrpSpPr>
        <p:cNvPr id="1" name=""/>
        <p:cNvGrpSpPr/>
        <p:nvPr/>
      </p:nvGrpSpPr>
      <p:grpSpPr>
        <a:xfrm>
          <a:off x="0" y="0"/>
          <a:ext cx="0" cy="0"/>
          <a:chOff x="0" y="0"/>
          <a:chExt cx="0" cy="0"/>
        </a:xfrm>
      </p:grpSpPr>
      <p:pic>
        <p:nvPicPr>
          <p:cNvPr id="6" name="Picture 2" descr="C:\Users\Administrator\Desktop\QQ截图2016051314034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4169"/>
          </a:xfrm>
          <a:prstGeom prst="rect">
            <a:avLst/>
          </a:prstGeom>
          <a:noFill/>
          <a:extLst>
            <a:ext uri="{909E8E84-426E-40DD-AFC4-6F175D3DCCD1}">
              <a14:hiddenFill xmlns:a14="http://schemas.microsoft.com/office/drawing/2010/main">
                <a:solidFill>
                  <a:srgbClr val="FFFFFF"/>
                </a:solidFill>
              </a14:hiddenFill>
            </a:ext>
          </a:extLst>
        </p:spPr>
      </p:pic>
      <p:sp>
        <p:nvSpPr>
          <p:cNvPr id="163" name="矩形 162"/>
          <p:cNvSpPr/>
          <p:nvPr userDrawn="1"/>
        </p:nvSpPr>
        <p:spPr>
          <a:xfrm>
            <a:off x="0" y="2571750"/>
            <a:ext cx="9144000" cy="2571750"/>
          </a:xfrm>
          <a:prstGeom prst="rect">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5" name="Freeform 6"/>
          <p:cNvSpPr>
            <a:spLocks noEditPoints="1"/>
          </p:cNvSpPr>
          <p:nvPr userDrawn="1"/>
        </p:nvSpPr>
        <p:spPr bwMode="auto">
          <a:xfrm>
            <a:off x="3280025" y="2571750"/>
            <a:ext cx="2583951" cy="1297146"/>
          </a:xfrm>
          <a:custGeom>
            <a:avLst/>
            <a:gdLst>
              <a:gd name="T0" fmla="*/ 48 w 13537"/>
              <a:gd name="T1" fmla="*/ 24 h 6793"/>
              <a:gd name="T2" fmla="*/ 68 w 13537"/>
              <a:gd name="T3" fmla="*/ 542 h 6793"/>
              <a:gd name="T4" fmla="*/ 126 w 13537"/>
              <a:gd name="T5" fmla="*/ 1048 h 6793"/>
              <a:gd name="T6" fmla="*/ 260 w 13537"/>
              <a:gd name="T7" fmla="*/ 1705 h 6793"/>
              <a:gd name="T8" fmla="*/ 577 w 13537"/>
              <a:gd name="T9" fmla="*/ 2641 h 6793"/>
              <a:gd name="T10" fmla="*/ 1022 w 13537"/>
              <a:gd name="T11" fmla="*/ 3510 h 6793"/>
              <a:gd name="T12" fmla="*/ 1583 w 13537"/>
              <a:gd name="T13" fmla="*/ 4300 h 6793"/>
              <a:gd name="T14" fmla="*/ 2250 w 13537"/>
              <a:gd name="T15" fmla="*/ 5000 h 6793"/>
              <a:gd name="T16" fmla="*/ 3012 w 13537"/>
              <a:gd name="T17" fmla="*/ 5598 h 6793"/>
              <a:gd name="T18" fmla="*/ 3855 w 13537"/>
              <a:gd name="T19" fmla="*/ 6083 h 6793"/>
              <a:gd name="T20" fmla="*/ 4771 w 13537"/>
              <a:gd name="T21" fmla="*/ 6443 h 6793"/>
              <a:gd name="T22" fmla="*/ 5579 w 13537"/>
              <a:gd name="T23" fmla="*/ 6640 h 6793"/>
              <a:gd name="T24" fmla="*/ 6082 w 13537"/>
              <a:gd name="T25" fmla="*/ 6710 h 6793"/>
              <a:gd name="T26" fmla="*/ 6595 w 13537"/>
              <a:gd name="T27" fmla="*/ 6743 h 6793"/>
              <a:gd name="T28" fmla="*/ 7115 w 13537"/>
              <a:gd name="T29" fmla="*/ 6736 h 6793"/>
              <a:gd name="T30" fmla="*/ 7625 w 13537"/>
              <a:gd name="T31" fmla="*/ 6691 h 6793"/>
              <a:gd name="T32" fmla="*/ 8123 w 13537"/>
              <a:gd name="T33" fmla="*/ 6608 h 6793"/>
              <a:gd name="T34" fmla="*/ 9080 w 13537"/>
              <a:gd name="T35" fmla="*/ 6337 h 6793"/>
              <a:gd name="T36" fmla="*/ 9973 w 13537"/>
              <a:gd name="T37" fmla="*/ 5934 h 6793"/>
              <a:gd name="T38" fmla="*/ 10790 w 13537"/>
              <a:gd name="T39" fmla="*/ 5410 h 6793"/>
              <a:gd name="T40" fmla="*/ 11521 w 13537"/>
              <a:gd name="T41" fmla="*/ 4776 h 6793"/>
              <a:gd name="T42" fmla="*/ 12154 w 13537"/>
              <a:gd name="T43" fmla="*/ 4045 h 6793"/>
              <a:gd name="T44" fmla="*/ 12678 w 13537"/>
              <a:gd name="T45" fmla="*/ 3227 h 6793"/>
              <a:gd name="T46" fmla="*/ 13081 w 13537"/>
              <a:gd name="T47" fmla="*/ 2335 h 6793"/>
              <a:gd name="T48" fmla="*/ 13353 w 13537"/>
              <a:gd name="T49" fmla="*/ 1378 h 6793"/>
              <a:gd name="T50" fmla="*/ 13435 w 13537"/>
              <a:gd name="T51" fmla="*/ 880 h 6793"/>
              <a:gd name="T52" fmla="*/ 13480 w 13537"/>
              <a:gd name="T53" fmla="*/ 370 h 6793"/>
              <a:gd name="T54" fmla="*/ 13513 w 13537"/>
              <a:gd name="T55" fmla="*/ 48 h 6793"/>
              <a:gd name="T56" fmla="*/ 13530 w 13537"/>
              <a:gd name="T57" fmla="*/ 8 h 6793"/>
              <a:gd name="T58" fmla="*/ 13528 w 13537"/>
              <a:gd name="T59" fmla="*/ 373 h 6793"/>
              <a:gd name="T60" fmla="*/ 13482 w 13537"/>
              <a:gd name="T61" fmla="*/ 887 h 6793"/>
              <a:gd name="T62" fmla="*/ 13399 w 13537"/>
              <a:gd name="T63" fmla="*/ 1389 h 6793"/>
              <a:gd name="T64" fmla="*/ 13126 w 13537"/>
              <a:gd name="T65" fmla="*/ 2352 h 6793"/>
              <a:gd name="T66" fmla="*/ 12720 w 13537"/>
              <a:gd name="T67" fmla="*/ 3251 h 6793"/>
              <a:gd name="T68" fmla="*/ 12192 w 13537"/>
              <a:gd name="T69" fmla="*/ 4075 h 6793"/>
              <a:gd name="T70" fmla="*/ 11554 w 13537"/>
              <a:gd name="T71" fmla="*/ 4811 h 6793"/>
              <a:gd name="T72" fmla="*/ 10818 w 13537"/>
              <a:gd name="T73" fmla="*/ 5449 h 6793"/>
              <a:gd name="T74" fmla="*/ 9994 w 13537"/>
              <a:gd name="T75" fmla="*/ 5976 h 6793"/>
              <a:gd name="T76" fmla="*/ 9095 w 13537"/>
              <a:gd name="T77" fmla="*/ 6382 h 6793"/>
              <a:gd name="T78" fmla="*/ 8132 w 13537"/>
              <a:gd name="T79" fmla="*/ 6656 h 6793"/>
              <a:gd name="T80" fmla="*/ 7630 w 13537"/>
              <a:gd name="T81" fmla="*/ 6739 h 6793"/>
              <a:gd name="T82" fmla="*/ 7116 w 13537"/>
              <a:gd name="T83" fmla="*/ 6784 h 6793"/>
              <a:gd name="T84" fmla="*/ 6594 w 13537"/>
              <a:gd name="T85" fmla="*/ 6791 h 6793"/>
              <a:gd name="T86" fmla="*/ 6076 w 13537"/>
              <a:gd name="T87" fmla="*/ 6758 h 6793"/>
              <a:gd name="T88" fmla="*/ 5570 w 13537"/>
              <a:gd name="T89" fmla="*/ 6687 h 6793"/>
              <a:gd name="T90" fmla="*/ 4755 w 13537"/>
              <a:gd name="T91" fmla="*/ 6488 h 6793"/>
              <a:gd name="T92" fmla="*/ 3834 w 13537"/>
              <a:gd name="T93" fmla="*/ 6125 h 6793"/>
              <a:gd name="T94" fmla="*/ 2984 w 13537"/>
              <a:gd name="T95" fmla="*/ 5637 h 6793"/>
              <a:gd name="T96" fmla="*/ 2217 w 13537"/>
              <a:gd name="T97" fmla="*/ 5034 h 6793"/>
              <a:gd name="T98" fmla="*/ 1545 w 13537"/>
              <a:gd name="T99" fmla="*/ 4330 h 6793"/>
              <a:gd name="T100" fmla="*/ 980 w 13537"/>
              <a:gd name="T101" fmla="*/ 3534 h 6793"/>
              <a:gd name="T102" fmla="*/ 532 w 13537"/>
              <a:gd name="T103" fmla="*/ 2659 h 6793"/>
              <a:gd name="T104" fmla="*/ 213 w 13537"/>
              <a:gd name="T105" fmla="*/ 1715 h 6793"/>
              <a:gd name="T106" fmla="*/ 78 w 13537"/>
              <a:gd name="T107" fmla="*/ 1055 h 6793"/>
              <a:gd name="T108" fmla="*/ 20 w 13537"/>
              <a:gd name="T109" fmla="*/ 545 h 6793"/>
              <a:gd name="T110" fmla="*/ 0 w 13537"/>
              <a:gd name="T111" fmla="*/ 25 h 6793"/>
              <a:gd name="T112" fmla="*/ 6768 w 13537"/>
              <a:gd name="T113" fmla="*/ 0 h 6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537" h="6793">
                <a:moveTo>
                  <a:pt x="6768" y="48"/>
                </a:moveTo>
                <a:lnTo>
                  <a:pt x="24" y="48"/>
                </a:lnTo>
                <a:lnTo>
                  <a:pt x="48" y="24"/>
                </a:lnTo>
                <a:lnTo>
                  <a:pt x="50" y="198"/>
                </a:lnTo>
                <a:lnTo>
                  <a:pt x="57" y="371"/>
                </a:lnTo>
                <a:lnTo>
                  <a:pt x="68" y="542"/>
                </a:lnTo>
                <a:lnTo>
                  <a:pt x="83" y="712"/>
                </a:lnTo>
                <a:lnTo>
                  <a:pt x="102" y="881"/>
                </a:lnTo>
                <a:lnTo>
                  <a:pt x="126" y="1048"/>
                </a:lnTo>
                <a:lnTo>
                  <a:pt x="153" y="1215"/>
                </a:lnTo>
                <a:lnTo>
                  <a:pt x="185" y="1379"/>
                </a:lnTo>
                <a:lnTo>
                  <a:pt x="260" y="1705"/>
                </a:lnTo>
                <a:lnTo>
                  <a:pt x="351" y="2024"/>
                </a:lnTo>
                <a:lnTo>
                  <a:pt x="456" y="2336"/>
                </a:lnTo>
                <a:lnTo>
                  <a:pt x="577" y="2641"/>
                </a:lnTo>
                <a:lnTo>
                  <a:pt x="711" y="2939"/>
                </a:lnTo>
                <a:lnTo>
                  <a:pt x="860" y="3229"/>
                </a:lnTo>
                <a:lnTo>
                  <a:pt x="1022" y="3510"/>
                </a:lnTo>
                <a:lnTo>
                  <a:pt x="1196" y="3783"/>
                </a:lnTo>
                <a:lnTo>
                  <a:pt x="1384" y="4046"/>
                </a:lnTo>
                <a:lnTo>
                  <a:pt x="1583" y="4300"/>
                </a:lnTo>
                <a:lnTo>
                  <a:pt x="1794" y="4544"/>
                </a:lnTo>
                <a:lnTo>
                  <a:pt x="2017" y="4777"/>
                </a:lnTo>
                <a:lnTo>
                  <a:pt x="2250" y="5000"/>
                </a:lnTo>
                <a:lnTo>
                  <a:pt x="2494" y="5211"/>
                </a:lnTo>
                <a:lnTo>
                  <a:pt x="2748" y="5410"/>
                </a:lnTo>
                <a:lnTo>
                  <a:pt x="3012" y="5598"/>
                </a:lnTo>
                <a:lnTo>
                  <a:pt x="3284" y="5772"/>
                </a:lnTo>
                <a:lnTo>
                  <a:pt x="3566" y="5934"/>
                </a:lnTo>
                <a:lnTo>
                  <a:pt x="3855" y="6083"/>
                </a:lnTo>
                <a:lnTo>
                  <a:pt x="4153" y="6217"/>
                </a:lnTo>
                <a:lnTo>
                  <a:pt x="4458" y="6337"/>
                </a:lnTo>
                <a:lnTo>
                  <a:pt x="4771" y="6443"/>
                </a:lnTo>
                <a:lnTo>
                  <a:pt x="5090" y="6534"/>
                </a:lnTo>
                <a:lnTo>
                  <a:pt x="5415" y="6609"/>
                </a:lnTo>
                <a:lnTo>
                  <a:pt x="5579" y="6640"/>
                </a:lnTo>
                <a:lnTo>
                  <a:pt x="5745" y="6668"/>
                </a:lnTo>
                <a:lnTo>
                  <a:pt x="5913" y="6691"/>
                </a:lnTo>
                <a:lnTo>
                  <a:pt x="6082" y="6710"/>
                </a:lnTo>
                <a:lnTo>
                  <a:pt x="6252" y="6725"/>
                </a:lnTo>
                <a:lnTo>
                  <a:pt x="6423" y="6736"/>
                </a:lnTo>
                <a:lnTo>
                  <a:pt x="6595" y="6743"/>
                </a:lnTo>
                <a:lnTo>
                  <a:pt x="6769" y="6745"/>
                </a:lnTo>
                <a:lnTo>
                  <a:pt x="6942" y="6743"/>
                </a:lnTo>
                <a:lnTo>
                  <a:pt x="7115" y="6736"/>
                </a:lnTo>
                <a:lnTo>
                  <a:pt x="7286" y="6725"/>
                </a:lnTo>
                <a:lnTo>
                  <a:pt x="7456" y="6710"/>
                </a:lnTo>
                <a:lnTo>
                  <a:pt x="7625" y="6691"/>
                </a:lnTo>
                <a:lnTo>
                  <a:pt x="7792" y="6667"/>
                </a:lnTo>
                <a:lnTo>
                  <a:pt x="7959" y="6640"/>
                </a:lnTo>
                <a:lnTo>
                  <a:pt x="8123" y="6608"/>
                </a:lnTo>
                <a:lnTo>
                  <a:pt x="8449" y="6533"/>
                </a:lnTo>
                <a:lnTo>
                  <a:pt x="8768" y="6443"/>
                </a:lnTo>
                <a:lnTo>
                  <a:pt x="9080" y="6337"/>
                </a:lnTo>
                <a:lnTo>
                  <a:pt x="9385" y="6217"/>
                </a:lnTo>
                <a:lnTo>
                  <a:pt x="9683" y="6082"/>
                </a:lnTo>
                <a:lnTo>
                  <a:pt x="9973" y="5934"/>
                </a:lnTo>
                <a:lnTo>
                  <a:pt x="10254" y="5772"/>
                </a:lnTo>
                <a:lnTo>
                  <a:pt x="10527" y="5597"/>
                </a:lnTo>
                <a:lnTo>
                  <a:pt x="10790" y="5410"/>
                </a:lnTo>
                <a:lnTo>
                  <a:pt x="11044" y="5210"/>
                </a:lnTo>
                <a:lnTo>
                  <a:pt x="11288" y="4999"/>
                </a:lnTo>
                <a:lnTo>
                  <a:pt x="11521" y="4776"/>
                </a:lnTo>
                <a:lnTo>
                  <a:pt x="11744" y="4543"/>
                </a:lnTo>
                <a:lnTo>
                  <a:pt x="11955" y="4299"/>
                </a:lnTo>
                <a:lnTo>
                  <a:pt x="12154" y="4045"/>
                </a:lnTo>
                <a:lnTo>
                  <a:pt x="12342" y="3782"/>
                </a:lnTo>
                <a:lnTo>
                  <a:pt x="12516" y="3509"/>
                </a:lnTo>
                <a:lnTo>
                  <a:pt x="12678" y="3227"/>
                </a:lnTo>
                <a:lnTo>
                  <a:pt x="12827" y="2938"/>
                </a:lnTo>
                <a:lnTo>
                  <a:pt x="12961" y="2640"/>
                </a:lnTo>
                <a:lnTo>
                  <a:pt x="13081" y="2335"/>
                </a:lnTo>
                <a:lnTo>
                  <a:pt x="13187" y="2023"/>
                </a:lnTo>
                <a:lnTo>
                  <a:pt x="13278" y="1703"/>
                </a:lnTo>
                <a:lnTo>
                  <a:pt x="13353" y="1378"/>
                </a:lnTo>
                <a:lnTo>
                  <a:pt x="13384" y="1214"/>
                </a:lnTo>
                <a:lnTo>
                  <a:pt x="13412" y="1048"/>
                </a:lnTo>
                <a:lnTo>
                  <a:pt x="13435" y="880"/>
                </a:lnTo>
                <a:lnTo>
                  <a:pt x="13454" y="711"/>
                </a:lnTo>
                <a:lnTo>
                  <a:pt x="13469" y="541"/>
                </a:lnTo>
                <a:lnTo>
                  <a:pt x="13480" y="370"/>
                </a:lnTo>
                <a:lnTo>
                  <a:pt x="13487" y="198"/>
                </a:lnTo>
                <a:lnTo>
                  <a:pt x="13489" y="24"/>
                </a:lnTo>
                <a:lnTo>
                  <a:pt x="13513" y="48"/>
                </a:lnTo>
                <a:lnTo>
                  <a:pt x="6768" y="48"/>
                </a:lnTo>
                <a:close/>
                <a:moveTo>
                  <a:pt x="13513" y="0"/>
                </a:moveTo>
                <a:cubicBezTo>
                  <a:pt x="13519" y="0"/>
                  <a:pt x="13526" y="3"/>
                  <a:pt x="13530" y="8"/>
                </a:cubicBezTo>
                <a:cubicBezTo>
                  <a:pt x="13535" y="12"/>
                  <a:pt x="13537" y="18"/>
                  <a:pt x="13537" y="25"/>
                </a:cubicBezTo>
                <a:lnTo>
                  <a:pt x="13535" y="199"/>
                </a:lnTo>
                <a:lnTo>
                  <a:pt x="13528" y="373"/>
                </a:lnTo>
                <a:lnTo>
                  <a:pt x="13517" y="546"/>
                </a:lnTo>
                <a:lnTo>
                  <a:pt x="13502" y="717"/>
                </a:lnTo>
                <a:lnTo>
                  <a:pt x="13482" y="887"/>
                </a:lnTo>
                <a:lnTo>
                  <a:pt x="13459" y="1056"/>
                </a:lnTo>
                <a:lnTo>
                  <a:pt x="13431" y="1223"/>
                </a:lnTo>
                <a:lnTo>
                  <a:pt x="13399" y="1389"/>
                </a:lnTo>
                <a:lnTo>
                  <a:pt x="13324" y="1717"/>
                </a:lnTo>
                <a:lnTo>
                  <a:pt x="13232" y="2038"/>
                </a:lnTo>
                <a:lnTo>
                  <a:pt x="13126" y="2352"/>
                </a:lnTo>
                <a:lnTo>
                  <a:pt x="13005" y="2660"/>
                </a:lnTo>
                <a:lnTo>
                  <a:pt x="12869" y="2959"/>
                </a:lnTo>
                <a:lnTo>
                  <a:pt x="12720" y="3251"/>
                </a:lnTo>
                <a:lnTo>
                  <a:pt x="12557" y="3535"/>
                </a:lnTo>
                <a:lnTo>
                  <a:pt x="12381" y="3809"/>
                </a:lnTo>
                <a:lnTo>
                  <a:pt x="12192" y="4075"/>
                </a:lnTo>
                <a:lnTo>
                  <a:pt x="11991" y="4330"/>
                </a:lnTo>
                <a:lnTo>
                  <a:pt x="11778" y="4576"/>
                </a:lnTo>
                <a:lnTo>
                  <a:pt x="11554" y="4811"/>
                </a:lnTo>
                <a:lnTo>
                  <a:pt x="11319" y="5035"/>
                </a:lnTo>
                <a:lnTo>
                  <a:pt x="11074" y="5248"/>
                </a:lnTo>
                <a:lnTo>
                  <a:pt x="10818" y="5449"/>
                </a:lnTo>
                <a:lnTo>
                  <a:pt x="10552" y="5637"/>
                </a:lnTo>
                <a:lnTo>
                  <a:pt x="10278" y="5813"/>
                </a:lnTo>
                <a:lnTo>
                  <a:pt x="9994" y="5976"/>
                </a:lnTo>
                <a:lnTo>
                  <a:pt x="9702" y="6126"/>
                </a:lnTo>
                <a:lnTo>
                  <a:pt x="9403" y="6261"/>
                </a:lnTo>
                <a:lnTo>
                  <a:pt x="9095" y="6382"/>
                </a:lnTo>
                <a:lnTo>
                  <a:pt x="8781" y="6489"/>
                </a:lnTo>
                <a:lnTo>
                  <a:pt x="8459" y="6580"/>
                </a:lnTo>
                <a:lnTo>
                  <a:pt x="8132" y="6656"/>
                </a:lnTo>
                <a:lnTo>
                  <a:pt x="7966" y="6687"/>
                </a:lnTo>
                <a:lnTo>
                  <a:pt x="7799" y="6715"/>
                </a:lnTo>
                <a:lnTo>
                  <a:pt x="7630" y="6739"/>
                </a:lnTo>
                <a:lnTo>
                  <a:pt x="7460" y="6758"/>
                </a:lnTo>
                <a:lnTo>
                  <a:pt x="7289" y="6773"/>
                </a:lnTo>
                <a:lnTo>
                  <a:pt x="7116" y="6784"/>
                </a:lnTo>
                <a:lnTo>
                  <a:pt x="6943" y="6791"/>
                </a:lnTo>
                <a:lnTo>
                  <a:pt x="6768" y="6793"/>
                </a:lnTo>
                <a:lnTo>
                  <a:pt x="6594" y="6791"/>
                </a:lnTo>
                <a:lnTo>
                  <a:pt x="6420" y="6784"/>
                </a:lnTo>
                <a:lnTo>
                  <a:pt x="6247" y="6773"/>
                </a:lnTo>
                <a:lnTo>
                  <a:pt x="6076" y="6758"/>
                </a:lnTo>
                <a:lnTo>
                  <a:pt x="5906" y="6738"/>
                </a:lnTo>
                <a:lnTo>
                  <a:pt x="5738" y="6715"/>
                </a:lnTo>
                <a:lnTo>
                  <a:pt x="5570" y="6687"/>
                </a:lnTo>
                <a:lnTo>
                  <a:pt x="5404" y="6655"/>
                </a:lnTo>
                <a:lnTo>
                  <a:pt x="5076" y="6580"/>
                </a:lnTo>
                <a:lnTo>
                  <a:pt x="4755" y="6488"/>
                </a:lnTo>
                <a:lnTo>
                  <a:pt x="4441" y="6382"/>
                </a:lnTo>
                <a:lnTo>
                  <a:pt x="4133" y="6261"/>
                </a:lnTo>
                <a:lnTo>
                  <a:pt x="3834" y="6125"/>
                </a:lnTo>
                <a:lnTo>
                  <a:pt x="3542" y="5976"/>
                </a:lnTo>
                <a:lnTo>
                  <a:pt x="3258" y="5813"/>
                </a:lnTo>
                <a:lnTo>
                  <a:pt x="2984" y="5637"/>
                </a:lnTo>
                <a:lnTo>
                  <a:pt x="2718" y="5448"/>
                </a:lnTo>
                <a:lnTo>
                  <a:pt x="2463" y="5247"/>
                </a:lnTo>
                <a:lnTo>
                  <a:pt x="2217" y="5034"/>
                </a:lnTo>
                <a:lnTo>
                  <a:pt x="1982" y="4810"/>
                </a:lnTo>
                <a:lnTo>
                  <a:pt x="1758" y="4575"/>
                </a:lnTo>
                <a:lnTo>
                  <a:pt x="1545" y="4330"/>
                </a:lnTo>
                <a:lnTo>
                  <a:pt x="1344" y="4074"/>
                </a:lnTo>
                <a:lnTo>
                  <a:pt x="1156" y="3808"/>
                </a:lnTo>
                <a:lnTo>
                  <a:pt x="980" y="3534"/>
                </a:lnTo>
                <a:lnTo>
                  <a:pt x="817" y="3250"/>
                </a:lnTo>
                <a:lnTo>
                  <a:pt x="667" y="2958"/>
                </a:lnTo>
                <a:lnTo>
                  <a:pt x="532" y="2659"/>
                </a:lnTo>
                <a:lnTo>
                  <a:pt x="411" y="2351"/>
                </a:lnTo>
                <a:lnTo>
                  <a:pt x="304" y="2037"/>
                </a:lnTo>
                <a:lnTo>
                  <a:pt x="213" y="1715"/>
                </a:lnTo>
                <a:lnTo>
                  <a:pt x="138" y="1388"/>
                </a:lnTo>
                <a:lnTo>
                  <a:pt x="106" y="1222"/>
                </a:lnTo>
                <a:lnTo>
                  <a:pt x="78" y="1055"/>
                </a:lnTo>
                <a:lnTo>
                  <a:pt x="55" y="886"/>
                </a:lnTo>
                <a:lnTo>
                  <a:pt x="35" y="716"/>
                </a:lnTo>
                <a:lnTo>
                  <a:pt x="20" y="545"/>
                </a:lnTo>
                <a:lnTo>
                  <a:pt x="9" y="372"/>
                </a:lnTo>
                <a:lnTo>
                  <a:pt x="2" y="199"/>
                </a:lnTo>
                <a:lnTo>
                  <a:pt x="0" y="25"/>
                </a:lnTo>
                <a:cubicBezTo>
                  <a:pt x="0" y="18"/>
                  <a:pt x="3" y="12"/>
                  <a:pt x="7" y="8"/>
                </a:cubicBezTo>
                <a:cubicBezTo>
                  <a:pt x="12" y="3"/>
                  <a:pt x="18" y="0"/>
                  <a:pt x="24" y="0"/>
                </a:cubicBezTo>
                <a:lnTo>
                  <a:pt x="6768" y="0"/>
                </a:lnTo>
                <a:lnTo>
                  <a:pt x="13513" y="0"/>
                </a:lnTo>
                <a:close/>
              </a:path>
            </a:pathLst>
          </a:custGeom>
          <a:solidFill>
            <a:srgbClr val="FFFFFF"/>
          </a:solidFill>
          <a:ln w="635" cap="flat">
            <a:noFill/>
            <a:prstDash val="solid"/>
            <a:beve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68580" tIns="34290" rIns="68580" bIns="34290" numCol="1" anchor="t" anchorCtr="0" compatLnSpc="1"/>
          <a:lstStyle/>
          <a:p>
            <a:endParaRPr lang="zh-CN" altLang="en-US" sz="1015"/>
          </a:p>
        </p:txBody>
      </p:sp>
    </p:spTree>
  </p:cSld>
  <p:clrMapOvr>
    <a:masterClrMapping/>
  </p:clrMapOvr>
  <p:transition advClick="0" advTm="0">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sp>
        <p:nvSpPr>
          <p:cNvPr id="163" name="矩形 162"/>
          <p:cNvSpPr/>
          <p:nvPr userDrawn="1"/>
        </p:nvSpPr>
        <p:spPr>
          <a:xfrm>
            <a:off x="0" y="2571750"/>
            <a:ext cx="9144000" cy="2571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rtlCol="0" anchor="ctr"/>
          <a:lstStyle/>
          <a:p>
            <a:pPr algn="ctr"/>
            <a:endParaRPr lang="zh-CN" altLang="en-US" sz="1100"/>
          </a:p>
        </p:txBody>
      </p:sp>
      <p:sp>
        <p:nvSpPr>
          <p:cNvPr id="25" name="Freeform 6"/>
          <p:cNvSpPr>
            <a:spLocks noEditPoints="1"/>
          </p:cNvSpPr>
          <p:nvPr userDrawn="1"/>
        </p:nvSpPr>
        <p:spPr bwMode="auto">
          <a:xfrm>
            <a:off x="3280026" y="2571750"/>
            <a:ext cx="2583951" cy="1297146"/>
          </a:xfrm>
          <a:custGeom>
            <a:avLst/>
            <a:gdLst>
              <a:gd name="T0" fmla="*/ 48 w 13537"/>
              <a:gd name="T1" fmla="*/ 24 h 6793"/>
              <a:gd name="T2" fmla="*/ 68 w 13537"/>
              <a:gd name="T3" fmla="*/ 542 h 6793"/>
              <a:gd name="T4" fmla="*/ 126 w 13537"/>
              <a:gd name="T5" fmla="*/ 1048 h 6793"/>
              <a:gd name="T6" fmla="*/ 260 w 13537"/>
              <a:gd name="T7" fmla="*/ 1705 h 6793"/>
              <a:gd name="T8" fmla="*/ 577 w 13537"/>
              <a:gd name="T9" fmla="*/ 2641 h 6793"/>
              <a:gd name="T10" fmla="*/ 1022 w 13537"/>
              <a:gd name="T11" fmla="*/ 3510 h 6793"/>
              <a:gd name="T12" fmla="*/ 1583 w 13537"/>
              <a:gd name="T13" fmla="*/ 4300 h 6793"/>
              <a:gd name="T14" fmla="*/ 2250 w 13537"/>
              <a:gd name="T15" fmla="*/ 5000 h 6793"/>
              <a:gd name="T16" fmla="*/ 3012 w 13537"/>
              <a:gd name="T17" fmla="*/ 5598 h 6793"/>
              <a:gd name="T18" fmla="*/ 3855 w 13537"/>
              <a:gd name="T19" fmla="*/ 6083 h 6793"/>
              <a:gd name="T20" fmla="*/ 4771 w 13537"/>
              <a:gd name="T21" fmla="*/ 6443 h 6793"/>
              <a:gd name="T22" fmla="*/ 5579 w 13537"/>
              <a:gd name="T23" fmla="*/ 6640 h 6793"/>
              <a:gd name="T24" fmla="*/ 6082 w 13537"/>
              <a:gd name="T25" fmla="*/ 6710 h 6793"/>
              <a:gd name="T26" fmla="*/ 6595 w 13537"/>
              <a:gd name="T27" fmla="*/ 6743 h 6793"/>
              <a:gd name="T28" fmla="*/ 7115 w 13537"/>
              <a:gd name="T29" fmla="*/ 6736 h 6793"/>
              <a:gd name="T30" fmla="*/ 7625 w 13537"/>
              <a:gd name="T31" fmla="*/ 6691 h 6793"/>
              <a:gd name="T32" fmla="*/ 8123 w 13537"/>
              <a:gd name="T33" fmla="*/ 6608 h 6793"/>
              <a:gd name="T34" fmla="*/ 9080 w 13537"/>
              <a:gd name="T35" fmla="*/ 6337 h 6793"/>
              <a:gd name="T36" fmla="*/ 9973 w 13537"/>
              <a:gd name="T37" fmla="*/ 5934 h 6793"/>
              <a:gd name="T38" fmla="*/ 10790 w 13537"/>
              <a:gd name="T39" fmla="*/ 5410 h 6793"/>
              <a:gd name="T40" fmla="*/ 11521 w 13537"/>
              <a:gd name="T41" fmla="*/ 4776 h 6793"/>
              <a:gd name="T42" fmla="*/ 12154 w 13537"/>
              <a:gd name="T43" fmla="*/ 4045 h 6793"/>
              <a:gd name="T44" fmla="*/ 12678 w 13537"/>
              <a:gd name="T45" fmla="*/ 3227 h 6793"/>
              <a:gd name="T46" fmla="*/ 13081 w 13537"/>
              <a:gd name="T47" fmla="*/ 2335 h 6793"/>
              <a:gd name="T48" fmla="*/ 13353 w 13537"/>
              <a:gd name="T49" fmla="*/ 1378 h 6793"/>
              <a:gd name="T50" fmla="*/ 13435 w 13537"/>
              <a:gd name="T51" fmla="*/ 880 h 6793"/>
              <a:gd name="T52" fmla="*/ 13480 w 13537"/>
              <a:gd name="T53" fmla="*/ 370 h 6793"/>
              <a:gd name="T54" fmla="*/ 13513 w 13537"/>
              <a:gd name="T55" fmla="*/ 48 h 6793"/>
              <a:gd name="T56" fmla="*/ 13530 w 13537"/>
              <a:gd name="T57" fmla="*/ 8 h 6793"/>
              <a:gd name="T58" fmla="*/ 13528 w 13537"/>
              <a:gd name="T59" fmla="*/ 373 h 6793"/>
              <a:gd name="T60" fmla="*/ 13482 w 13537"/>
              <a:gd name="T61" fmla="*/ 887 h 6793"/>
              <a:gd name="T62" fmla="*/ 13399 w 13537"/>
              <a:gd name="T63" fmla="*/ 1389 h 6793"/>
              <a:gd name="T64" fmla="*/ 13126 w 13537"/>
              <a:gd name="T65" fmla="*/ 2352 h 6793"/>
              <a:gd name="T66" fmla="*/ 12720 w 13537"/>
              <a:gd name="T67" fmla="*/ 3251 h 6793"/>
              <a:gd name="T68" fmla="*/ 12192 w 13537"/>
              <a:gd name="T69" fmla="*/ 4075 h 6793"/>
              <a:gd name="T70" fmla="*/ 11554 w 13537"/>
              <a:gd name="T71" fmla="*/ 4811 h 6793"/>
              <a:gd name="T72" fmla="*/ 10818 w 13537"/>
              <a:gd name="T73" fmla="*/ 5449 h 6793"/>
              <a:gd name="T74" fmla="*/ 9994 w 13537"/>
              <a:gd name="T75" fmla="*/ 5976 h 6793"/>
              <a:gd name="T76" fmla="*/ 9095 w 13537"/>
              <a:gd name="T77" fmla="*/ 6382 h 6793"/>
              <a:gd name="T78" fmla="*/ 8132 w 13537"/>
              <a:gd name="T79" fmla="*/ 6656 h 6793"/>
              <a:gd name="T80" fmla="*/ 7630 w 13537"/>
              <a:gd name="T81" fmla="*/ 6739 h 6793"/>
              <a:gd name="T82" fmla="*/ 7116 w 13537"/>
              <a:gd name="T83" fmla="*/ 6784 h 6793"/>
              <a:gd name="T84" fmla="*/ 6594 w 13537"/>
              <a:gd name="T85" fmla="*/ 6791 h 6793"/>
              <a:gd name="T86" fmla="*/ 6076 w 13537"/>
              <a:gd name="T87" fmla="*/ 6758 h 6793"/>
              <a:gd name="T88" fmla="*/ 5570 w 13537"/>
              <a:gd name="T89" fmla="*/ 6687 h 6793"/>
              <a:gd name="T90" fmla="*/ 4755 w 13537"/>
              <a:gd name="T91" fmla="*/ 6488 h 6793"/>
              <a:gd name="T92" fmla="*/ 3834 w 13537"/>
              <a:gd name="T93" fmla="*/ 6125 h 6793"/>
              <a:gd name="T94" fmla="*/ 2984 w 13537"/>
              <a:gd name="T95" fmla="*/ 5637 h 6793"/>
              <a:gd name="T96" fmla="*/ 2217 w 13537"/>
              <a:gd name="T97" fmla="*/ 5034 h 6793"/>
              <a:gd name="T98" fmla="*/ 1545 w 13537"/>
              <a:gd name="T99" fmla="*/ 4330 h 6793"/>
              <a:gd name="T100" fmla="*/ 980 w 13537"/>
              <a:gd name="T101" fmla="*/ 3534 h 6793"/>
              <a:gd name="T102" fmla="*/ 532 w 13537"/>
              <a:gd name="T103" fmla="*/ 2659 h 6793"/>
              <a:gd name="T104" fmla="*/ 213 w 13537"/>
              <a:gd name="T105" fmla="*/ 1715 h 6793"/>
              <a:gd name="T106" fmla="*/ 78 w 13537"/>
              <a:gd name="T107" fmla="*/ 1055 h 6793"/>
              <a:gd name="T108" fmla="*/ 20 w 13537"/>
              <a:gd name="T109" fmla="*/ 545 h 6793"/>
              <a:gd name="T110" fmla="*/ 0 w 13537"/>
              <a:gd name="T111" fmla="*/ 25 h 6793"/>
              <a:gd name="T112" fmla="*/ 6768 w 13537"/>
              <a:gd name="T113" fmla="*/ 0 h 6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537" h="6793">
                <a:moveTo>
                  <a:pt x="6768" y="48"/>
                </a:moveTo>
                <a:lnTo>
                  <a:pt x="24" y="48"/>
                </a:lnTo>
                <a:lnTo>
                  <a:pt x="48" y="24"/>
                </a:lnTo>
                <a:lnTo>
                  <a:pt x="50" y="198"/>
                </a:lnTo>
                <a:lnTo>
                  <a:pt x="57" y="371"/>
                </a:lnTo>
                <a:lnTo>
                  <a:pt x="68" y="542"/>
                </a:lnTo>
                <a:lnTo>
                  <a:pt x="83" y="712"/>
                </a:lnTo>
                <a:lnTo>
                  <a:pt x="102" y="881"/>
                </a:lnTo>
                <a:lnTo>
                  <a:pt x="126" y="1048"/>
                </a:lnTo>
                <a:lnTo>
                  <a:pt x="153" y="1215"/>
                </a:lnTo>
                <a:lnTo>
                  <a:pt x="185" y="1379"/>
                </a:lnTo>
                <a:lnTo>
                  <a:pt x="260" y="1705"/>
                </a:lnTo>
                <a:lnTo>
                  <a:pt x="351" y="2024"/>
                </a:lnTo>
                <a:lnTo>
                  <a:pt x="456" y="2336"/>
                </a:lnTo>
                <a:lnTo>
                  <a:pt x="577" y="2641"/>
                </a:lnTo>
                <a:lnTo>
                  <a:pt x="711" y="2939"/>
                </a:lnTo>
                <a:lnTo>
                  <a:pt x="860" y="3229"/>
                </a:lnTo>
                <a:lnTo>
                  <a:pt x="1022" y="3510"/>
                </a:lnTo>
                <a:lnTo>
                  <a:pt x="1196" y="3783"/>
                </a:lnTo>
                <a:lnTo>
                  <a:pt x="1384" y="4046"/>
                </a:lnTo>
                <a:lnTo>
                  <a:pt x="1583" y="4300"/>
                </a:lnTo>
                <a:lnTo>
                  <a:pt x="1794" y="4544"/>
                </a:lnTo>
                <a:lnTo>
                  <a:pt x="2017" y="4777"/>
                </a:lnTo>
                <a:lnTo>
                  <a:pt x="2250" y="5000"/>
                </a:lnTo>
                <a:lnTo>
                  <a:pt x="2494" y="5211"/>
                </a:lnTo>
                <a:lnTo>
                  <a:pt x="2748" y="5410"/>
                </a:lnTo>
                <a:lnTo>
                  <a:pt x="3012" y="5598"/>
                </a:lnTo>
                <a:lnTo>
                  <a:pt x="3284" y="5772"/>
                </a:lnTo>
                <a:lnTo>
                  <a:pt x="3566" y="5934"/>
                </a:lnTo>
                <a:lnTo>
                  <a:pt x="3855" y="6083"/>
                </a:lnTo>
                <a:lnTo>
                  <a:pt x="4153" y="6217"/>
                </a:lnTo>
                <a:lnTo>
                  <a:pt x="4458" y="6337"/>
                </a:lnTo>
                <a:lnTo>
                  <a:pt x="4771" y="6443"/>
                </a:lnTo>
                <a:lnTo>
                  <a:pt x="5090" y="6534"/>
                </a:lnTo>
                <a:lnTo>
                  <a:pt x="5415" y="6609"/>
                </a:lnTo>
                <a:lnTo>
                  <a:pt x="5579" y="6640"/>
                </a:lnTo>
                <a:lnTo>
                  <a:pt x="5745" y="6668"/>
                </a:lnTo>
                <a:lnTo>
                  <a:pt x="5913" y="6691"/>
                </a:lnTo>
                <a:lnTo>
                  <a:pt x="6082" y="6710"/>
                </a:lnTo>
                <a:lnTo>
                  <a:pt x="6252" y="6725"/>
                </a:lnTo>
                <a:lnTo>
                  <a:pt x="6423" y="6736"/>
                </a:lnTo>
                <a:lnTo>
                  <a:pt x="6595" y="6743"/>
                </a:lnTo>
                <a:lnTo>
                  <a:pt x="6769" y="6745"/>
                </a:lnTo>
                <a:lnTo>
                  <a:pt x="6942" y="6743"/>
                </a:lnTo>
                <a:lnTo>
                  <a:pt x="7115" y="6736"/>
                </a:lnTo>
                <a:lnTo>
                  <a:pt x="7286" y="6725"/>
                </a:lnTo>
                <a:lnTo>
                  <a:pt x="7456" y="6710"/>
                </a:lnTo>
                <a:lnTo>
                  <a:pt x="7625" y="6691"/>
                </a:lnTo>
                <a:lnTo>
                  <a:pt x="7792" y="6667"/>
                </a:lnTo>
                <a:lnTo>
                  <a:pt x="7959" y="6640"/>
                </a:lnTo>
                <a:lnTo>
                  <a:pt x="8123" y="6608"/>
                </a:lnTo>
                <a:lnTo>
                  <a:pt x="8449" y="6533"/>
                </a:lnTo>
                <a:lnTo>
                  <a:pt x="8768" y="6443"/>
                </a:lnTo>
                <a:lnTo>
                  <a:pt x="9080" y="6337"/>
                </a:lnTo>
                <a:lnTo>
                  <a:pt x="9385" y="6217"/>
                </a:lnTo>
                <a:lnTo>
                  <a:pt x="9683" y="6082"/>
                </a:lnTo>
                <a:lnTo>
                  <a:pt x="9973" y="5934"/>
                </a:lnTo>
                <a:lnTo>
                  <a:pt x="10254" y="5772"/>
                </a:lnTo>
                <a:lnTo>
                  <a:pt x="10527" y="5597"/>
                </a:lnTo>
                <a:lnTo>
                  <a:pt x="10790" y="5410"/>
                </a:lnTo>
                <a:lnTo>
                  <a:pt x="11044" y="5210"/>
                </a:lnTo>
                <a:lnTo>
                  <a:pt x="11288" y="4999"/>
                </a:lnTo>
                <a:lnTo>
                  <a:pt x="11521" y="4776"/>
                </a:lnTo>
                <a:lnTo>
                  <a:pt x="11744" y="4543"/>
                </a:lnTo>
                <a:lnTo>
                  <a:pt x="11955" y="4299"/>
                </a:lnTo>
                <a:lnTo>
                  <a:pt x="12154" y="4045"/>
                </a:lnTo>
                <a:lnTo>
                  <a:pt x="12342" y="3782"/>
                </a:lnTo>
                <a:lnTo>
                  <a:pt x="12516" y="3509"/>
                </a:lnTo>
                <a:lnTo>
                  <a:pt x="12678" y="3227"/>
                </a:lnTo>
                <a:lnTo>
                  <a:pt x="12827" y="2938"/>
                </a:lnTo>
                <a:lnTo>
                  <a:pt x="12961" y="2640"/>
                </a:lnTo>
                <a:lnTo>
                  <a:pt x="13081" y="2335"/>
                </a:lnTo>
                <a:lnTo>
                  <a:pt x="13187" y="2023"/>
                </a:lnTo>
                <a:lnTo>
                  <a:pt x="13278" y="1703"/>
                </a:lnTo>
                <a:lnTo>
                  <a:pt x="13353" y="1378"/>
                </a:lnTo>
                <a:lnTo>
                  <a:pt x="13384" y="1214"/>
                </a:lnTo>
                <a:lnTo>
                  <a:pt x="13412" y="1048"/>
                </a:lnTo>
                <a:lnTo>
                  <a:pt x="13435" y="880"/>
                </a:lnTo>
                <a:lnTo>
                  <a:pt x="13454" y="711"/>
                </a:lnTo>
                <a:lnTo>
                  <a:pt x="13469" y="541"/>
                </a:lnTo>
                <a:lnTo>
                  <a:pt x="13480" y="370"/>
                </a:lnTo>
                <a:lnTo>
                  <a:pt x="13487" y="198"/>
                </a:lnTo>
                <a:lnTo>
                  <a:pt x="13489" y="24"/>
                </a:lnTo>
                <a:lnTo>
                  <a:pt x="13513" y="48"/>
                </a:lnTo>
                <a:lnTo>
                  <a:pt x="6768" y="48"/>
                </a:lnTo>
                <a:close/>
                <a:moveTo>
                  <a:pt x="13513" y="0"/>
                </a:moveTo>
                <a:cubicBezTo>
                  <a:pt x="13519" y="0"/>
                  <a:pt x="13526" y="3"/>
                  <a:pt x="13530" y="8"/>
                </a:cubicBezTo>
                <a:cubicBezTo>
                  <a:pt x="13535" y="12"/>
                  <a:pt x="13537" y="18"/>
                  <a:pt x="13537" y="25"/>
                </a:cubicBezTo>
                <a:lnTo>
                  <a:pt x="13535" y="199"/>
                </a:lnTo>
                <a:lnTo>
                  <a:pt x="13528" y="373"/>
                </a:lnTo>
                <a:lnTo>
                  <a:pt x="13517" y="546"/>
                </a:lnTo>
                <a:lnTo>
                  <a:pt x="13502" y="717"/>
                </a:lnTo>
                <a:lnTo>
                  <a:pt x="13482" y="887"/>
                </a:lnTo>
                <a:lnTo>
                  <a:pt x="13459" y="1056"/>
                </a:lnTo>
                <a:lnTo>
                  <a:pt x="13431" y="1223"/>
                </a:lnTo>
                <a:lnTo>
                  <a:pt x="13399" y="1389"/>
                </a:lnTo>
                <a:lnTo>
                  <a:pt x="13324" y="1717"/>
                </a:lnTo>
                <a:lnTo>
                  <a:pt x="13232" y="2038"/>
                </a:lnTo>
                <a:lnTo>
                  <a:pt x="13126" y="2352"/>
                </a:lnTo>
                <a:lnTo>
                  <a:pt x="13005" y="2660"/>
                </a:lnTo>
                <a:lnTo>
                  <a:pt x="12869" y="2959"/>
                </a:lnTo>
                <a:lnTo>
                  <a:pt x="12720" y="3251"/>
                </a:lnTo>
                <a:lnTo>
                  <a:pt x="12557" y="3535"/>
                </a:lnTo>
                <a:lnTo>
                  <a:pt x="12381" y="3809"/>
                </a:lnTo>
                <a:lnTo>
                  <a:pt x="12192" y="4075"/>
                </a:lnTo>
                <a:lnTo>
                  <a:pt x="11991" y="4330"/>
                </a:lnTo>
                <a:lnTo>
                  <a:pt x="11778" y="4576"/>
                </a:lnTo>
                <a:lnTo>
                  <a:pt x="11554" y="4811"/>
                </a:lnTo>
                <a:lnTo>
                  <a:pt x="11319" y="5035"/>
                </a:lnTo>
                <a:lnTo>
                  <a:pt x="11074" y="5248"/>
                </a:lnTo>
                <a:lnTo>
                  <a:pt x="10818" y="5449"/>
                </a:lnTo>
                <a:lnTo>
                  <a:pt x="10552" y="5637"/>
                </a:lnTo>
                <a:lnTo>
                  <a:pt x="10278" y="5813"/>
                </a:lnTo>
                <a:lnTo>
                  <a:pt x="9994" y="5976"/>
                </a:lnTo>
                <a:lnTo>
                  <a:pt x="9702" y="6126"/>
                </a:lnTo>
                <a:lnTo>
                  <a:pt x="9403" y="6261"/>
                </a:lnTo>
                <a:lnTo>
                  <a:pt x="9095" y="6382"/>
                </a:lnTo>
                <a:lnTo>
                  <a:pt x="8781" y="6489"/>
                </a:lnTo>
                <a:lnTo>
                  <a:pt x="8459" y="6580"/>
                </a:lnTo>
                <a:lnTo>
                  <a:pt x="8132" y="6656"/>
                </a:lnTo>
                <a:lnTo>
                  <a:pt x="7966" y="6687"/>
                </a:lnTo>
                <a:lnTo>
                  <a:pt x="7799" y="6715"/>
                </a:lnTo>
                <a:lnTo>
                  <a:pt x="7630" y="6739"/>
                </a:lnTo>
                <a:lnTo>
                  <a:pt x="7460" y="6758"/>
                </a:lnTo>
                <a:lnTo>
                  <a:pt x="7289" y="6773"/>
                </a:lnTo>
                <a:lnTo>
                  <a:pt x="7116" y="6784"/>
                </a:lnTo>
                <a:lnTo>
                  <a:pt x="6943" y="6791"/>
                </a:lnTo>
                <a:lnTo>
                  <a:pt x="6768" y="6793"/>
                </a:lnTo>
                <a:lnTo>
                  <a:pt x="6594" y="6791"/>
                </a:lnTo>
                <a:lnTo>
                  <a:pt x="6420" y="6784"/>
                </a:lnTo>
                <a:lnTo>
                  <a:pt x="6247" y="6773"/>
                </a:lnTo>
                <a:lnTo>
                  <a:pt x="6076" y="6758"/>
                </a:lnTo>
                <a:lnTo>
                  <a:pt x="5906" y="6738"/>
                </a:lnTo>
                <a:lnTo>
                  <a:pt x="5738" y="6715"/>
                </a:lnTo>
                <a:lnTo>
                  <a:pt x="5570" y="6687"/>
                </a:lnTo>
                <a:lnTo>
                  <a:pt x="5404" y="6655"/>
                </a:lnTo>
                <a:lnTo>
                  <a:pt x="5076" y="6580"/>
                </a:lnTo>
                <a:lnTo>
                  <a:pt x="4755" y="6488"/>
                </a:lnTo>
                <a:lnTo>
                  <a:pt x="4441" y="6382"/>
                </a:lnTo>
                <a:lnTo>
                  <a:pt x="4133" y="6261"/>
                </a:lnTo>
                <a:lnTo>
                  <a:pt x="3834" y="6125"/>
                </a:lnTo>
                <a:lnTo>
                  <a:pt x="3542" y="5976"/>
                </a:lnTo>
                <a:lnTo>
                  <a:pt x="3258" y="5813"/>
                </a:lnTo>
                <a:lnTo>
                  <a:pt x="2984" y="5637"/>
                </a:lnTo>
                <a:lnTo>
                  <a:pt x="2718" y="5448"/>
                </a:lnTo>
                <a:lnTo>
                  <a:pt x="2463" y="5247"/>
                </a:lnTo>
                <a:lnTo>
                  <a:pt x="2217" y="5034"/>
                </a:lnTo>
                <a:lnTo>
                  <a:pt x="1982" y="4810"/>
                </a:lnTo>
                <a:lnTo>
                  <a:pt x="1758" y="4575"/>
                </a:lnTo>
                <a:lnTo>
                  <a:pt x="1545" y="4330"/>
                </a:lnTo>
                <a:lnTo>
                  <a:pt x="1344" y="4074"/>
                </a:lnTo>
                <a:lnTo>
                  <a:pt x="1156" y="3808"/>
                </a:lnTo>
                <a:lnTo>
                  <a:pt x="980" y="3534"/>
                </a:lnTo>
                <a:lnTo>
                  <a:pt x="817" y="3250"/>
                </a:lnTo>
                <a:lnTo>
                  <a:pt x="667" y="2958"/>
                </a:lnTo>
                <a:lnTo>
                  <a:pt x="532" y="2659"/>
                </a:lnTo>
                <a:lnTo>
                  <a:pt x="411" y="2351"/>
                </a:lnTo>
                <a:lnTo>
                  <a:pt x="304" y="2037"/>
                </a:lnTo>
                <a:lnTo>
                  <a:pt x="213" y="1715"/>
                </a:lnTo>
                <a:lnTo>
                  <a:pt x="138" y="1388"/>
                </a:lnTo>
                <a:lnTo>
                  <a:pt x="106" y="1222"/>
                </a:lnTo>
                <a:lnTo>
                  <a:pt x="78" y="1055"/>
                </a:lnTo>
                <a:lnTo>
                  <a:pt x="55" y="886"/>
                </a:lnTo>
                <a:lnTo>
                  <a:pt x="35" y="716"/>
                </a:lnTo>
                <a:lnTo>
                  <a:pt x="20" y="545"/>
                </a:lnTo>
                <a:lnTo>
                  <a:pt x="9" y="372"/>
                </a:lnTo>
                <a:lnTo>
                  <a:pt x="2" y="199"/>
                </a:lnTo>
                <a:lnTo>
                  <a:pt x="0" y="25"/>
                </a:lnTo>
                <a:cubicBezTo>
                  <a:pt x="0" y="18"/>
                  <a:pt x="3" y="12"/>
                  <a:pt x="7" y="8"/>
                </a:cubicBezTo>
                <a:cubicBezTo>
                  <a:pt x="12" y="3"/>
                  <a:pt x="18" y="0"/>
                  <a:pt x="24" y="0"/>
                </a:cubicBezTo>
                <a:lnTo>
                  <a:pt x="6768" y="0"/>
                </a:lnTo>
                <a:lnTo>
                  <a:pt x="13513" y="0"/>
                </a:lnTo>
                <a:close/>
              </a:path>
            </a:pathLst>
          </a:custGeom>
          <a:solidFill>
            <a:srgbClr val="FFFFFF"/>
          </a:solidFill>
          <a:ln w="635" cap="flat">
            <a:solidFill>
              <a:srgbClr val="FFFFFF"/>
            </a:solidFill>
            <a:prstDash val="solid"/>
            <a:bevel/>
          </a:ln>
        </p:spPr>
        <p:txBody>
          <a:bodyPr vert="horz" wrap="square" lIns="68569" tIns="34285" rIns="68569" bIns="34285" numCol="1" anchor="t" anchorCtr="0" compatLnSpc="1"/>
          <a:lstStyle/>
          <a:p>
            <a:endParaRPr lang="zh-CN" altLang="en-US" sz="1100"/>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heel(1)">
                                      <p:cBhvr>
                                        <p:cTn id="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节标题">
    <p:spTree>
      <p:nvGrpSpPr>
        <p:cNvPr id="1" name=""/>
        <p:cNvGrpSpPr/>
        <p:nvPr/>
      </p:nvGrpSpPr>
      <p:grpSpPr>
        <a:xfrm>
          <a:off x="0" y="0"/>
          <a:ext cx="0" cy="0"/>
          <a:chOff x="0" y="0"/>
          <a:chExt cx="0" cy="0"/>
        </a:xfrm>
      </p:grpSpPr>
      <p:sp>
        <p:nvSpPr>
          <p:cNvPr id="163" name="矩形 162"/>
          <p:cNvSpPr/>
          <p:nvPr userDrawn="1"/>
        </p:nvSpPr>
        <p:spPr>
          <a:xfrm>
            <a:off x="0" y="2571750"/>
            <a:ext cx="9144000" cy="2571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rtlCol="0" anchor="ctr"/>
          <a:lstStyle/>
          <a:p>
            <a:pPr algn="ctr"/>
            <a:endParaRPr lang="zh-CN" altLang="en-US" sz="1100"/>
          </a:p>
        </p:txBody>
      </p:sp>
      <p:sp>
        <p:nvSpPr>
          <p:cNvPr id="25" name="Freeform 6"/>
          <p:cNvSpPr>
            <a:spLocks noEditPoints="1"/>
          </p:cNvSpPr>
          <p:nvPr userDrawn="1"/>
        </p:nvSpPr>
        <p:spPr bwMode="auto">
          <a:xfrm>
            <a:off x="3280026" y="2571750"/>
            <a:ext cx="2583951" cy="1297146"/>
          </a:xfrm>
          <a:custGeom>
            <a:avLst/>
            <a:gdLst>
              <a:gd name="T0" fmla="*/ 48 w 13537"/>
              <a:gd name="T1" fmla="*/ 24 h 6793"/>
              <a:gd name="T2" fmla="*/ 68 w 13537"/>
              <a:gd name="T3" fmla="*/ 542 h 6793"/>
              <a:gd name="T4" fmla="*/ 126 w 13537"/>
              <a:gd name="T5" fmla="*/ 1048 h 6793"/>
              <a:gd name="T6" fmla="*/ 260 w 13537"/>
              <a:gd name="T7" fmla="*/ 1705 h 6793"/>
              <a:gd name="T8" fmla="*/ 577 w 13537"/>
              <a:gd name="T9" fmla="*/ 2641 h 6793"/>
              <a:gd name="T10" fmla="*/ 1022 w 13537"/>
              <a:gd name="T11" fmla="*/ 3510 h 6793"/>
              <a:gd name="T12" fmla="*/ 1583 w 13537"/>
              <a:gd name="T13" fmla="*/ 4300 h 6793"/>
              <a:gd name="T14" fmla="*/ 2250 w 13537"/>
              <a:gd name="T15" fmla="*/ 5000 h 6793"/>
              <a:gd name="T16" fmla="*/ 3012 w 13537"/>
              <a:gd name="T17" fmla="*/ 5598 h 6793"/>
              <a:gd name="T18" fmla="*/ 3855 w 13537"/>
              <a:gd name="T19" fmla="*/ 6083 h 6793"/>
              <a:gd name="T20" fmla="*/ 4771 w 13537"/>
              <a:gd name="T21" fmla="*/ 6443 h 6793"/>
              <a:gd name="T22" fmla="*/ 5579 w 13537"/>
              <a:gd name="T23" fmla="*/ 6640 h 6793"/>
              <a:gd name="T24" fmla="*/ 6082 w 13537"/>
              <a:gd name="T25" fmla="*/ 6710 h 6793"/>
              <a:gd name="T26" fmla="*/ 6595 w 13537"/>
              <a:gd name="T27" fmla="*/ 6743 h 6793"/>
              <a:gd name="T28" fmla="*/ 7115 w 13537"/>
              <a:gd name="T29" fmla="*/ 6736 h 6793"/>
              <a:gd name="T30" fmla="*/ 7625 w 13537"/>
              <a:gd name="T31" fmla="*/ 6691 h 6793"/>
              <a:gd name="T32" fmla="*/ 8123 w 13537"/>
              <a:gd name="T33" fmla="*/ 6608 h 6793"/>
              <a:gd name="T34" fmla="*/ 9080 w 13537"/>
              <a:gd name="T35" fmla="*/ 6337 h 6793"/>
              <a:gd name="T36" fmla="*/ 9973 w 13537"/>
              <a:gd name="T37" fmla="*/ 5934 h 6793"/>
              <a:gd name="T38" fmla="*/ 10790 w 13537"/>
              <a:gd name="T39" fmla="*/ 5410 h 6793"/>
              <a:gd name="T40" fmla="*/ 11521 w 13537"/>
              <a:gd name="T41" fmla="*/ 4776 h 6793"/>
              <a:gd name="T42" fmla="*/ 12154 w 13537"/>
              <a:gd name="T43" fmla="*/ 4045 h 6793"/>
              <a:gd name="T44" fmla="*/ 12678 w 13537"/>
              <a:gd name="T45" fmla="*/ 3227 h 6793"/>
              <a:gd name="T46" fmla="*/ 13081 w 13537"/>
              <a:gd name="T47" fmla="*/ 2335 h 6793"/>
              <a:gd name="T48" fmla="*/ 13353 w 13537"/>
              <a:gd name="T49" fmla="*/ 1378 h 6793"/>
              <a:gd name="T50" fmla="*/ 13435 w 13537"/>
              <a:gd name="T51" fmla="*/ 880 h 6793"/>
              <a:gd name="T52" fmla="*/ 13480 w 13537"/>
              <a:gd name="T53" fmla="*/ 370 h 6793"/>
              <a:gd name="T54" fmla="*/ 13513 w 13537"/>
              <a:gd name="T55" fmla="*/ 48 h 6793"/>
              <a:gd name="T56" fmla="*/ 13530 w 13537"/>
              <a:gd name="T57" fmla="*/ 8 h 6793"/>
              <a:gd name="T58" fmla="*/ 13528 w 13537"/>
              <a:gd name="T59" fmla="*/ 373 h 6793"/>
              <a:gd name="T60" fmla="*/ 13482 w 13537"/>
              <a:gd name="T61" fmla="*/ 887 h 6793"/>
              <a:gd name="T62" fmla="*/ 13399 w 13537"/>
              <a:gd name="T63" fmla="*/ 1389 h 6793"/>
              <a:gd name="T64" fmla="*/ 13126 w 13537"/>
              <a:gd name="T65" fmla="*/ 2352 h 6793"/>
              <a:gd name="T66" fmla="*/ 12720 w 13537"/>
              <a:gd name="T67" fmla="*/ 3251 h 6793"/>
              <a:gd name="T68" fmla="*/ 12192 w 13537"/>
              <a:gd name="T69" fmla="*/ 4075 h 6793"/>
              <a:gd name="T70" fmla="*/ 11554 w 13537"/>
              <a:gd name="T71" fmla="*/ 4811 h 6793"/>
              <a:gd name="T72" fmla="*/ 10818 w 13537"/>
              <a:gd name="T73" fmla="*/ 5449 h 6793"/>
              <a:gd name="T74" fmla="*/ 9994 w 13537"/>
              <a:gd name="T75" fmla="*/ 5976 h 6793"/>
              <a:gd name="T76" fmla="*/ 9095 w 13537"/>
              <a:gd name="T77" fmla="*/ 6382 h 6793"/>
              <a:gd name="T78" fmla="*/ 8132 w 13537"/>
              <a:gd name="T79" fmla="*/ 6656 h 6793"/>
              <a:gd name="T80" fmla="*/ 7630 w 13537"/>
              <a:gd name="T81" fmla="*/ 6739 h 6793"/>
              <a:gd name="T82" fmla="*/ 7116 w 13537"/>
              <a:gd name="T83" fmla="*/ 6784 h 6793"/>
              <a:gd name="T84" fmla="*/ 6594 w 13537"/>
              <a:gd name="T85" fmla="*/ 6791 h 6793"/>
              <a:gd name="T86" fmla="*/ 6076 w 13537"/>
              <a:gd name="T87" fmla="*/ 6758 h 6793"/>
              <a:gd name="T88" fmla="*/ 5570 w 13537"/>
              <a:gd name="T89" fmla="*/ 6687 h 6793"/>
              <a:gd name="T90" fmla="*/ 4755 w 13537"/>
              <a:gd name="T91" fmla="*/ 6488 h 6793"/>
              <a:gd name="T92" fmla="*/ 3834 w 13537"/>
              <a:gd name="T93" fmla="*/ 6125 h 6793"/>
              <a:gd name="T94" fmla="*/ 2984 w 13537"/>
              <a:gd name="T95" fmla="*/ 5637 h 6793"/>
              <a:gd name="T96" fmla="*/ 2217 w 13537"/>
              <a:gd name="T97" fmla="*/ 5034 h 6793"/>
              <a:gd name="T98" fmla="*/ 1545 w 13537"/>
              <a:gd name="T99" fmla="*/ 4330 h 6793"/>
              <a:gd name="T100" fmla="*/ 980 w 13537"/>
              <a:gd name="T101" fmla="*/ 3534 h 6793"/>
              <a:gd name="T102" fmla="*/ 532 w 13537"/>
              <a:gd name="T103" fmla="*/ 2659 h 6793"/>
              <a:gd name="T104" fmla="*/ 213 w 13537"/>
              <a:gd name="T105" fmla="*/ 1715 h 6793"/>
              <a:gd name="T106" fmla="*/ 78 w 13537"/>
              <a:gd name="T107" fmla="*/ 1055 h 6793"/>
              <a:gd name="T108" fmla="*/ 20 w 13537"/>
              <a:gd name="T109" fmla="*/ 545 h 6793"/>
              <a:gd name="T110" fmla="*/ 0 w 13537"/>
              <a:gd name="T111" fmla="*/ 25 h 6793"/>
              <a:gd name="T112" fmla="*/ 6768 w 13537"/>
              <a:gd name="T113" fmla="*/ 0 h 6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537" h="6793">
                <a:moveTo>
                  <a:pt x="6768" y="48"/>
                </a:moveTo>
                <a:lnTo>
                  <a:pt x="24" y="48"/>
                </a:lnTo>
                <a:lnTo>
                  <a:pt x="48" y="24"/>
                </a:lnTo>
                <a:lnTo>
                  <a:pt x="50" y="198"/>
                </a:lnTo>
                <a:lnTo>
                  <a:pt x="57" y="371"/>
                </a:lnTo>
                <a:lnTo>
                  <a:pt x="68" y="542"/>
                </a:lnTo>
                <a:lnTo>
                  <a:pt x="83" y="712"/>
                </a:lnTo>
                <a:lnTo>
                  <a:pt x="102" y="881"/>
                </a:lnTo>
                <a:lnTo>
                  <a:pt x="126" y="1048"/>
                </a:lnTo>
                <a:lnTo>
                  <a:pt x="153" y="1215"/>
                </a:lnTo>
                <a:lnTo>
                  <a:pt x="185" y="1379"/>
                </a:lnTo>
                <a:lnTo>
                  <a:pt x="260" y="1705"/>
                </a:lnTo>
                <a:lnTo>
                  <a:pt x="351" y="2024"/>
                </a:lnTo>
                <a:lnTo>
                  <a:pt x="456" y="2336"/>
                </a:lnTo>
                <a:lnTo>
                  <a:pt x="577" y="2641"/>
                </a:lnTo>
                <a:lnTo>
                  <a:pt x="711" y="2939"/>
                </a:lnTo>
                <a:lnTo>
                  <a:pt x="860" y="3229"/>
                </a:lnTo>
                <a:lnTo>
                  <a:pt x="1022" y="3510"/>
                </a:lnTo>
                <a:lnTo>
                  <a:pt x="1196" y="3783"/>
                </a:lnTo>
                <a:lnTo>
                  <a:pt x="1384" y="4046"/>
                </a:lnTo>
                <a:lnTo>
                  <a:pt x="1583" y="4300"/>
                </a:lnTo>
                <a:lnTo>
                  <a:pt x="1794" y="4544"/>
                </a:lnTo>
                <a:lnTo>
                  <a:pt x="2017" y="4777"/>
                </a:lnTo>
                <a:lnTo>
                  <a:pt x="2250" y="5000"/>
                </a:lnTo>
                <a:lnTo>
                  <a:pt x="2494" y="5211"/>
                </a:lnTo>
                <a:lnTo>
                  <a:pt x="2748" y="5410"/>
                </a:lnTo>
                <a:lnTo>
                  <a:pt x="3012" y="5598"/>
                </a:lnTo>
                <a:lnTo>
                  <a:pt x="3284" y="5772"/>
                </a:lnTo>
                <a:lnTo>
                  <a:pt x="3566" y="5934"/>
                </a:lnTo>
                <a:lnTo>
                  <a:pt x="3855" y="6083"/>
                </a:lnTo>
                <a:lnTo>
                  <a:pt x="4153" y="6217"/>
                </a:lnTo>
                <a:lnTo>
                  <a:pt x="4458" y="6337"/>
                </a:lnTo>
                <a:lnTo>
                  <a:pt x="4771" y="6443"/>
                </a:lnTo>
                <a:lnTo>
                  <a:pt x="5090" y="6534"/>
                </a:lnTo>
                <a:lnTo>
                  <a:pt x="5415" y="6609"/>
                </a:lnTo>
                <a:lnTo>
                  <a:pt x="5579" y="6640"/>
                </a:lnTo>
                <a:lnTo>
                  <a:pt x="5745" y="6668"/>
                </a:lnTo>
                <a:lnTo>
                  <a:pt x="5913" y="6691"/>
                </a:lnTo>
                <a:lnTo>
                  <a:pt x="6082" y="6710"/>
                </a:lnTo>
                <a:lnTo>
                  <a:pt x="6252" y="6725"/>
                </a:lnTo>
                <a:lnTo>
                  <a:pt x="6423" y="6736"/>
                </a:lnTo>
                <a:lnTo>
                  <a:pt x="6595" y="6743"/>
                </a:lnTo>
                <a:lnTo>
                  <a:pt x="6769" y="6745"/>
                </a:lnTo>
                <a:lnTo>
                  <a:pt x="6942" y="6743"/>
                </a:lnTo>
                <a:lnTo>
                  <a:pt x="7115" y="6736"/>
                </a:lnTo>
                <a:lnTo>
                  <a:pt x="7286" y="6725"/>
                </a:lnTo>
                <a:lnTo>
                  <a:pt x="7456" y="6710"/>
                </a:lnTo>
                <a:lnTo>
                  <a:pt x="7625" y="6691"/>
                </a:lnTo>
                <a:lnTo>
                  <a:pt x="7792" y="6667"/>
                </a:lnTo>
                <a:lnTo>
                  <a:pt x="7959" y="6640"/>
                </a:lnTo>
                <a:lnTo>
                  <a:pt x="8123" y="6608"/>
                </a:lnTo>
                <a:lnTo>
                  <a:pt x="8449" y="6533"/>
                </a:lnTo>
                <a:lnTo>
                  <a:pt x="8768" y="6443"/>
                </a:lnTo>
                <a:lnTo>
                  <a:pt x="9080" y="6337"/>
                </a:lnTo>
                <a:lnTo>
                  <a:pt x="9385" y="6217"/>
                </a:lnTo>
                <a:lnTo>
                  <a:pt x="9683" y="6082"/>
                </a:lnTo>
                <a:lnTo>
                  <a:pt x="9973" y="5934"/>
                </a:lnTo>
                <a:lnTo>
                  <a:pt x="10254" y="5772"/>
                </a:lnTo>
                <a:lnTo>
                  <a:pt x="10527" y="5597"/>
                </a:lnTo>
                <a:lnTo>
                  <a:pt x="10790" y="5410"/>
                </a:lnTo>
                <a:lnTo>
                  <a:pt x="11044" y="5210"/>
                </a:lnTo>
                <a:lnTo>
                  <a:pt x="11288" y="4999"/>
                </a:lnTo>
                <a:lnTo>
                  <a:pt x="11521" y="4776"/>
                </a:lnTo>
                <a:lnTo>
                  <a:pt x="11744" y="4543"/>
                </a:lnTo>
                <a:lnTo>
                  <a:pt x="11955" y="4299"/>
                </a:lnTo>
                <a:lnTo>
                  <a:pt x="12154" y="4045"/>
                </a:lnTo>
                <a:lnTo>
                  <a:pt x="12342" y="3782"/>
                </a:lnTo>
                <a:lnTo>
                  <a:pt x="12516" y="3509"/>
                </a:lnTo>
                <a:lnTo>
                  <a:pt x="12678" y="3227"/>
                </a:lnTo>
                <a:lnTo>
                  <a:pt x="12827" y="2938"/>
                </a:lnTo>
                <a:lnTo>
                  <a:pt x="12961" y="2640"/>
                </a:lnTo>
                <a:lnTo>
                  <a:pt x="13081" y="2335"/>
                </a:lnTo>
                <a:lnTo>
                  <a:pt x="13187" y="2023"/>
                </a:lnTo>
                <a:lnTo>
                  <a:pt x="13278" y="1703"/>
                </a:lnTo>
                <a:lnTo>
                  <a:pt x="13353" y="1378"/>
                </a:lnTo>
                <a:lnTo>
                  <a:pt x="13384" y="1214"/>
                </a:lnTo>
                <a:lnTo>
                  <a:pt x="13412" y="1048"/>
                </a:lnTo>
                <a:lnTo>
                  <a:pt x="13435" y="880"/>
                </a:lnTo>
                <a:lnTo>
                  <a:pt x="13454" y="711"/>
                </a:lnTo>
                <a:lnTo>
                  <a:pt x="13469" y="541"/>
                </a:lnTo>
                <a:lnTo>
                  <a:pt x="13480" y="370"/>
                </a:lnTo>
                <a:lnTo>
                  <a:pt x="13487" y="198"/>
                </a:lnTo>
                <a:lnTo>
                  <a:pt x="13489" y="24"/>
                </a:lnTo>
                <a:lnTo>
                  <a:pt x="13513" y="48"/>
                </a:lnTo>
                <a:lnTo>
                  <a:pt x="6768" y="48"/>
                </a:lnTo>
                <a:close/>
                <a:moveTo>
                  <a:pt x="13513" y="0"/>
                </a:moveTo>
                <a:cubicBezTo>
                  <a:pt x="13519" y="0"/>
                  <a:pt x="13526" y="3"/>
                  <a:pt x="13530" y="8"/>
                </a:cubicBezTo>
                <a:cubicBezTo>
                  <a:pt x="13535" y="12"/>
                  <a:pt x="13537" y="18"/>
                  <a:pt x="13537" y="25"/>
                </a:cubicBezTo>
                <a:lnTo>
                  <a:pt x="13535" y="199"/>
                </a:lnTo>
                <a:lnTo>
                  <a:pt x="13528" y="373"/>
                </a:lnTo>
                <a:lnTo>
                  <a:pt x="13517" y="546"/>
                </a:lnTo>
                <a:lnTo>
                  <a:pt x="13502" y="717"/>
                </a:lnTo>
                <a:lnTo>
                  <a:pt x="13482" y="887"/>
                </a:lnTo>
                <a:lnTo>
                  <a:pt x="13459" y="1056"/>
                </a:lnTo>
                <a:lnTo>
                  <a:pt x="13431" y="1223"/>
                </a:lnTo>
                <a:lnTo>
                  <a:pt x="13399" y="1389"/>
                </a:lnTo>
                <a:lnTo>
                  <a:pt x="13324" y="1717"/>
                </a:lnTo>
                <a:lnTo>
                  <a:pt x="13232" y="2038"/>
                </a:lnTo>
                <a:lnTo>
                  <a:pt x="13126" y="2352"/>
                </a:lnTo>
                <a:lnTo>
                  <a:pt x="13005" y="2660"/>
                </a:lnTo>
                <a:lnTo>
                  <a:pt x="12869" y="2959"/>
                </a:lnTo>
                <a:lnTo>
                  <a:pt x="12720" y="3251"/>
                </a:lnTo>
                <a:lnTo>
                  <a:pt x="12557" y="3535"/>
                </a:lnTo>
                <a:lnTo>
                  <a:pt x="12381" y="3809"/>
                </a:lnTo>
                <a:lnTo>
                  <a:pt x="12192" y="4075"/>
                </a:lnTo>
                <a:lnTo>
                  <a:pt x="11991" y="4330"/>
                </a:lnTo>
                <a:lnTo>
                  <a:pt x="11778" y="4576"/>
                </a:lnTo>
                <a:lnTo>
                  <a:pt x="11554" y="4811"/>
                </a:lnTo>
                <a:lnTo>
                  <a:pt x="11319" y="5035"/>
                </a:lnTo>
                <a:lnTo>
                  <a:pt x="11074" y="5248"/>
                </a:lnTo>
                <a:lnTo>
                  <a:pt x="10818" y="5449"/>
                </a:lnTo>
                <a:lnTo>
                  <a:pt x="10552" y="5637"/>
                </a:lnTo>
                <a:lnTo>
                  <a:pt x="10278" y="5813"/>
                </a:lnTo>
                <a:lnTo>
                  <a:pt x="9994" y="5976"/>
                </a:lnTo>
                <a:lnTo>
                  <a:pt x="9702" y="6126"/>
                </a:lnTo>
                <a:lnTo>
                  <a:pt x="9403" y="6261"/>
                </a:lnTo>
                <a:lnTo>
                  <a:pt x="9095" y="6382"/>
                </a:lnTo>
                <a:lnTo>
                  <a:pt x="8781" y="6489"/>
                </a:lnTo>
                <a:lnTo>
                  <a:pt x="8459" y="6580"/>
                </a:lnTo>
                <a:lnTo>
                  <a:pt x="8132" y="6656"/>
                </a:lnTo>
                <a:lnTo>
                  <a:pt x="7966" y="6687"/>
                </a:lnTo>
                <a:lnTo>
                  <a:pt x="7799" y="6715"/>
                </a:lnTo>
                <a:lnTo>
                  <a:pt x="7630" y="6739"/>
                </a:lnTo>
                <a:lnTo>
                  <a:pt x="7460" y="6758"/>
                </a:lnTo>
                <a:lnTo>
                  <a:pt x="7289" y="6773"/>
                </a:lnTo>
                <a:lnTo>
                  <a:pt x="7116" y="6784"/>
                </a:lnTo>
                <a:lnTo>
                  <a:pt x="6943" y="6791"/>
                </a:lnTo>
                <a:lnTo>
                  <a:pt x="6768" y="6793"/>
                </a:lnTo>
                <a:lnTo>
                  <a:pt x="6594" y="6791"/>
                </a:lnTo>
                <a:lnTo>
                  <a:pt x="6420" y="6784"/>
                </a:lnTo>
                <a:lnTo>
                  <a:pt x="6247" y="6773"/>
                </a:lnTo>
                <a:lnTo>
                  <a:pt x="6076" y="6758"/>
                </a:lnTo>
                <a:lnTo>
                  <a:pt x="5906" y="6738"/>
                </a:lnTo>
                <a:lnTo>
                  <a:pt x="5738" y="6715"/>
                </a:lnTo>
                <a:lnTo>
                  <a:pt x="5570" y="6687"/>
                </a:lnTo>
                <a:lnTo>
                  <a:pt x="5404" y="6655"/>
                </a:lnTo>
                <a:lnTo>
                  <a:pt x="5076" y="6580"/>
                </a:lnTo>
                <a:lnTo>
                  <a:pt x="4755" y="6488"/>
                </a:lnTo>
                <a:lnTo>
                  <a:pt x="4441" y="6382"/>
                </a:lnTo>
                <a:lnTo>
                  <a:pt x="4133" y="6261"/>
                </a:lnTo>
                <a:lnTo>
                  <a:pt x="3834" y="6125"/>
                </a:lnTo>
                <a:lnTo>
                  <a:pt x="3542" y="5976"/>
                </a:lnTo>
                <a:lnTo>
                  <a:pt x="3258" y="5813"/>
                </a:lnTo>
                <a:lnTo>
                  <a:pt x="2984" y="5637"/>
                </a:lnTo>
                <a:lnTo>
                  <a:pt x="2718" y="5448"/>
                </a:lnTo>
                <a:lnTo>
                  <a:pt x="2463" y="5247"/>
                </a:lnTo>
                <a:lnTo>
                  <a:pt x="2217" y="5034"/>
                </a:lnTo>
                <a:lnTo>
                  <a:pt x="1982" y="4810"/>
                </a:lnTo>
                <a:lnTo>
                  <a:pt x="1758" y="4575"/>
                </a:lnTo>
                <a:lnTo>
                  <a:pt x="1545" y="4330"/>
                </a:lnTo>
                <a:lnTo>
                  <a:pt x="1344" y="4074"/>
                </a:lnTo>
                <a:lnTo>
                  <a:pt x="1156" y="3808"/>
                </a:lnTo>
                <a:lnTo>
                  <a:pt x="980" y="3534"/>
                </a:lnTo>
                <a:lnTo>
                  <a:pt x="817" y="3250"/>
                </a:lnTo>
                <a:lnTo>
                  <a:pt x="667" y="2958"/>
                </a:lnTo>
                <a:lnTo>
                  <a:pt x="532" y="2659"/>
                </a:lnTo>
                <a:lnTo>
                  <a:pt x="411" y="2351"/>
                </a:lnTo>
                <a:lnTo>
                  <a:pt x="304" y="2037"/>
                </a:lnTo>
                <a:lnTo>
                  <a:pt x="213" y="1715"/>
                </a:lnTo>
                <a:lnTo>
                  <a:pt x="138" y="1388"/>
                </a:lnTo>
                <a:lnTo>
                  <a:pt x="106" y="1222"/>
                </a:lnTo>
                <a:lnTo>
                  <a:pt x="78" y="1055"/>
                </a:lnTo>
                <a:lnTo>
                  <a:pt x="55" y="886"/>
                </a:lnTo>
                <a:lnTo>
                  <a:pt x="35" y="716"/>
                </a:lnTo>
                <a:lnTo>
                  <a:pt x="20" y="545"/>
                </a:lnTo>
                <a:lnTo>
                  <a:pt x="9" y="372"/>
                </a:lnTo>
                <a:lnTo>
                  <a:pt x="2" y="199"/>
                </a:lnTo>
                <a:lnTo>
                  <a:pt x="0" y="25"/>
                </a:lnTo>
                <a:cubicBezTo>
                  <a:pt x="0" y="18"/>
                  <a:pt x="3" y="12"/>
                  <a:pt x="7" y="8"/>
                </a:cubicBezTo>
                <a:cubicBezTo>
                  <a:pt x="12" y="3"/>
                  <a:pt x="18" y="0"/>
                  <a:pt x="24" y="0"/>
                </a:cubicBezTo>
                <a:lnTo>
                  <a:pt x="6768" y="0"/>
                </a:lnTo>
                <a:lnTo>
                  <a:pt x="13513" y="0"/>
                </a:lnTo>
                <a:close/>
              </a:path>
            </a:pathLst>
          </a:custGeom>
          <a:solidFill>
            <a:srgbClr val="FFFFFF"/>
          </a:solidFill>
          <a:ln w="635" cap="flat">
            <a:solidFill>
              <a:srgbClr val="FFFFFF"/>
            </a:solidFill>
            <a:prstDash val="solid"/>
            <a:bevel/>
          </a:ln>
        </p:spPr>
        <p:txBody>
          <a:bodyPr vert="horz" wrap="square" lIns="68569" tIns="34285" rIns="68569" bIns="34285" numCol="1" anchor="t" anchorCtr="0" compatLnSpc="1"/>
          <a:lstStyle/>
          <a:p>
            <a:endParaRPr lang="zh-CN" altLang="en-US" sz="1100"/>
          </a:p>
        </p:txBody>
      </p:sp>
      <p:sp>
        <p:nvSpPr>
          <p:cNvPr id="26" name="TextBox 15"/>
          <p:cNvSpPr txBox="1"/>
          <p:nvPr userDrawn="1"/>
        </p:nvSpPr>
        <p:spPr>
          <a:xfrm>
            <a:off x="3744687" y="3156589"/>
            <a:ext cx="1799771" cy="276999"/>
          </a:xfrm>
          <a:prstGeom prst="rect">
            <a:avLst/>
          </a:prstGeom>
          <a:noFill/>
        </p:spPr>
        <p:txBody>
          <a:bodyPr wrap="square" lIns="91426" tIns="45712" rIns="91426" bIns="45712" rtlCol="0">
            <a:spAutoFit/>
          </a:bodyPr>
          <a:lstStyle/>
          <a:p>
            <a:r>
              <a:rPr lang="en-US" altLang="ko-KR" sz="1200" dirty="0" smtClean="0">
                <a:solidFill>
                  <a:srgbClr val="FBBF3B"/>
                </a:solidFill>
              </a:rPr>
              <a:t>Details of content</a:t>
            </a:r>
            <a:endParaRPr lang="ko-KR" altLang="en-US" sz="1200" dirty="0">
              <a:solidFill>
                <a:srgbClr val="FBBF3B"/>
              </a:solidFill>
            </a:endParaRPr>
          </a:p>
        </p:txBody>
      </p:sp>
      <p:sp>
        <p:nvSpPr>
          <p:cNvPr id="27" name="文本框 13"/>
          <p:cNvSpPr txBox="1"/>
          <p:nvPr userDrawn="1"/>
        </p:nvSpPr>
        <p:spPr>
          <a:xfrm>
            <a:off x="3934871" y="2826191"/>
            <a:ext cx="1241492" cy="369332"/>
          </a:xfrm>
          <a:prstGeom prst="rect">
            <a:avLst/>
          </a:prstGeom>
          <a:noFill/>
        </p:spPr>
        <p:txBody>
          <a:bodyPr wrap="square" lIns="91426" tIns="45712" rIns="91426" bIns="45712" rtlCol="0">
            <a:spAutoFit/>
          </a:bodyPr>
          <a:lstStyle/>
          <a:p>
            <a:pPr algn="ctr"/>
            <a:r>
              <a:rPr lang="zh-CN" altLang="en-US" sz="1800" b="1" dirty="0" smtClean="0">
                <a:solidFill>
                  <a:schemeClr val="bg1"/>
                </a:solidFill>
                <a:ea typeface="微软雅黑" panose="020B0503020204020204" pitchFamily="34" charset="-122"/>
              </a:rPr>
              <a:t>内容详解</a:t>
            </a:r>
            <a:endParaRPr lang="zh-CN" altLang="en-US" sz="1800" b="1" dirty="0" smtClean="0">
              <a:solidFill>
                <a:schemeClr val="bg1"/>
              </a:solidFill>
              <a:ea typeface="微软雅黑" panose="020B0503020204020204" pitchFamily="34" charset="-122"/>
            </a:endParaRPr>
          </a:p>
        </p:txBody>
      </p:sp>
      <p:sp>
        <p:nvSpPr>
          <p:cNvPr id="2" name="TextBox 1"/>
          <p:cNvSpPr txBox="1"/>
          <p:nvPr userDrawn="1"/>
        </p:nvSpPr>
        <p:spPr>
          <a:xfrm>
            <a:off x="4001619" y="1556088"/>
            <a:ext cx="1107996" cy="1015663"/>
          </a:xfrm>
          <a:prstGeom prst="rect">
            <a:avLst/>
          </a:prstGeom>
          <a:noFill/>
        </p:spPr>
        <p:txBody>
          <a:bodyPr wrap="none" lIns="91426" tIns="45712" rIns="91426" bIns="45712" rtlCol="0">
            <a:spAutoFit/>
          </a:bodyPr>
          <a:lstStyle/>
          <a:p>
            <a:r>
              <a:rPr lang="en-US" altLang="zh-CN" sz="6000" dirty="0" smtClean="0">
                <a:solidFill>
                  <a:srgbClr val="ED7D31"/>
                </a:solidFill>
                <a:latin typeface="DFPTongTong-B5" pitchFamily="2" charset="-120"/>
                <a:ea typeface="DFPTongTong-B5" pitchFamily="2" charset="-120"/>
              </a:rPr>
              <a:t>02</a:t>
            </a:r>
            <a:endParaRPr lang="zh-CN" altLang="en-US" sz="6000" dirty="0">
              <a:solidFill>
                <a:srgbClr val="ED7D31"/>
              </a:solidFill>
              <a:latin typeface="DFPTongTong-B5" pitchFamily="2" charset="-120"/>
              <a:ea typeface="DFPTongTong-B5" pitchFamily="2" charset="-120"/>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heel(1)">
                                      <p:cBhvr>
                                        <p:cTn id="7" dur="1000"/>
                                        <p:tgtEl>
                                          <p:spTgt spid="25"/>
                                        </p:tgtEl>
                                      </p:cBhvr>
                                    </p:animEffect>
                                  </p:childTnLst>
                                </p:cTn>
                              </p:par>
                            </p:childTnLst>
                          </p:cTn>
                        </p:par>
                        <p:par>
                          <p:cTn id="8" fill="hold">
                            <p:stCondLst>
                              <p:cond delay="10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7"/>
                                        </p:tgtEl>
                                        <p:attrNameLst>
                                          <p:attrName>ppt_y</p:attrName>
                                        </p:attrNameLst>
                                      </p:cBhvr>
                                      <p:tavLst>
                                        <p:tav tm="0">
                                          <p:val>
                                            <p:strVal val="#ppt_y"/>
                                          </p:val>
                                        </p:tav>
                                        <p:tav tm="100000">
                                          <p:val>
                                            <p:strVal val="#ppt_y"/>
                                          </p:val>
                                        </p:tav>
                                      </p:tavLst>
                                    </p:anim>
                                    <p:anim calcmode="lin" valueType="num">
                                      <p:cBhvr>
                                        <p:cTn id="13"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7"/>
                                        </p:tgtEl>
                                      </p:cBhvr>
                                    </p:animEffect>
                                  </p:childTnLst>
                                </p:cTn>
                              </p:par>
                              <p:par>
                                <p:cTn id="16" presetID="41" presetClass="entr" presetSubtype="0" fill="hold" grpId="0" nodeType="withEffect">
                                  <p:stCondLst>
                                    <p:cond delay="0"/>
                                  </p:stCondLst>
                                  <p:iterate type="lt">
                                    <p:tmPct val="10000"/>
                                  </p:iterate>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26"/>
                                        </p:tgtEl>
                                        <p:attrNameLst>
                                          <p:attrName>ppt_y</p:attrName>
                                        </p:attrNameLst>
                                      </p:cBhvr>
                                      <p:tavLst>
                                        <p:tav tm="0">
                                          <p:val>
                                            <p:strVal val="#ppt_y"/>
                                          </p:val>
                                        </p:tav>
                                        <p:tav tm="100000">
                                          <p:val>
                                            <p:strVal val="#ppt_y"/>
                                          </p:val>
                                        </p:tav>
                                      </p:tavLst>
                                    </p:anim>
                                    <p:anim calcmode="lin" valueType="num">
                                      <p:cBhvr>
                                        <p:cTn id="20"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Tree>
  </p:cSld>
  <p:clrMapOvr>
    <a:masterClrMapping/>
  </p:clrMapOvr>
  <p:transition advClick="0">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cSld>
  <p:clrMapOvr>
    <a:masterClrMapping/>
  </p:clrMapOvr>
  <p:transition advClick="0">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比较">
    <p:spTree>
      <p:nvGrpSpPr>
        <p:cNvPr id="1" name=""/>
        <p:cNvGrpSpPr/>
        <p:nvPr/>
      </p:nvGrpSpPr>
      <p:grpSpPr>
        <a:xfrm>
          <a:off x="0" y="0"/>
          <a:ext cx="0" cy="0"/>
          <a:chOff x="0" y="0"/>
          <a:chExt cx="0" cy="0"/>
        </a:xfrm>
      </p:grpSpPr>
    </p:spTree>
  </p:cSld>
  <p:clrMapOvr>
    <a:masterClrMapping/>
  </p:clrMapOvr>
  <p:transition advClick="0">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2.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5" Type="http://schemas.openxmlformats.org/officeDocument/2006/relationships/theme" Target="../theme/theme2.xml"/><Relationship Id="rId14" Type="http://schemas.openxmlformats.org/officeDocument/2006/relationships/image" Target="../media/image2.png"/><Relationship Id="rId13" Type="http://schemas.openxmlformats.org/officeDocument/2006/relationships/slideLayout" Target="../slideLayouts/slideLayout26.xml"/><Relationship Id="rId12" Type="http://schemas.openxmlformats.org/officeDocument/2006/relationships/slideLayout" Target="../slideLayouts/slideLayout25.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5.xml"/><Relationship Id="rId8" Type="http://schemas.openxmlformats.org/officeDocument/2006/relationships/slideLayout" Target="../slideLayouts/slideLayout34.xml"/><Relationship Id="rId7" Type="http://schemas.openxmlformats.org/officeDocument/2006/relationships/slideLayout" Target="../slideLayouts/slideLayout33.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3" Type="http://schemas.openxmlformats.org/officeDocument/2006/relationships/slideLayout" Target="../slideLayouts/slideLayout29.xml"/><Relationship Id="rId2" Type="http://schemas.openxmlformats.org/officeDocument/2006/relationships/slideLayout" Target="../slideLayouts/slideLayout28.xml"/><Relationship Id="rId12" Type="http://schemas.openxmlformats.org/officeDocument/2006/relationships/theme" Target="../theme/theme3.xml"/><Relationship Id="rId11" Type="http://schemas.openxmlformats.org/officeDocument/2006/relationships/slideLayout" Target="../slideLayouts/slideLayout37.xml"/><Relationship Id="rId10" Type="http://schemas.openxmlformats.org/officeDocument/2006/relationships/slideLayout" Target="../slideLayouts/slideLayout36.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26" tIns="45712" rIns="91426" bIns="45712"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26" tIns="45712" rIns="91426" bIns="45712"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26" tIns="45712" rIns="91426" bIns="45712" rtlCol="0" anchor="ctr"/>
          <a:lstStyle>
            <a:lvl1pPr algn="l">
              <a:defRPr sz="900">
                <a:solidFill>
                  <a:schemeClr val="tx1">
                    <a:tint val="75000"/>
                  </a:schemeClr>
                </a:solidFill>
              </a:defRPr>
            </a:lvl1pPr>
          </a:lstStyle>
          <a:p>
            <a:fld id="{C764DE79-268F-4C1A-8933-263129D2AF90}" type="datetimeFigureOut">
              <a:rPr lang="en-US" dirty="0"/>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26" tIns="45712" rIns="91426" bIns="45712"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26" tIns="45712" rIns="91426" bIns="45712" rtlCol="0" anchor="ctr"/>
          <a:lstStyle>
            <a:lvl1pPr algn="r">
              <a:defRPr sz="900">
                <a:solidFill>
                  <a:schemeClr val="tx1">
                    <a:tint val="75000"/>
                  </a:schemeClr>
                </a:solidFill>
              </a:defRPr>
            </a:lvl1pPr>
          </a:lstStyle>
          <a:p>
            <a:fld id="{48F63A3B-78C7-47BE-AE5E-E10140E04643}" type="slidenum">
              <a:rPr lang="en-US" dirty="0"/>
            </a:fld>
            <a:endParaRPr lang="en-US" dirty="0"/>
          </a:p>
        </p:txBody>
      </p:sp>
      <p:sp>
        <p:nvSpPr>
          <p:cNvPr id="7" name="矩形 6"/>
          <p:cNvSpPr/>
          <p:nvPr userDrawn="1"/>
        </p:nvSpPr>
        <p:spPr>
          <a:xfrm>
            <a:off x="1" y="172643"/>
            <a:ext cx="911269" cy="5037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rtlCol="0" anchor="ctr"/>
          <a:lstStyle/>
          <a:p>
            <a:pPr algn="ctr"/>
            <a:endParaRPr lang="zh-CN" altLang="en-US" sz="1100"/>
          </a:p>
        </p:txBody>
      </p:sp>
      <p:sp>
        <p:nvSpPr>
          <p:cNvPr id="8" name="矩形 7"/>
          <p:cNvSpPr/>
          <p:nvPr userDrawn="1"/>
        </p:nvSpPr>
        <p:spPr>
          <a:xfrm>
            <a:off x="911270" y="172641"/>
            <a:ext cx="8232731" cy="50376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rtlCol="0" anchor="ctr"/>
          <a:lstStyle/>
          <a:p>
            <a:pPr algn="ctr"/>
            <a:endParaRPr lang="zh-CN" altLang="en-US" sz="1100"/>
          </a:p>
        </p:txBody>
      </p:sp>
      <p:sp>
        <p:nvSpPr>
          <p:cNvPr id="9" name="直角三角形 8"/>
          <p:cNvSpPr/>
          <p:nvPr userDrawn="1"/>
        </p:nvSpPr>
        <p:spPr>
          <a:xfrm>
            <a:off x="8837362" y="236077"/>
            <a:ext cx="80979" cy="83780"/>
          </a:xfrm>
          <a:prstGeom prst="rtTriangle">
            <a:avLst/>
          </a:prstGeom>
          <a:solidFill>
            <a:srgbClr val="F8F8F8">
              <a:alpha val="84706"/>
            </a:srgbClr>
          </a:solidFill>
          <a:ln w="3175" cap="flat" cmpd="sng" algn="ctr">
            <a:noFill/>
            <a:prstDash val="solid"/>
          </a:ln>
          <a:effectLst>
            <a:outerShdw blurRad="50800" dist="38100" dir="5400000" algn="t" rotWithShape="0">
              <a:prstClr val="black">
                <a:alpha val="40000"/>
              </a:prstClr>
            </a:outerShdw>
          </a:effectLst>
        </p:spPr>
        <p:txBody>
          <a:bodyPr lIns="91426" tIns="45712" rIns="91426" bIns="45712" anchor="ctr"/>
          <a:lstStyle/>
          <a:p>
            <a:pPr marR="0" lvl="0" indent="0" algn="ctr" fontAlgn="auto">
              <a:lnSpc>
                <a:spcPct val="120000"/>
              </a:lnSpc>
              <a:spcBef>
                <a:spcPts val="0"/>
              </a:spcBef>
              <a:spcAft>
                <a:spcPts val="0"/>
              </a:spcAft>
              <a:buClrTx/>
              <a:buSzTx/>
              <a:buFontTx/>
              <a:buNone/>
            </a:pPr>
            <a:endParaRPr kumimoji="0" lang="zh-CN" altLang="en-US" sz="1400" b="1" i="0" u="none" strike="noStrike" kern="0" cap="none" spc="0" normalizeH="0" baseline="0">
              <a:ln>
                <a:noFill/>
              </a:ln>
              <a:solidFill>
                <a:srgbClr val="F9F9F9"/>
              </a:solidFill>
              <a:effectLst/>
              <a:uLnTx/>
              <a:uFillTx/>
              <a:latin typeface="微软雅黑" panose="020B0503020204020204" pitchFamily="34" charset="-122"/>
              <a:ea typeface="微软雅黑" panose="020B0503020204020204" pitchFamily="34" charset="-122"/>
            </a:endParaRPr>
          </a:p>
        </p:txBody>
      </p:sp>
      <p:sp>
        <p:nvSpPr>
          <p:cNvPr id="10" name="Rectangle 5"/>
          <p:cNvSpPr>
            <a:spLocks noChangeArrowheads="1"/>
          </p:cNvSpPr>
          <p:nvPr userDrawn="1"/>
        </p:nvSpPr>
        <p:spPr bwMode="auto">
          <a:xfrm rot="16200000">
            <a:off x="8230581" y="141579"/>
            <a:ext cx="708406" cy="505158"/>
          </a:xfrm>
          <a:custGeom>
            <a:avLst/>
            <a:gdLst/>
            <a:ahLst/>
            <a:cxnLst/>
            <a:rect l="l" t="t" r="r" b="b"/>
            <a:pathLst>
              <a:path w="4732299" h="655200">
                <a:moveTo>
                  <a:pt x="29842" y="0"/>
                </a:moveTo>
                <a:lnTo>
                  <a:pt x="4732299" y="0"/>
                </a:lnTo>
                <a:lnTo>
                  <a:pt x="4732299" y="655200"/>
                </a:lnTo>
                <a:lnTo>
                  <a:pt x="0" y="655200"/>
                </a:lnTo>
                <a:lnTo>
                  <a:pt x="0" y="651669"/>
                </a:lnTo>
                <a:lnTo>
                  <a:pt x="25384" y="651669"/>
                </a:lnTo>
                <a:lnTo>
                  <a:pt x="393662" y="323851"/>
                </a:lnTo>
                <a:close/>
              </a:path>
            </a:pathLst>
          </a:custGeom>
          <a:solidFill>
            <a:schemeClr val="bg1">
              <a:alpha val="85000"/>
            </a:schemeClr>
          </a:solidFill>
          <a:ln w="3175" cap="flat" cmpd="sng" algn="ctr">
            <a:noFill/>
            <a:prstDash val="solid"/>
          </a:ln>
          <a:effectLst>
            <a:outerShdw blurRad="50800" dist="38100" dir="5400000" algn="t" rotWithShape="0">
              <a:prstClr val="black">
                <a:alpha val="40000"/>
              </a:prstClr>
            </a:outerShdw>
          </a:effectLst>
        </p:spPr>
        <p:txBody>
          <a:bodyPr lIns="91426" tIns="45712" rIns="91426" bIns="45712" anchor="ctr"/>
          <a:lstStyle/>
          <a:p>
            <a:pPr marR="0" lvl="0" indent="0" algn="ctr" fontAlgn="auto">
              <a:lnSpc>
                <a:spcPct val="120000"/>
              </a:lnSpc>
              <a:spcBef>
                <a:spcPts val="0"/>
              </a:spcBef>
              <a:spcAft>
                <a:spcPts val="0"/>
              </a:spcAft>
              <a:buClrTx/>
              <a:buSzTx/>
              <a:buFontTx/>
              <a:buNone/>
            </a:pPr>
            <a:endParaRPr kumimoji="0" lang="zh-CN" altLang="en-US" sz="1400" b="1" i="0" u="none" strike="noStrike" kern="0" cap="none" spc="0" normalizeH="0" baseline="0" dirty="0">
              <a:ln>
                <a:noFill/>
              </a:ln>
              <a:solidFill>
                <a:srgbClr val="F9F9F9"/>
              </a:solidFill>
              <a:effectLst/>
              <a:uLnTx/>
              <a:uFillTx/>
              <a:latin typeface="微软雅黑" panose="020B0503020204020204" pitchFamily="34" charset="-122"/>
              <a:ea typeface="微软雅黑" panose="020B0503020204020204" pitchFamily="34" charset="-122"/>
            </a:endParaRPr>
          </a:p>
        </p:txBody>
      </p:sp>
      <p:sp>
        <p:nvSpPr>
          <p:cNvPr id="11" name="TextBox 15"/>
          <p:cNvSpPr txBox="1"/>
          <p:nvPr userDrawn="1"/>
        </p:nvSpPr>
        <p:spPr>
          <a:xfrm>
            <a:off x="8332205" y="348107"/>
            <a:ext cx="505158" cy="369332"/>
          </a:xfrm>
          <a:prstGeom prst="rect">
            <a:avLst/>
          </a:prstGeom>
          <a:noFill/>
        </p:spPr>
        <p:txBody>
          <a:bodyPr wrap="square" lIns="91426" tIns="45712" rIns="91426" bIns="45712" rtlCol="0">
            <a:spAutoFit/>
          </a:bodyPr>
          <a:lstStyle/>
          <a:p>
            <a:pPr algn="ctr"/>
            <a:fld id="{2EEF1883-7A0E-4F66-9932-E581691AD397}" type="slidenum">
              <a:rPr lang="zh-CN" altLang="en-US" sz="1800" smtClean="0">
                <a:solidFill>
                  <a:schemeClr val="accent2"/>
                </a:solidFill>
                <a:latin typeface="Arial" panose="020B0604020202020204" pitchFamily="34" charset="0"/>
                <a:ea typeface="Arial Unicode MS" panose="020B0604020202020204" pitchFamily="34" charset="-122"/>
                <a:cs typeface="Arial" panose="020B0604020202020204" pitchFamily="34" charset="0"/>
              </a:rPr>
            </a:fld>
            <a:r>
              <a:rPr lang="zh-CN" altLang="en-US" sz="1800" dirty="0" smtClean="0">
                <a:solidFill>
                  <a:schemeClr val="accent2"/>
                </a:solidFill>
                <a:latin typeface="Arial" panose="020B0604020202020204" pitchFamily="34" charset="0"/>
                <a:ea typeface="Arial Unicode MS" panose="020B0604020202020204" pitchFamily="34" charset="-122"/>
                <a:cs typeface="Arial" panose="020B0604020202020204" pitchFamily="34" charset="0"/>
              </a:rPr>
              <a:t> </a:t>
            </a:r>
            <a:endParaRPr lang="zh-CN" altLang="en-US" sz="1800" b="0" dirty="0">
              <a:solidFill>
                <a:schemeClr val="accent2"/>
              </a:solidFill>
              <a:latin typeface="Arial" panose="020B0604020202020204" pitchFamily="34" charset="0"/>
              <a:ea typeface="Arial Unicode MS" panose="020B0604020202020204" pitchFamily="34" charset="-122"/>
              <a:cs typeface="Arial" panose="020B0604020202020204" pitchFamily="34" charset="0"/>
            </a:endParaRPr>
          </a:p>
        </p:txBody>
      </p:sp>
      <p:sp>
        <p:nvSpPr>
          <p:cNvPr id="12" name="TextBox 23"/>
          <p:cNvSpPr>
            <a:spLocks noChangeArrowheads="1"/>
          </p:cNvSpPr>
          <p:nvPr userDrawn="1"/>
        </p:nvSpPr>
        <p:spPr bwMode="auto">
          <a:xfrm>
            <a:off x="1042124" y="155928"/>
            <a:ext cx="5895527" cy="553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50000"/>
              </a:lnSpc>
            </a:pPr>
            <a:r>
              <a:rPr lang="zh-CN" altLang="en-US" sz="2400" b="1" dirty="0" smtClean="0">
                <a:solidFill>
                  <a:schemeClr val="bg1"/>
                </a:solidFill>
                <a:latin typeface="+mj-ea"/>
                <a:ea typeface="+mj-ea"/>
                <a:sym typeface="微软雅黑" panose="020B0503020204020204" pitchFamily="34" charset="-122"/>
              </a:rPr>
              <a:t>塔式起重机安全管理十条</a:t>
            </a:r>
            <a:endParaRPr lang="zh-CN" altLang="en-US" sz="2400" b="1" dirty="0">
              <a:solidFill>
                <a:schemeClr val="bg1"/>
              </a:solidFill>
              <a:latin typeface="+mj-ea"/>
              <a:ea typeface="+mj-ea"/>
              <a:sym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350"/>
                                        <p:tgtEl>
                                          <p:spTgt spid="12"/>
                                        </p:tgtEl>
                                        <p:attrNameLst>
                                          <p:attrName>ppt_y</p:attrName>
                                        </p:attrNameLst>
                                      </p:cBhvr>
                                      <p:tavLst>
                                        <p:tav tm="0">
                                          <p:val>
                                            <p:strVal val="#ppt_y-#ppt_h*1.125000"/>
                                          </p:val>
                                        </p:tav>
                                        <p:tav tm="100000">
                                          <p:val>
                                            <p:strVal val="#ppt_y"/>
                                          </p:val>
                                        </p:tav>
                                      </p:tavLst>
                                    </p:anim>
                                    <p:animEffect transition="in" filter="wipe(down)">
                                      <p:cBhvr>
                                        <p:cTn id="8" dur="3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3" name="任意多边形 77"/>
          <p:cNvSpPr>
            <a:spLocks noChangeArrowheads="1"/>
          </p:cNvSpPr>
          <p:nvPr userDrawn="1"/>
        </p:nvSpPr>
        <p:spPr bwMode="auto">
          <a:xfrm>
            <a:off x="4159250" y="501651"/>
            <a:ext cx="777875" cy="860425"/>
          </a:xfrm>
          <a:custGeom>
            <a:avLst/>
            <a:gdLst>
              <a:gd name="T0" fmla="*/ 0 w 1002535"/>
              <a:gd name="T1" fmla="*/ 859316 h 1123721"/>
              <a:gd name="T2" fmla="*/ 969484 w 1002535"/>
              <a:gd name="T3" fmla="*/ 0 h 1123721"/>
              <a:gd name="T4" fmla="*/ 1002535 w 1002535"/>
              <a:gd name="T5" fmla="*/ 220338 h 1123721"/>
              <a:gd name="T6" fmla="*/ 506776 w 1002535"/>
              <a:gd name="T7" fmla="*/ 1123721 h 1123721"/>
              <a:gd name="T8" fmla="*/ 0 w 1002535"/>
              <a:gd name="T9" fmla="*/ 859316 h 1123721"/>
              <a:gd name="T10" fmla="*/ 0 60000 65536"/>
              <a:gd name="T11" fmla="*/ 0 60000 65536"/>
              <a:gd name="T12" fmla="*/ 0 60000 65536"/>
              <a:gd name="T13" fmla="*/ 0 60000 65536"/>
              <a:gd name="T14" fmla="*/ 0 60000 65536"/>
              <a:gd name="T15" fmla="*/ 0 w 1002535"/>
              <a:gd name="T16" fmla="*/ 0 h 1123721"/>
              <a:gd name="T17" fmla="*/ 1002535 w 1002535"/>
              <a:gd name="T18" fmla="*/ 1123721 h 1123721"/>
            </a:gdLst>
            <a:ahLst/>
            <a:cxnLst>
              <a:cxn ang="T10">
                <a:pos x="T0" y="T1"/>
              </a:cxn>
              <a:cxn ang="T11">
                <a:pos x="T2" y="T3"/>
              </a:cxn>
              <a:cxn ang="T12">
                <a:pos x="T4" y="T5"/>
              </a:cxn>
              <a:cxn ang="T13">
                <a:pos x="T6" y="T7"/>
              </a:cxn>
              <a:cxn ang="T14">
                <a:pos x="T8" y="T9"/>
              </a:cxn>
            </a:cxnLst>
            <a:rect l="T15" t="T16" r="T17" b="T18"/>
            <a:pathLst>
              <a:path w="1002535" h="1123721">
                <a:moveTo>
                  <a:pt x="0" y="859316"/>
                </a:moveTo>
                <a:lnTo>
                  <a:pt x="969484" y="0"/>
                </a:lnTo>
                <a:lnTo>
                  <a:pt x="1002535" y="220338"/>
                </a:lnTo>
                <a:lnTo>
                  <a:pt x="506776" y="1123721"/>
                </a:lnTo>
                <a:lnTo>
                  <a:pt x="0" y="859316"/>
                </a:lnTo>
                <a:close/>
              </a:path>
            </a:pathLst>
          </a:custGeom>
          <a:solidFill>
            <a:schemeClr val="accent2"/>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4" name="任意多边形 78"/>
          <p:cNvSpPr>
            <a:spLocks noChangeArrowheads="1"/>
          </p:cNvSpPr>
          <p:nvPr userDrawn="1"/>
        </p:nvSpPr>
        <p:spPr bwMode="auto">
          <a:xfrm>
            <a:off x="4578351" y="520701"/>
            <a:ext cx="1255713" cy="784225"/>
          </a:xfrm>
          <a:custGeom>
            <a:avLst/>
            <a:gdLst>
              <a:gd name="T0" fmla="*/ 561861 w 1608463"/>
              <a:gd name="T1" fmla="*/ 0 h 1035585"/>
              <a:gd name="T2" fmla="*/ 0 w 1608463"/>
              <a:gd name="T3" fmla="*/ 1035585 h 1035585"/>
              <a:gd name="T4" fmla="*/ 1608463 w 1608463"/>
              <a:gd name="T5" fmla="*/ 859315 h 1035585"/>
              <a:gd name="T6" fmla="*/ 561861 w 1608463"/>
              <a:gd name="T7" fmla="*/ 0 h 1035585"/>
              <a:gd name="T8" fmla="*/ 0 60000 65536"/>
              <a:gd name="T9" fmla="*/ 0 60000 65536"/>
              <a:gd name="T10" fmla="*/ 0 60000 65536"/>
              <a:gd name="T11" fmla="*/ 0 60000 65536"/>
              <a:gd name="T12" fmla="*/ 0 w 1608463"/>
              <a:gd name="T13" fmla="*/ 0 h 1035585"/>
              <a:gd name="T14" fmla="*/ 1608463 w 1608463"/>
              <a:gd name="T15" fmla="*/ 1035585 h 1035585"/>
            </a:gdLst>
            <a:ahLst/>
            <a:cxnLst>
              <a:cxn ang="T8">
                <a:pos x="T0" y="T1"/>
              </a:cxn>
              <a:cxn ang="T9">
                <a:pos x="T2" y="T3"/>
              </a:cxn>
              <a:cxn ang="T10">
                <a:pos x="T4" y="T5"/>
              </a:cxn>
              <a:cxn ang="T11">
                <a:pos x="T6" y="T7"/>
              </a:cxn>
            </a:cxnLst>
            <a:rect l="T12" t="T13" r="T14" b="T15"/>
            <a:pathLst>
              <a:path w="1608463" h="1035585">
                <a:moveTo>
                  <a:pt x="561861" y="0"/>
                </a:moveTo>
                <a:lnTo>
                  <a:pt x="0" y="1035585"/>
                </a:lnTo>
                <a:lnTo>
                  <a:pt x="1608463" y="859315"/>
                </a:lnTo>
                <a:lnTo>
                  <a:pt x="561861" y="0"/>
                </a:lnTo>
                <a:close/>
              </a:path>
            </a:pathLst>
          </a:custGeom>
          <a:solidFill>
            <a:schemeClr val="accent2">
              <a:lumMod val="60000"/>
              <a:lumOff val="40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5" name="任意多边形 38"/>
          <p:cNvSpPr>
            <a:spLocks noChangeArrowheads="1"/>
          </p:cNvSpPr>
          <p:nvPr userDrawn="1"/>
        </p:nvSpPr>
        <p:spPr bwMode="auto">
          <a:xfrm>
            <a:off x="1825625" y="1139825"/>
            <a:ext cx="1701800" cy="636588"/>
          </a:xfrm>
          <a:custGeom>
            <a:avLst/>
            <a:gdLst>
              <a:gd name="T0" fmla="*/ 705079 w 2214390"/>
              <a:gd name="T1" fmla="*/ 165253 h 782197"/>
              <a:gd name="T2" fmla="*/ 2214390 w 2214390"/>
              <a:gd name="T3" fmla="*/ 0 h 782197"/>
              <a:gd name="T4" fmla="*/ 0 w 2214390"/>
              <a:gd name="T5" fmla="*/ 782197 h 782197"/>
              <a:gd name="T6" fmla="*/ 705079 w 2214390"/>
              <a:gd name="T7" fmla="*/ 165253 h 782197"/>
              <a:gd name="T8" fmla="*/ 0 60000 65536"/>
              <a:gd name="T9" fmla="*/ 0 60000 65536"/>
              <a:gd name="T10" fmla="*/ 0 60000 65536"/>
              <a:gd name="T11" fmla="*/ 0 60000 65536"/>
              <a:gd name="T12" fmla="*/ 0 w 2214390"/>
              <a:gd name="T13" fmla="*/ 0 h 782197"/>
              <a:gd name="T14" fmla="*/ 2214390 w 2214390"/>
              <a:gd name="T15" fmla="*/ 782197 h 782197"/>
            </a:gdLst>
            <a:ahLst/>
            <a:cxnLst>
              <a:cxn ang="T8">
                <a:pos x="T0" y="T1"/>
              </a:cxn>
              <a:cxn ang="T9">
                <a:pos x="T2" y="T3"/>
              </a:cxn>
              <a:cxn ang="T10">
                <a:pos x="T4" y="T5"/>
              </a:cxn>
              <a:cxn ang="T11">
                <a:pos x="T6" y="T7"/>
              </a:cxn>
            </a:cxnLst>
            <a:rect l="T12" t="T13" r="T14" b="T15"/>
            <a:pathLst>
              <a:path w="2214390" h="782197">
                <a:moveTo>
                  <a:pt x="705079" y="165253"/>
                </a:moveTo>
                <a:lnTo>
                  <a:pt x="2214390" y="0"/>
                </a:lnTo>
                <a:lnTo>
                  <a:pt x="0" y="782197"/>
                </a:lnTo>
                <a:lnTo>
                  <a:pt x="705079" y="165253"/>
                </a:lnTo>
                <a:close/>
              </a:path>
            </a:pathLst>
          </a:custGeom>
          <a:solidFill>
            <a:srgbClr val="F8A91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6" name="任意多边形 74"/>
          <p:cNvSpPr>
            <a:spLocks noChangeArrowheads="1"/>
          </p:cNvSpPr>
          <p:nvPr userDrawn="1"/>
        </p:nvSpPr>
        <p:spPr bwMode="auto">
          <a:xfrm>
            <a:off x="3544888" y="1123950"/>
            <a:ext cx="603250" cy="561975"/>
          </a:xfrm>
          <a:custGeom>
            <a:avLst/>
            <a:gdLst>
              <a:gd name="T0" fmla="*/ 0 w 804231"/>
              <a:gd name="T1" fmla="*/ 0 h 749147"/>
              <a:gd name="T2" fmla="*/ 804231 w 804231"/>
              <a:gd name="T3" fmla="*/ 55085 h 749147"/>
              <a:gd name="T4" fmla="*/ 760164 w 804231"/>
              <a:gd name="T5" fmla="*/ 749147 h 749147"/>
              <a:gd name="T6" fmla="*/ 0 w 804231"/>
              <a:gd name="T7" fmla="*/ 0 h 749147"/>
              <a:gd name="T8" fmla="*/ 0 60000 65536"/>
              <a:gd name="T9" fmla="*/ 0 60000 65536"/>
              <a:gd name="T10" fmla="*/ 0 60000 65536"/>
              <a:gd name="T11" fmla="*/ 0 60000 65536"/>
              <a:gd name="T12" fmla="*/ 0 w 804231"/>
              <a:gd name="T13" fmla="*/ 0 h 749147"/>
              <a:gd name="T14" fmla="*/ 804231 w 804231"/>
              <a:gd name="T15" fmla="*/ 749147 h 749147"/>
            </a:gdLst>
            <a:ahLst/>
            <a:cxnLst>
              <a:cxn ang="T8">
                <a:pos x="T0" y="T1"/>
              </a:cxn>
              <a:cxn ang="T9">
                <a:pos x="T2" y="T3"/>
              </a:cxn>
              <a:cxn ang="T10">
                <a:pos x="T4" y="T5"/>
              </a:cxn>
              <a:cxn ang="T11">
                <a:pos x="T6" y="T7"/>
              </a:cxn>
            </a:cxnLst>
            <a:rect l="T12" t="T13" r="T14" b="T15"/>
            <a:pathLst>
              <a:path w="804231" h="749147">
                <a:moveTo>
                  <a:pt x="0" y="0"/>
                </a:moveTo>
                <a:lnTo>
                  <a:pt x="804231" y="55085"/>
                </a:lnTo>
                <a:lnTo>
                  <a:pt x="760164" y="749147"/>
                </a:lnTo>
                <a:lnTo>
                  <a:pt x="0" y="0"/>
                </a:lnTo>
                <a:close/>
              </a:path>
            </a:pathLst>
          </a:custGeom>
          <a:solidFill>
            <a:schemeClr val="accent2"/>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7" name="任意多边形 115"/>
          <p:cNvSpPr>
            <a:spLocks noChangeArrowheads="1"/>
          </p:cNvSpPr>
          <p:nvPr userDrawn="1"/>
        </p:nvSpPr>
        <p:spPr bwMode="auto">
          <a:xfrm>
            <a:off x="7966076" y="-31749"/>
            <a:ext cx="446088" cy="173038"/>
          </a:xfrm>
          <a:custGeom>
            <a:avLst/>
            <a:gdLst>
              <a:gd name="T0" fmla="*/ 0 w 594911"/>
              <a:gd name="T1" fmla="*/ 0 h 187287"/>
              <a:gd name="T2" fmla="*/ 594911 w 594911"/>
              <a:gd name="T3" fmla="*/ 33051 h 187287"/>
              <a:gd name="T4" fmla="*/ 66101 w 594911"/>
              <a:gd name="T5" fmla="*/ 187287 h 187287"/>
              <a:gd name="T6" fmla="*/ 0 w 594911"/>
              <a:gd name="T7" fmla="*/ 0 h 187287"/>
              <a:gd name="T8" fmla="*/ 0 60000 65536"/>
              <a:gd name="T9" fmla="*/ 0 60000 65536"/>
              <a:gd name="T10" fmla="*/ 0 60000 65536"/>
              <a:gd name="T11" fmla="*/ 0 60000 65536"/>
              <a:gd name="T12" fmla="*/ 0 w 594911"/>
              <a:gd name="T13" fmla="*/ 0 h 187287"/>
              <a:gd name="T14" fmla="*/ 594911 w 594911"/>
              <a:gd name="T15" fmla="*/ 187287 h 187287"/>
            </a:gdLst>
            <a:ahLst/>
            <a:cxnLst>
              <a:cxn ang="T8">
                <a:pos x="T0" y="T1"/>
              </a:cxn>
              <a:cxn ang="T9">
                <a:pos x="T2" y="T3"/>
              </a:cxn>
              <a:cxn ang="T10">
                <a:pos x="T4" y="T5"/>
              </a:cxn>
              <a:cxn ang="T11">
                <a:pos x="T6" y="T7"/>
              </a:cxn>
            </a:cxnLst>
            <a:rect l="T12" t="T13" r="T14" b="T15"/>
            <a:pathLst>
              <a:path w="594911" h="187287">
                <a:moveTo>
                  <a:pt x="0" y="0"/>
                </a:moveTo>
                <a:lnTo>
                  <a:pt x="594911" y="33051"/>
                </a:lnTo>
                <a:lnTo>
                  <a:pt x="66101" y="187287"/>
                </a:lnTo>
                <a:lnTo>
                  <a:pt x="0" y="0"/>
                </a:lnTo>
                <a:close/>
              </a:path>
            </a:pathLst>
          </a:custGeom>
          <a:solidFill>
            <a:schemeClr val="accent2">
              <a:lumMod val="75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8" name="任意多边形 72"/>
          <p:cNvSpPr>
            <a:spLocks noChangeArrowheads="1"/>
          </p:cNvSpPr>
          <p:nvPr userDrawn="1"/>
        </p:nvSpPr>
        <p:spPr bwMode="auto">
          <a:xfrm>
            <a:off x="4130676" y="1577975"/>
            <a:ext cx="1404938" cy="1149350"/>
          </a:xfrm>
          <a:custGeom>
            <a:avLst/>
            <a:gdLst>
              <a:gd name="T0" fmla="*/ 495759 w 1850834"/>
              <a:gd name="T1" fmla="*/ 0 h 1531344"/>
              <a:gd name="T2" fmla="*/ 0 w 1850834"/>
              <a:gd name="T3" fmla="*/ 462708 h 1531344"/>
              <a:gd name="T4" fmla="*/ 1850834 w 1850834"/>
              <a:gd name="T5" fmla="*/ 1531344 h 1531344"/>
              <a:gd name="T6" fmla="*/ 495759 w 1850834"/>
              <a:gd name="T7" fmla="*/ 0 h 1531344"/>
              <a:gd name="T8" fmla="*/ 0 60000 65536"/>
              <a:gd name="T9" fmla="*/ 0 60000 65536"/>
              <a:gd name="T10" fmla="*/ 0 60000 65536"/>
              <a:gd name="T11" fmla="*/ 0 60000 65536"/>
              <a:gd name="T12" fmla="*/ 0 w 1850834"/>
              <a:gd name="T13" fmla="*/ 0 h 1531344"/>
              <a:gd name="T14" fmla="*/ 1850834 w 1850834"/>
              <a:gd name="T15" fmla="*/ 1531344 h 1531344"/>
            </a:gdLst>
            <a:ahLst/>
            <a:cxnLst>
              <a:cxn ang="T8">
                <a:pos x="T0" y="T1"/>
              </a:cxn>
              <a:cxn ang="T9">
                <a:pos x="T2" y="T3"/>
              </a:cxn>
              <a:cxn ang="T10">
                <a:pos x="T4" y="T5"/>
              </a:cxn>
              <a:cxn ang="T11">
                <a:pos x="T6" y="T7"/>
              </a:cxn>
            </a:cxnLst>
            <a:rect l="T12" t="T13" r="T14" b="T15"/>
            <a:pathLst>
              <a:path w="1850834" h="1531344">
                <a:moveTo>
                  <a:pt x="495759" y="0"/>
                </a:moveTo>
                <a:lnTo>
                  <a:pt x="0" y="462708"/>
                </a:lnTo>
                <a:lnTo>
                  <a:pt x="1850834" y="1531344"/>
                </a:lnTo>
                <a:lnTo>
                  <a:pt x="495759" y="0"/>
                </a:lnTo>
                <a:close/>
              </a:path>
            </a:pathLst>
          </a:cu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9" name="任意多边形 80"/>
          <p:cNvSpPr>
            <a:spLocks noChangeArrowheads="1"/>
          </p:cNvSpPr>
          <p:nvPr userDrawn="1"/>
        </p:nvSpPr>
        <p:spPr bwMode="auto">
          <a:xfrm>
            <a:off x="4437063" y="1157288"/>
            <a:ext cx="1395412" cy="603250"/>
          </a:xfrm>
          <a:custGeom>
            <a:avLst/>
            <a:gdLst>
              <a:gd name="T0" fmla="*/ 1718631 w 1718631"/>
              <a:gd name="T1" fmla="*/ 0 h 760164"/>
              <a:gd name="T2" fmla="*/ 275421 w 1718631"/>
              <a:gd name="T3" fmla="*/ 760164 h 760164"/>
              <a:gd name="T4" fmla="*/ 0 w 1718631"/>
              <a:gd name="T5" fmla="*/ 473725 h 760164"/>
              <a:gd name="T6" fmla="*/ 1718631 w 1718631"/>
              <a:gd name="T7" fmla="*/ 0 h 760164"/>
              <a:gd name="T8" fmla="*/ 0 60000 65536"/>
              <a:gd name="T9" fmla="*/ 0 60000 65536"/>
              <a:gd name="T10" fmla="*/ 0 60000 65536"/>
              <a:gd name="T11" fmla="*/ 0 60000 65536"/>
              <a:gd name="T12" fmla="*/ 0 w 1718631"/>
              <a:gd name="T13" fmla="*/ 0 h 760164"/>
              <a:gd name="T14" fmla="*/ 1718631 w 1718631"/>
              <a:gd name="T15" fmla="*/ 760164 h 760164"/>
            </a:gdLst>
            <a:ahLst/>
            <a:cxnLst>
              <a:cxn ang="T8">
                <a:pos x="T0" y="T1"/>
              </a:cxn>
              <a:cxn ang="T9">
                <a:pos x="T2" y="T3"/>
              </a:cxn>
              <a:cxn ang="T10">
                <a:pos x="T4" y="T5"/>
              </a:cxn>
              <a:cxn ang="T11">
                <a:pos x="T6" y="T7"/>
              </a:cxn>
            </a:cxnLst>
            <a:rect l="T12" t="T13" r="T14" b="T15"/>
            <a:pathLst>
              <a:path w="1718631" h="760164">
                <a:moveTo>
                  <a:pt x="1718631" y="0"/>
                </a:moveTo>
                <a:lnTo>
                  <a:pt x="275421" y="760164"/>
                </a:lnTo>
                <a:lnTo>
                  <a:pt x="0" y="473725"/>
                </a:lnTo>
                <a:lnTo>
                  <a:pt x="1718631" y="0"/>
                </a:lnTo>
                <a:close/>
              </a:path>
            </a:pathLst>
          </a:custGeom>
          <a:solidFill>
            <a:srgbClr val="C120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20" name="任意多边形 53"/>
          <p:cNvSpPr>
            <a:spLocks noChangeArrowheads="1"/>
          </p:cNvSpPr>
          <p:nvPr userDrawn="1"/>
        </p:nvSpPr>
        <p:spPr bwMode="auto">
          <a:xfrm rot="260233">
            <a:off x="2644776" y="2041526"/>
            <a:ext cx="581025" cy="300038"/>
          </a:xfrm>
          <a:custGeom>
            <a:avLst/>
            <a:gdLst>
              <a:gd name="T0" fmla="*/ 727113 w 727113"/>
              <a:gd name="T1" fmla="*/ 0 h 352539"/>
              <a:gd name="T2" fmla="*/ 0 w 727113"/>
              <a:gd name="T3" fmla="*/ 308472 h 352539"/>
              <a:gd name="T4" fmla="*/ 462709 w 727113"/>
              <a:gd name="T5" fmla="*/ 352539 h 352539"/>
              <a:gd name="T6" fmla="*/ 727113 w 727113"/>
              <a:gd name="T7" fmla="*/ 0 h 352539"/>
              <a:gd name="T8" fmla="*/ 0 60000 65536"/>
              <a:gd name="T9" fmla="*/ 0 60000 65536"/>
              <a:gd name="T10" fmla="*/ 0 60000 65536"/>
              <a:gd name="T11" fmla="*/ 0 60000 65536"/>
              <a:gd name="T12" fmla="*/ 0 w 727113"/>
              <a:gd name="T13" fmla="*/ 0 h 352539"/>
              <a:gd name="T14" fmla="*/ 727113 w 727113"/>
              <a:gd name="T15" fmla="*/ 352539 h 352539"/>
            </a:gdLst>
            <a:ahLst/>
            <a:cxnLst>
              <a:cxn ang="T8">
                <a:pos x="T0" y="T1"/>
              </a:cxn>
              <a:cxn ang="T9">
                <a:pos x="T2" y="T3"/>
              </a:cxn>
              <a:cxn ang="T10">
                <a:pos x="T4" y="T5"/>
              </a:cxn>
              <a:cxn ang="T11">
                <a:pos x="T6" y="T7"/>
              </a:cxn>
            </a:cxnLst>
            <a:rect l="T12" t="T13" r="T14" b="T15"/>
            <a:pathLst>
              <a:path w="727113" h="352539">
                <a:moveTo>
                  <a:pt x="727113" y="0"/>
                </a:moveTo>
                <a:lnTo>
                  <a:pt x="0" y="308472"/>
                </a:lnTo>
                <a:lnTo>
                  <a:pt x="462709" y="352539"/>
                </a:lnTo>
                <a:lnTo>
                  <a:pt x="727113" y="0"/>
                </a:lnTo>
                <a:close/>
              </a:path>
            </a:pathLst>
          </a:custGeom>
          <a:solidFill>
            <a:srgbClr val="FFB91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21" name="任意多边形 117"/>
          <p:cNvSpPr>
            <a:spLocks noChangeArrowheads="1"/>
          </p:cNvSpPr>
          <p:nvPr userDrawn="1"/>
        </p:nvSpPr>
        <p:spPr bwMode="auto">
          <a:xfrm>
            <a:off x="5849939" y="1338264"/>
            <a:ext cx="414337" cy="446087"/>
          </a:xfrm>
          <a:custGeom>
            <a:avLst/>
            <a:gdLst>
              <a:gd name="T0" fmla="*/ 550843 w 550843"/>
              <a:gd name="T1" fmla="*/ 0 h 594911"/>
              <a:gd name="T2" fmla="*/ 319489 w 550843"/>
              <a:gd name="T3" fmla="*/ 594911 h 594911"/>
              <a:gd name="T4" fmla="*/ 0 w 550843"/>
              <a:gd name="T5" fmla="*/ 583894 h 594911"/>
              <a:gd name="T6" fmla="*/ 550843 w 550843"/>
              <a:gd name="T7" fmla="*/ 0 h 594911"/>
              <a:gd name="T8" fmla="*/ 0 60000 65536"/>
              <a:gd name="T9" fmla="*/ 0 60000 65536"/>
              <a:gd name="T10" fmla="*/ 0 60000 65536"/>
              <a:gd name="T11" fmla="*/ 0 60000 65536"/>
              <a:gd name="T12" fmla="*/ 0 w 550843"/>
              <a:gd name="T13" fmla="*/ 0 h 594911"/>
              <a:gd name="T14" fmla="*/ 550843 w 550843"/>
              <a:gd name="T15" fmla="*/ 594911 h 594911"/>
            </a:gdLst>
            <a:ahLst/>
            <a:cxnLst>
              <a:cxn ang="T8">
                <a:pos x="T0" y="T1"/>
              </a:cxn>
              <a:cxn ang="T9">
                <a:pos x="T2" y="T3"/>
              </a:cxn>
              <a:cxn ang="T10">
                <a:pos x="T4" y="T5"/>
              </a:cxn>
              <a:cxn ang="T11">
                <a:pos x="T6" y="T7"/>
              </a:cxn>
            </a:cxnLst>
            <a:rect l="T12" t="T13" r="T14" b="T15"/>
            <a:pathLst>
              <a:path w="550843" h="594911">
                <a:moveTo>
                  <a:pt x="550843" y="0"/>
                </a:moveTo>
                <a:lnTo>
                  <a:pt x="319489" y="594911"/>
                </a:lnTo>
                <a:lnTo>
                  <a:pt x="0" y="583894"/>
                </a:lnTo>
                <a:lnTo>
                  <a:pt x="550843" y="0"/>
                </a:lnTo>
                <a:close/>
              </a:path>
            </a:pathLst>
          </a:custGeom>
          <a:solidFill>
            <a:schemeClr val="accent2">
              <a:lumMod val="60000"/>
              <a:lumOff val="40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22" name="任意多边形 104"/>
          <p:cNvSpPr>
            <a:spLocks noChangeArrowheads="1"/>
          </p:cNvSpPr>
          <p:nvPr userDrawn="1"/>
        </p:nvSpPr>
        <p:spPr bwMode="auto">
          <a:xfrm>
            <a:off x="5949951" y="1346200"/>
            <a:ext cx="320675" cy="133350"/>
          </a:xfrm>
          <a:custGeom>
            <a:avLst/>
            <a:gdLst>
              <a:gd name="T0" fmla="*/ 132202 w 396607"/>
              <a:gd name="T1" fmla="*/ 0 h 187287"/>
              <a:gd name="T2" fmla="*/ 396607 w 396607"/>
              <a:gd name="T3" fmla="*/ 22034 h 187287"/>
              <a:gd name="T4" fmla="*/ 0 w 396607"/>
              <a:gd name="T5" fmla="*/ 187287 h 187287"/>
              <a:gd name="T6" fmla="*/ 132202 w 396607"/>
              <a:gd name="T7" fmla="*/ 0 h 187287"/>
              <a:gd name="T8" fmla="*/ 0 60000 65536"/>
              <a:gd name="T9" fmla="*/ 0 60000 65536"/>
              <a:gd name="T10" fmla="*/ 0 60000 65536"/>
              <a:gd name="T11" fmla="*/ 0 60000 65536"/>
              <a:gd name="T12" fmla="*/ 0 w 396607"/>
              <a:gd name="T13" fmla="*/ 0 h 187287"/>
              <a:gd name="T14" fmla="*/ 396607 w 396607"/>
              <a:gd name="T15" fmla="*/ 187287 h 187287"/>
            </a:gdLst>
            <a:ahLst/>
            <a:cxnLst>
              <a:cxn ang="T8">
                <a:pos x="T0" y="T1"/>
              </a:cxn>
              <a:cxn ang="T9">
                <a:pos x="T2" y="T3"/>
              </a:cxn>
              <a:cxn ang="T10">
                <a:pos x="T4" y="T5"/>
              </a:cxn>
              <a:cxn ang="T11">
                <a:pos x="T6" y="T7"/>
              </a:cxn>
            </a:cxnLst>
            <a:rect l="T12" t="T13" r="T14" b="T15"/>
            <a:pathLst>
              <a:path w="396607" h="187287">
                <a:moveTo>
                  <a:pt x="132202" y="0"/>
                </a:moveTo>
                <a:lnTo>
                  <a:pt x="396607" y="22034"/>
                </a:lnTo>
                <a:lnTo>
                  <a:pt x="0" y="187287"/>
                </a:lnTo>
                <a:lnTo>
                  <a:pt x="132202" y="0"/>
                </a:lnTo>
                <a:close/>
              </a:path>
            </a:pathLst>
          </a:custGeom>
          <a:solidFill>
            <a:schemeClr val="accent2">
              <a:lumMod val="75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23" name="任意多边形 102"/>
          <p:cNvSpPr>
            <a:spLocks noChangeArrowheads="1"/>
          </p:cNvSpPr>
          <p:nvPr userDrawn="1"/>
        </p:nvSpPr>
        <p:spPr bwMode="auto">
          <a:xfrm>
            <a:off x="5749926" y="1114425"/>
            <a:ext cx="571500" cy="330200"/>
          </a:xfrm>
          <a:custGeom>
            <a:avLst/>
            <a:gdLst>
              <a:gd name="T0" fmla="*/ 0 w 661012"/>
              <a:gd name="T1" fmla="*/ 132202 h 407624"/>
              <a:gd name="T2" fmla="*/ 661012 w 661012"/>
              <a:gd name="T3" fmla="*/ 0 h 407624"/>
              <a:gd name="T4" fmla="*/ 264405 w 661012"/>
              <a:gd name="T5" fmla="*/ 407624 h 407624"/>
              <a:gd name="T6" fmla="*/ 0 w 661012"/>
              <a:gd name="T7" fmla="*/ 132202 h 407624"/>
              <a:gd name="T8" fmla="*/ 0 60000 65536"/>
              <a:gd name="T9" fmla="*/ 0 60000 65536"/>
              <a:gd name="T10" fmla="*/ 0 60000 65536"/>
              <a:gd name="T11" fmla="*/ 0 60000 65536"/>
              <a:gd name="T12" fmla="*/ 0 w 661012"/>
              <a:gd name="T13" fmla="*/ 0 h 407624"/>
              <a:gd name="T14" fmla="*/ 661012 w 661012"/>
              <a:gd name="T15" fmla="*/ 407624 h 407624"/>
            </a:gdLst>
            <a:ahLst/>
            <a:cxnLst>
              <a:cxn ang="T8">
                <a:pos x="T0" y="T1"/>
              </a:cxn>
              <a:cxn ang="T9">
                <a:pos x="T2" y="T3"/>
              </a:cxn>
              <a:cxn ang="T10">
                <a:pos x="T4" y="T5"/>
              </a:cxn>
              <a:cxn ang="T11">
                <a:pos x="T6" y="T7"/>
              </a:cxn>
            </a:cxnLst>
            <a:rect l="T12" t="T13" r="T14" b="T15"/>
            <a:pathLst>
              <a:path w="661012" h="407624">
                <a:moveTo>
                  <a:pt x="0" y="132202"/>
                </a:moveTo>
                <a:lnTo>
                  <a:pt x="661012" y="0"/>
                </a:lnTo>
                <a:lnTo>
                  <a:pt x="264405" y="407624"/>
                </a:lnTo>
                <a:lnTo>
                  <a:pt x="0" y="132202"/>
                </a:lnTo>
                <a:close/>
              </a:path>
            </a:pathLst>
          </a:custGeom>
          <a:solidFill>
            <a:srgbClr val="E8213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24" name="任意多边形 97"/>
          <p:cNvSpPr>
            <a:spLocks noChangeArrowheads="1"/>
          </p:cNvSpPr>
          <p:nvPr userDrawn="1"/>
        </p:nvSpPr>
        <p:spPr bwMode="auto">
          <a:xfrm>
            <a:off x="5486401" y="263525"/>
            <a:ext cx="504825" cy="884238"/>
          </a:xfrm>
          <a:custGeom>
            <a:avLst/>
            <a:gdLst>
              <a:gd name="T0" fmla="*/ 0 w 649995"/>
              <a:gd name="T1" fmla="*/ 594911 h 1178805"/>
              <a:gd name="T2" fmla="*/ 649995 w 649995"/>
              <a:gd name="T3" fmla="*/ 0 h 1178805"/>
              <a:gd name="T4" fmla="*/ 385590 w 649995"/>
              <a:gd name="T5" fmla="*/ 1178805 h 1178805"/>
              <a:gd name="T6" fmla="*/ 0 w 649995"/>
              <a:gd name="T7" fmla="*/ 594911 h 1178805"/>
              <a:gd name="T8" fmla="*/ 0 60000 65536"/>
              <a:gd name="T9" fmla="*/ 0 60000 65536"/>
              <a:gd name="T10" fmla="*/ 0 60000 65536"/>
              <a:gd name="T11" fmla="*/ 0 60000 65536"/>
              <a:gd name="T12" fmla="*/ 0 w 649995"/>
              <a:gd name="T13" fmla="*/ 0 h 1178805"/>
              <a:gd name="T14" fmla="*/ 649995 w 649995"/>
              <a:gd name="T15" fmla="*/ 1178805 h 1178805"/>
            </a:gdLst>
            <a:ahLst/>
            <a:cxnLst>
              <a:cxn ang="T8">
                <a:pos x="T0" y="T1"/>
              </a:cxn>
              <a:cxn ang="T9">
                <a:pos x="T2" y="T3"/>
              </a:cxn>
              <a:cxn ang="T10">
                <a:pos x="T4" y="T5"/>
              </a:cxn>
              <a:cxn ang="T11">
                <a:pos x="T6" y="T7"/>
              </a:cxn>
            </a:cxnLst>
            <a:rect l="T12" t="T13" r="T14" b="T15"/>
            <a:pathLst>
              <a:path w="649995" h="1178805">
                <a:moveTo>
                  <a:pt x="0" y="594911"/>
                </a:moveTo>
                <a:lnTo>
                  <a:pt x="649995" y="0"/>
                </a:lnTo>
                <a:lnTo>
                  <a:pt x="385590" y="1178805"/>
                </a:lnTo>
                <a:lnTo>
                  <a:pt x="0" y="594911"/>
                </a:lnTo>
                <a:close/>
              </a:path>
            </a:pathLst>
          </a:custGeom>
          <a:solidFill>
            <a:schemeClr val="accent2">
              <a:lumMod val="75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25" name="任意多边形 71"/>
          <p:cNvSpPr>
            <a:spLocks noChangeArrowheads="1"/>
          </p:cNvSpPr>
          <p:nvPr userDrawn="1"/>
        </p:nvSpPr>
        <p:spPr bwMode="auto">
          <a:xfrm>
            <a:off x="4148138" y="1925638"/>
            <a:ext cx="1387475" cy="801687"/>
          </a:xfrm>
          <a:custGeom>
            <a:avLst/>
            <a:gdLst>
              <a:gd name="T0" fmla="*/ 0 w 1806767"/>
              <a:gd name="T1" fmla="*/ 0 h 1046602"/>
              <a:gd name="T2" fmla="*/ 1806767 w 1806767"/>
              <a:gd name="T3" fmla="*/ 1046602 h 1046602"/>
              <a:gd name="T4" fmla="*/ 11017 w 1806767"/>
              <a:gd name="T5" fmla="*/ 738130 h 1046602"/>
              <a:gd name="T6" fmla="*/ 0 w 1806767"/>
              <a:gd name="T7" fmla="*/ 0 h 1046602"/>
              <a:gd name="T8" fmla="*/ 0 60000 65536"/>
              <a:gd name="T9" fmla="*/ 0 60000 65536"/>
              <a:gd name="T10" fmla="*/ 0 60000 65536"/>
              <a:gd name="T11" fmla="*/ 0 60000 65536"/>
              <a:gd name="T12" fmla="*/ 0 w 1806767"/>
              <a:gd name="T13" fmla="*/ 0 h 1046602"/>
              <a:gd name="T14" fmla="*/ 1806767 w 1806767"/>
              <a:gd name="T15" fmla="*/ 1046602 h 1046602"/>
            </a:gdLst>
            <a:ahLst/>
            <a:cxnLst>
              <a:cxn ang="T8">
                <a:pos x="T0" y="T1"/>
              </a:cxn>
              <a:cxn ang="T9">
                <a:pos x="T2" y="T3"/>
              </a:cxn>
              <a:cxn ang="T10">
                <a:pos x="T4" y="T5"/>
              </a:cxn>
              <a:cxn ang="T11">
                <a:pos x="T6" y="T7"/>
              </a:cxn>
            </a:cxnLst>
            <a:rect l="T12" t="T13" r="T14" b="T15"/>
            <a:pathLst>
              <a:path w="1806767" h="1046602">
                <a:moveTo>
                  <a:pt x="0" y="0"/>
                </a:moveTo>
                <a:lnTo>
                  <a:pt x="1806767" y="1046602"/>
                </a:lnTo>
                <a:lnTo>
                  <a:pt x="11017" y="738130"/>
                </a:lnTo>
                <a:lnTo>
                  <a:pt x="0" y="0"/>
                </a:lnTo>
                <a:close/>
              </a:path>
            </a:pathLst>
          </a:custGeom>
          <a:solidFill>
            <a:schemeClr val="accent2">
              <a:lumMod val="75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26" name="任意多边形 30"/>
          <p:cNvSpPr>
            <a:spLocks noChangeArrowheads="1"/>
          </p:cNvSpPr>
          <p:nvPr userDrawn="1"/>
        </p:nvSpPr>
        <p:spPr bwMode="auto">
          <a:xfrm>
            <a:off x="247650" y="3536951"/>
            <a:ext cx="866775" cy="520700"/>
          </a:xfrm>
          <a:custGeom>
            <a:avLst/>
            <a:gdLst>
              <a:gd name="T0" fmla="*/ 0 w 1156771"/>
              <a:gd name="T1" fmla="*/ 143219 h 694063"/>
              <a:gd name="T2" fmla="*/ 1156771 w 1156771"/>
              <a:gd name="T3" fmla="*/ 0 h 694063"/>
              <a:gd name="T4" fmla="*/ 506776 w 1156771"/>
              <a:gd name="T5" fmla="*/ 694063 h 694063"/>
              <a:gd name="T6" fmla="*/ 0 w 1156771"/>
              <a:gd name="T7" fmla="*/ 143219 h 694063"/>
              <a:gd name="T8" fmla="*/ 0 60000 65536"/>
              <a:gd name="T9" fmla="*/ 0 60000 65536"/>
              <a:gd name="T10" fmla="*/ 0 60000 65536"/>
              <a:gd name="T11" fmla="*/ 0 60000 65536"/>
              <a:gd name="T12" fmla="*/ 0 w 1156771"/>
              <a:gd name="T13" fmla="*/ 0 h 694063"/>
              <a:gd name="T14" fmla="*/ 1156771 w 1156771"/>
              <a:gd name="T15" fmla="*/ 694063 h 694063"/>
            </a:gdLst>
            <a:ahLst/>
            <a:cxnLst>
              <a:cxn ang="T8">
                <a:pos x="T0" y="T1"/>
              </a:cxn>
              <a:cxn ang="T9">
                <a:pos x="T2" y="T3"/>
              </a:cxn>
              <a:cxn ang="T10">
                <a:pos x="T4" y="T5"/>
              </a:cxn>
              <a:cxn ang="T11">
                <a:pos x="T6" y="T7"/>
              </a:cxn>
            </a:cxnLst>
            <a:rect l="T12" t="T13" r="T14" b="T15"/>
            <a:pathLst>
              <a:path w="1156771" h="694063">
                <a:moveTo>
                  <a:pt x="0" y="143219"/>
                </a:moveTo>
                <a:lnTo>
                  <a:pt x="1156771" y="0"/>
                </a:lnTo>
                <a:lnTo>
                  <a:pt x="506776" y="694063"/>
                </a:lnTo>
                <a:lnTo>
                  <a:pt x="0" y="143219"/>
                </a:lnTo>
                <a:close/>
              </a:path>
            </a:pathLst>
          </a:custGeom>
          <a:solidFill>
            <a:srgbClr val="E9253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27" name="任意多边形 58"/>
          <p:cNvSpPr>
            <a:spLocks noChangeArrowheads="1"/>
          </p:cNvSpPr>
          <p:nvPr userDrawn="1"/>
        </p:nvSpPr>
        <p:spPr bwMode="auto">
          <a:xfrm>
            <a:off x="3081338" y="2544764"/>
            <a:ext cx="966787" cy="265112"/>
          </a:xfrm>
          <a:custGeom>
            <a:avLst/>
            <a:gdLst>
              <a:gd name="T0" fmla="*/ 0 w 1288973"/>
              <a:gd name="T1" fmla="*/ 264405 h 319489"/>
              <a:gd name="T2" fmla="*/ 1288973 w 1288973"/>
              <a:gd name="T3" fmla="*/ 319489 h 319489"/>
              <a:gd name="T4" fmla="*/ 1079653 w 1288973"/>
              <a:gd name="T5" fmla="*/ 0 h 319489"/>
              <a:gd name="T6" fmla="*/ 0 w 1288973"/>
              <a:gd name="T7" fmla="*/ 264405 h 319489"/>
              <a:gd name="T8" fmla="*/ 0 60000 65536"/>
              <a:gd name="T9" fmla="*/ 0 60000 65536"/>
              <a:gd name="T10" fmla="*/ 0 60000 65536"/>
              <a:gd name="T11" fmla="*/ 0 60000 65536"/>
              <a:gd name="T12" fmla="*/ 0 w 1288973"/>
              <a:gd name="T13" fmla="*/ 0 h 319489"/>
              <a:gd name="T14" fmla="*/ 1288973 w 1288973"/>
              <a:gd name="T15" fmla="*/ 319489 h 319489"/>
            </a:gdLst>
            <a:ahLst/>
            <a:cxnLst>
              <a:cxn ang="T8">
                <a:pos x="T0" y="T1"/>
              </a:cxn>
              <a:cxn ang="T9">
                <a:pos x="T2" y="T3"/>
              </a:cxn>
              <a:cxn ang="T10">
                <a:pos x="T4" y="T5"/>
              </a:cxn>
              <a:cxn ang="T11">
                <a:pos x="T6" y="T7"/>
              </a:cxn>
            </a:cxnLst>
            <a:rect l="T12" t="T13" r="T14" b="T15"/>
            <a:pathLst>
              <a:path w="1288973" h="319489">
                <a:moveTo>
                  <a:pt x="0" y="264405"/>
                </a:moveTo>
                <a:lnTo>
                  <a:pt x="1288973" y="319489"/>
                </a:lnTo>
                <a:lnTo>
                  <a:pt x="1079653" y="0"/>
                </a:lnTo>
                <a:lnTo>
                  <a:pt x="0" y="264405"/>
                </a:lnTo>
                <a:close/>
              </a:path>
            </a:pathLst>
          </a:custGeom>
          <a:solidFill>
            <a:schemeClr val="accent2"/>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28" name="任意多边形 55"/>
          <p:cNvSpPr>
            <a:spLocks noChangeArrowheads="1"/>
          </p:cNvSpPr>
          <p:nvPr userDrawn="1"/>
        </p:nvSpPr>
        <p:spPr bwMode="auto">
          <a:xfrm>
            <a:off x="2998789" y="2098675"/>
            <a:ext cx="1182687" cy="412750"/>
          </a:xfrm>
          <a:custGeom>
            <a:avLst/>
            <a:gdLst>
              <a:gd name="T0" fmla="*/ 0 w 1575412"/>
              <a:gd name="T1" fmla="*/ 341523 h 550844"/>
              <a:gd name="T2" fmla="*/ 1575412 w 1575412"/>
              <a:gd name="T3" fmla="*/ 550844 h 550844"/>
              <a:gd name="T4" fmla="*/ 253388 w 1575412"/>
              <a:gd name="T5" fmla="*/ 0 h 550844"/>
              <a:gd name="T6" fmla="*/ 0 w 1575412"/>
              <a:gd name="T7" fmla="*/ 341523 h 550844"/>
              <a:gd name="T8" fmla="*/ 0 60000 65536"/>
              <a:gd name="T9" fmla="*/ 0 60000 65536"/>
              <a:gd name="T10" fmla="*/ 0 60000 65536"/>
              <a:gd name="T11" fmla="*/ 0 60000 65536"/>
              <a:gd name="T12" fmla="*/ 0 w 1575412"/>
              <a:gd name="T13" fmla="*/ 0 h 550844"/>
              <a:gd name="T14" fmla="*/ 1575412 w 1575412"/>
              <a:gd name="T15" fmla="*/ 550844 h 550844"/>
            </a:gdLst>
            <a:ahLst/>
            <a:cxnLst>
              <a:cxn ang="T8">
                <a:pos x="T0" y="T1"/>
              </a:cxn>
              <a:cxn ang="T9">
                <a:pos x="T2" y="T3"/>
              </a:cxn>
              <a:cxn ang="T10">
                <a:pos x="T4" y="T5"/>
              </a:cxn>
              <a:cxn ang="T11">
                <a:pos x="T6" y="T7"/>
              </a:cxn>
            </a:cxnLst>
            <a:rect l="T12" t="T13" r="T14" b="T15"/>
            <a:pathLst>
              <a:path w="1575412" h="550844">
                <a:moveTo>
                  <a:pt x="0" y="341523"/>
                </a:moveTo>
                <a:lnTo>
                  <a:pt x="1575412" y="550844"/>
                </a:lnTo>
                <a:lnTo>
                  <a:pt x="253388" y="0"/>
                </a:lnTo>
                <a:lnTo>
                  <a:pt x="0" y="341523"/>
                </a:lnTo>
                <a:close/>
              </a:path>
            </a:pathLst>
          </a:custGeom>
          <a:solidFill>
            <a:srgbClr val="F5922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29" name="任意多边形 56"/>
          <p:cNvSpPr>
            <a:spLocks noChangeArrowheads="1"/>
          </p:cNvSpPr>
          <p:nvPr userDrawn="1"/>
        </p:nvSpPr>
        <p:spPr bwMode="auto">
          <a:xfrm>
            <a:off x="3106738" y="1892301"/>
            <a:ext cx="1058862" cy="619125"/>
          </a:xfrm>
          <a:custGeom>
            <a:avLst/>
            <a:gdLst>
              <a:gd name="T0" fmla="*/ 0 w 1311007"/>
              <a:gd name="T1" fmla="*/ 220337 h 782198"/>
              <a:gd name="T2" fmla="*/ 1311007 w 1311007"/>
              <a:gd name="T3" fmla="*/ 782198 h 782198"/>
              <a:gd name="T4" fmla="*/ 1288973 w 1311007"/>
              <a:gd name="T5" fmla="*/ 0 h 782198"/>
              <a:gd name="T6" fmla="*/ 0 w 1311007"/>
              <a:gd name="T7" fmla="*/ 220337 h 782198"/>
              <a:gd name="T8" fmla="*/ 0 60000 65536"/>
              <a:gd name="T9" fmla="*/ 0 60000 65536"/>
              <a:gd name="T10" fmla="*/ 0 60000 65536"/>
              <a:gd name="T11" fmla="*/ 0 60000 65536"/>
              <a:gd name="T12" fmla="*/ 0 w 1311007"/>
              <a:gd name="T13" fmla="*/ 0 h 782198"/>
              <a:gd name="T14" fmla="*/ 1311007 w 1311007"/>
              <a:gd name="T15" fmla="*/ 782198 h 782198"/>
            </a:gdLst>
            <a:ahLst/>
            <a:cxnLst>
              <a:cxn ang="T8">
                <a:pos x="T0" y="T1"/>
              </a:cxn>
              <a:cxn ang="T9">
                <a:pos x="T2" y="T3"/>
              </a:cxn>
              <a:cxn ang="T10">
                <a:pos x="T4" y="T5"/>
              </a:cxn>
              <a:cxn ang="T11">
                <a:pos x="T6" y="T7"/>
              </a:cxn>
            </a:cxnLst>
            <a:rect l="T12" t="T13" r="T14" b="T15"/>
            <a:pathLst>
              <a:path w="1311007" h="782198">
                <a:moveTo>
                  <a:pt x="0" y="220337"/>
                </a:moveTo>
                <a:lnTo>
                  <a:pt x="1311007" y="782198"/>
                </a:lnTo>
                <a:lnTo>
                  <a:pt x="1288973" y="0"/>
                </a:lnTo>
                <a:lnTo>
                  <a:pt x="0" y="220337"/>
                </a:lnTo>
                <a:close/>
              </a:path>
            </a:pathLst>
          </a:custGeom>
          <a:solidFill>
            <a:srgbClr val="E9792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30" name="任意多边形 69"/>
          <p:cNvSpPr>
            <a:spLocks noChangeArrowheads="1"/>
          </p:cNvSpPr>
          <p:nvPr userDrawn="1"/>
        </p:nvSpPr>
        <p:spPr bwMode="auto">
          <a:xfrm>
            <a:off x="4627564" y="2536826"/>
            <a:ext cx="874712" cy="255588"/>
          </a:xfrm>
          <a:custGeom>
            <a:avLst/>
            <a:gdLst>
              <a:gd name="T0" fmla="*/ 0 w 1134738"/>
              <a:gd name="T1" fmla="*/ 0 h 308472"/>
              <a:gd name="T2" fmla="*/ 1134738 w 1134738"/>
              <a:gd name="T3" fmla="*/ 220337 h 308472"/>
              <a:gd name="T4" fmla="*/ 1013552 w 1134738"/>
              <a:gd name="T5" fmla="*/ 308472 h 308472"/>
              <a:gd name="T6" fmla="*/ 0 w 1134738"/>
              <a:gd name="T7" fmla="*/ 0 h 308472"/>
              <a:gd name="T8" fmla="*/ 0 60000 65536"/>
              <a:gd name="T9" fmla="*/ 0 60000 65536"/>
              <a:gd name="T10" fmla="*/ 0 60000 65536"/>
              <a:gd name="T11" fmla="*/ 0 60000 65536"/>
              <a:gd name="T12" fmla="*/ 0 w 1134738"/>
              <a:gd name="T13" fmla="*/ 0 h 308472"/>
              <a:gd name="T14" fmla="*/ 1134738 w 1134738"/>
              <a:gd name="T15" fmla="*/ 308472 h 308472"/>
            </a:gdLst>
            <a:ahLst/>
            <a:cxnLst>
              <a:cxn ang="T8">
                <a:pos x="T0" y="T1"/>
              </a:cxn>
              <a:cxn ang="T9">
                <a:pos x="T2" y="T3"/>
              </a:cxn>
              <a:cxn ang="T10">
                <a:pos x="T4" y="T5"/>
              </a:cxn>
              <a:cxn ang="T11">
                <a:pos x="T6" y="T7"/>
              </a:cxn>
            </a:cxnLst>
            <a:rect l="T12" t="T13" r="T14" b="T15"/>
            <a:pathLst>
              <a:path w="1134738" h="308472">
                <a:moveTo>
                  <a:pt x="0" y="0"/>
                </a:moveTo>
                <a:lnTo>
                  <a:pt x="1134738" y="220337"/>
                </a:lnTo>
                <a:lnTo>
                  <a:pt x="1013552" y="308472"/>
                </a:lnTo>
                <a:lnTo>
                  <a:pt x="0" y="0"/>
                </a:lnTo>
                <a:close/>
              </a:path>
            </a:pathLst>
          </a:custGeom>
          <a:solidFill>
            <a:schemeClr val="accent2"/>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31" name="任意多边形 44"/>
          <p:cNvSpPr>
            <a:spLocks noChangeArrowheads="1"/>
          </p:cNvSpPr>
          <p:nvPr userDrawn="1"/>
        </p:nvSpPr>
        <p:spPr bwMode="auto">
          <a:xfrm>
            <a:off x="3114676" y="1098550"/>
            <a:ext cx="455613" cy="636588"/>
          </a:xfrm>
          <a:custGeom>
            <a:avLst/>
            <a:gdLst>
              <a:gd name="T0" fmla="*/ 0 w 528810"/>
              <a:gd name="T1" fmla="*/ 793215 h 793215"/>
              <a:gd name="T2" fmla="*/ 462709 w 528810"/>
              <a:gd name="T3" fmla="*/ 506776 h 793215"/>
              <a:gd name="T4" fmla="*/ 528810 w 528810"/>
              <a:gd name="T5" fmla="*/ 0 h 793215"/>
              <a:gd name="T6" fmla="*/ 0 w 528810"/>
              <a:gd name="T7" fmla="*/ 793215 h 793215"/>
              <a:gd name="T8" fmla="*/ 0 60000 65536"/>
              <a:gd name="T9" fmla="*/ 0 60000 65536"/>
              <a:gd name="T10" fmla="*/ 0 60000 65536"/>
              <a:gd name="T11" fmla="*/ 0 60000 65536"/>
              <a:gd name="T12" fmla="*/ 0 w 528810"/>
              <a:gd name="T13" fmla="*/ 0 h 793215"/>
              <a:gd name="T14" fmla="*/ 528810 w 528810"/>
              <a:gd name="T15" fmla="*/ 793215 h 793215"/>
            </a:gdLst>
            <a:ahLst/>
            <a:cxnLst>
              <a:cxn ang="T8">
                <a:pos x="T0" y="T1"/>
              </a:cxn>
              <a:cxn ang="T9">
                <a:pos x="T2" y="T3"/>
              </a:cxn>
              <a:cxn ang="T10">
                <a:pos x="T4" y="T5"/>
              </a:cxn>
              <a:cxn ang="T11">
                <a:pos x="T6" y="T7"/>
              </a:cxn>
            </a:cxnLst>
            <a:rect l="T12" t="T13" r="T14" b="T15"/>
            <a:pathLst>
              <a:path w="528810" h="793215">
                <a:moveTo>
                  <a:pt x="0" y="793215"/>
                </a:moveTo>
                <a:lnTo>
                  <a:pt x="462709" y="506776"/>
                </a:lnTo>
                <a:lnTo>
                  <a:pt x="528810" y="0"/>
                </a:lnTo>
                <a:lnTo>
                  <a:pt x="0" y="793215"/>
                </a:lnTo>
                <a:close/>
              </a:path>
            </a:pathLst>
          </a:custGeom>
          <a:solidFill>
            <a:schemeClr val="accent2">
              <a:lumMod val="60000"/>
              <a:lumOff val="40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32" name="任意多边形 101"/>
          <p:cNvSpPr>
            <a:spLocks noChangeArrowheads="1"/>
          </p:cNvSpPr>
          <p:nvPr userDrawn="1"/>
        </p:nvSpPr>
        <p:spPr bwMode="auto">
          <a:xfrm>
            <a:off x="5562600" y="1146175"/>
            <a:ext cx="463550" cy="388938"/>
          </a:xfrm>
          <a:custGeom>
            <a:avLst/>
            <a:gdLst>
              <a:gd name="T0" fmla="*/ 242371 w 594911"/>
              <a:gd name="T1" fmla="*/ 0 h 440675"/>
              <a:gd name="T2" fmla="*/ 594911 w 594911"/>
              <a:gd name="T3" fmla="*/ 330506 h 440675"/>
              <a:gd name="T4" fmla="*/ 0 w 594911"/>
              <a:gd name="T5" fmla="*/ 440675 h 440675"/>
              <a:gd name="T6" fmla="*/ 242371 w 594911"/>
              <a:gd name="T7" fmla="*/ 0 h 440675"/>
              <a:gd name="T8" fmla="*/ 0 60000 65536"/>
              <a:gd name="T9" fmla="*/ 0 60000 65536"/>
              <a:gd name="T10" fmla="*/ 0 60000 65536"/>
              <a:gd name="T11" fmla="*/ 0 60000 65536"/>
              <a:gd name="T12" fmla="*/ 0 w 594911"/>
              <a:gd name="T13" fmla="*/ 0 h 440675"/>
              <a:gd name="T14" fmla="*/ 594911 w 594911"/>
              <a:gd name="T15" fmla="*/ 440675 h 440675"/>
            </a:gdLst>
            <a:ahLst/>
            <a:cxnLst>
              <a:cxn ang="T8">
                <a:pos x="T0" y="T1"/>
              </a:cxn>
              <a:cxn ang="T9">
                <a:pos x="T2" y="T3"/>
              </a:cxn>
              <a:cxn ang="T10">
                <a:pos x="T4" y="T5"/>
              </a:cxn>
              <a:cxn ang="T11">
                <a:pos x="T6" y="T7"/>
              </a:cxn>
            </a:cxnLst>
            <a:rect l="T12" t="T13" r="T14" b="T15"/>
            <a:pathLst>
              <a:path w="594911" h="440675">
                <a:moveTo>
                  <a:pt x="242371" y="0"/>
                </a:moveTo>
                <a:lnTo>
                  <a:pt x="594911" y="330506"/>
                </a:lnTo>
                <a:lnTo>
                  <a:pt x="0" y="440675"/>
                </a:lnTo>
                <a:lnTo>
                  <a:pt x="242371" y="0"/>
                </a:lnTo>
                <a:close/>
              </a:path>
            </a:pathLst>
          </a:custGeom>
          <a:solidFill>
            <a:schemeClr val="accent2">
              <a:lumMod val="75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33" name="任意多边形 109"/>
          <p:cNvSpPr>
            <a:spLocks noChangeArrowheads="1"/>
          </p:cNvSpPr>
          <p:nvPr userDrawn="1"/>
        </p:nvSpPr>
        <p:spPr bwMode="auto">
          <a:xfrm>
            <a:off x="5749926" y="1108076"/>
            <a:ext cx="603250" cy="130175"/>
          </a:xfrm>
          <a:custGeom>
            <a:avLst/>
            <a:gdLst>
              <a:gd name="T0" fmla="*/ 0 w 738131"/>
              <a:gd name="T1" fmla="*/ 55085 h 187287"/>
              <a:gd name="T2" fmla="*/ 738131 w 738131"/>
              <a:gd name="T3" fmla="*/ 0 h 187287"/>
              <a:gd name="T4" fmla="*/ 77119 w 738131"/>
              <a:gd name="T5" fmla="*/ 187287 h 187287"/>
              <a:gd name="T6" fmla="*/ 0 w 738131"/>
              <a:gd name="T7" fmla="*/ 55085 h 187287"/>
              <a:gd name="T8" fmla="*/ 0 60000 65536"/>
              <a:gd name="T9" fmla="*/ 0 60000 65536"/>
              <a:gd name="T10" fmla="*/ 0 60000 65536"/>
              <a:gd name="T11" fmla="*/ 0 60000 65536"/>
              <a:gd name="T12" fmla="*/ 0 w 738131"/>
              <a:gd name="T13" fmla="*/ 0 h 187287"/>
              <a:gd name="T14" fmla="*/ 738131 w 738131"/>
              <a:gd name="T15" fmla="*/ 187287 h 187287"/>
            </a:gdLst>
            <a:ahLst/>
            <a:cxnLst>
              <a:cxn ang="T8">
                <a:pos x="T0" y="T1"/>
              </a:cxn>
              <a:cxn ang="T9">
                <a:pos x="T2" y="T3"/>
              </a:cxn>
              <a:cxn ang="T10">
                <a:pos x="T4" y="T5"/>
              </a:cxn>
              <a:cxn ang="T11">
                <a:pos x="T6" y="T7"/>
              </a:cxn>
            </a:cxnLst>
            <a:rect l="T12" t="T13" r="T14" b="T15"/>
            <a:pathLst>
              <a:path w="738131" h="187287">
                <a:moveTo>
                  <a:pt x="0" y="55085"/>
                </a:moveTo>
                <a:lnTo>
                  <a:pt x="738131" y="0"/>
                </a:lnTo>
                <a:lnTo>
                  <a:pt x="77119" y="187287"/>
                </a:lnTo>
                <a:lnTo>
                  <a:pt x="0" y="55085"/>
                </a:lnTo>
                <a:close/>
              </a:path>
            </a:pathLst>
          </a:custGeom>
          <a:solidFill>
            <a:srgbClr val="440C1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34" name="任意多边形 89"/>
          <p:cNvSpPr>
            <a:spLocks noChangeArrowheads="1"/>
          </p:cNvSpPr>
          <p:nvPr userDrawn="1"/>
        </p:nvSpPr>
        <p:spPr bwMode="auto">
          <a:xfrm>
            <a:off x="5205414" y="1768475"/>
            <a:ext cx="892175" cy="742950"/>
          </a:xfrm>
          <a:custGeom>
            <a:avLst/>
            <a:gdLst>
              <a:gd name="T0" fmla="*/ 1189822 w 1189822"/>
              <a:gd name="T1" fmla="*/ 0 h 991518"/>
              <a:gd name="T2" fmla="*/ 286439 w 1189822"/>
              <a:gd name="T3" fmla="*/ 991518 h 991518"/>
              <a:gd name="T4" fmla="*/ 0 w 1189822"/>
              <a:gd name="T5" fmla="*/ 220338 h 991518"/>
              <a:gd name="T6" fmla="*/ 1189822 w 1189822"/>
              <a:gd name="T7" fmla="*/ 0 h 991518"/>
              <a:gd name="T8" fmla="*/ 0 60000 65536"/>
              <a:gd name="T9" fmla="*/ 0 60000 65536"/>
              <a:gd name="T10" fmla="*/ 0 60000 65536"/>
              <a:gd name="T11" fmla="*/ 0 60000 65536"/>
              <a:gd name="T12" fmla="*/ 0 w 1189822"/>
              <a:gd name="T13" fmla="*/ 0 h 991518"/>
              <a:gd name="T14" fmla="*/ 1189822 w 1189822"/>
              <a:gd name="T15" fmla="*/ 991518 h 991518"/>
            </a:gdLst>
            <a:ahLst/>
            <a:cxnLst>
              <a:cxn ang="T8">
                <a:pos x="T0" y="T1"/>
              </a:cxn>
              <a:cxn ang="T9">
                <a:pos x="T2" y="T3"/>
              </a:cxn>
              <a:cxn ang="T10">
                <a:pos x="T4" y="T5"/>
              </a:cxn>
              <a:cxn ang="T11">
                <a:pos x="T6" y="T7"/>
              </a:cxn>
            </a:cxnLst>
            <a:rect l="T12" t="T13" r="T14" b="T15"/>
            <a:pathLst>
              <a:path w="1189822" h="991518">
                <a:moveTo>
                  <a:pt x="1189822" y="0"/>
                </a:moveTo>
                <a:lnTo>
                  <a:pt x="286439" y="991518"/>
                </a:lnTo>
                <a:lnTo>
                  <a:pt x="0" y="220338"/>
                </a:lnTo>
                <a:lnTo>
                  <a:pt x="1189822" y="0"/>
                </a:lnTo>
                <a:close/>
              </a:path>
            </a:pathLst>
          </a:custGeom>
          <a:solidFill>
            <a:schemeClr val="accent2">
              <a:lumMod val="60000"/>
              <a:lumOff val="40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35" name="任意多边形 85"/>
          <p:cNvSpPr>
            <a:spLocks noChangeArrowheads="1"/>
          </p:cNvSpPr>
          <p:nvPr userDrawn="1"/>
        </p:nvSpPr>
        <p:spPr bwMode="auto">
          <a:xfrm>
            <a:off x="4981576" y="1727200"/>
            <a:ext cx="257175" cy="381000"/>
          </a:xfrm>
          <a:custGeom>
            <a:avLst/>
            <a:gdLst>
              <a:gd name="T0" fmla="*/ 253388 w 319489"/>
              <a:gd name="T1" fmla="*/ 0 h 440674"/>
              <a:gd name="T2" fmla="*/ 319489 w 319489"/>
              <a:gd name="T3" fmla="*/ 308472 h 440674"/>
              <a:gd name="T4" fmla="*/ 0 w 319489"/>
              <a:gd name="T5" fmla="*/ 440674 h 440674"/>
              <a:gd name="T6" fmla="*/ 253388 w 319489"/>
              <a:gd name="T7" fmla="*/ 0 h 440674"/>
              <a:gd name="T8" fmla="*/ 0 60000 65536"/>
              <a:gd name="T9" fmla="*/ 0 60000 65536"/>
              <a:gd name="T10" fmla="*/ 0 60000 65536"/>
              <a:gd name="T11" fmla="*/ 0 60000 65536"/>
              <a:gd name="T12" fmla="*/ 0 w 319489"/>
              <a:gd name="T13" fmla="*/ 0 h 440674"/>
              <a:gd name="T14" fmla="*/ 319489 w 319489"/>
              <a:gd name="T15" fmla="*/ 440674 h 440674"/>
            </a:gdLst>
            <a:ahLst/>
            <a:cxnLst>
              <a:cxn ang="T8">
                <a:pos x="T0" y="T1"/>
              </a:cxn>
              <a:cxn ang="T9">
                <a:pos x="T2" y="T3"/>
              </a:cxn>
              <a:cxn ang="T10">
                <a:pos x="T4" y="T5"/>
              </a:cxn>
              <a:cxn ang="T11">
                <a:pos x="T6" y="T7"/>
              </a:cxn>
            </a:cxnLst>
            <a:rect l="T12" t="T13" r="T14" b="T15"/>
            <a:pathLst>
              <a:path w="319489" h="440674">
                <a:moveTo>
                  <a:pt x="253388" y="0"/>
                </a:moveTo>
                <a:lnTo>
                  <a:pt x="319489" y="308472"/>
                </a:lnTo>
                <a:lnTo>
                  <a:pt x="0" y="440674"/>
                </a:lnTo>
                <a:lnTo>
                  <a:pt x="253388" y="0"/>
                </a:lnTo>
                <a:close/>
              </a:path>
            </a:pathLst>
          </a:custGeom>
          <a:solidFill>
            <a:schemeClr val="accent2">
              <a:lumMod val="50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36" name="任意多边形 96"/>
          <p:cNvSpPr>
            <a:spLocks noChangeArrowheads="1"/>
          </p:cNvSpPr>
          <p:nvPr userDrawn="1"/>
        </p:nvSpPr>
        <p:spPr bwMode="auto">
          <a:xfrm>
            <a:off x="5305425" y="280988"/>
            <a:ext cx="668338" cy="446087"/>
          </a:xfrm>
          <a:custGeom>
            <a:avLst/>
            <a:gdLst>
              <a:gd name="T0" fmla="*/ 0 w 804231"/>
              <a:gd name="T1" fmla="*/ 187286 h 561860"/>
              <a:gd name="T2" fmla="*/ 804231 w 804231"/>
              <a:gd name="T3" fmla="*/ 0 h 561860"/>
              <a:gd name="T4" fmla="*/ 220337 w 804231"/>
              <a:gd name="T5" fmla="*/ 561860 h 561860"/>
              <a:gd name="T6" fmla="*/ 0 w 804231"/>
              <a:gd name="T7" fmla="*/ 187286 h 561860"/>
              <a:gd name="T8" fmla="*/ 0 60000 65536"/>
              <a:gd name="T9" fmla="*/ 0 60000 65536"/>
              <a:gd name="T10" fmla="*/ 0 60000 65536"/>
              <a:gd name="T11" fmla="*/ 0 60000 65536"/>
              <a:gd name="T12" fmla="*/ 0 w 804231"/>
              <a:gd name="T13" fmla="*/ 0 h 561860"/>
              <a:gd name="T14" fmla="*/ 804231 w 804231"/>
              <a:gd name="T15" fmla="*/ 561860 h 561860"/>
            </a:gdLst>
            <a:ahLst/>
            <a:cxnLst>
              <a:cxn ang="T8">
                <a:pos x="T0" y="T1"/>
              </a:cxn>
              <a:cxn ang="T9">
                <a:pos x="T2" y="T3"/>
              </a:cxn>
              <a:cxn ang="T10">
                <a:pos x="T4" y="T5"/>
              </a:cxn>
              <a:cxn ang="T11">
                <a:pos x="T6" y="T7"/>
              </a:cxn>
            </a:cxnLst>
            <a:rect l="T12" t="T13" r="T14" b="T15"/>
            <a:pathLst>
              <a:path w="804231" h="561860">
                <a:moveTo>
                  <a:pt x="0" y="187286"/>
                </a:moveTo>
                <a:lnTo>
                  <a:pt x="804231" y="0"/>
                </a:lnTo>
                <a:lnTo>
                  <a:pt x="220337" y="561860"/>
                </a:lnTo>
                <a:lnTo>
                  <a:pt x="0" y="187286"/>
                </a:lnTo>
                <a:close/>
              </a:path>
            </a:pathLst>
          </a:custGeom>
          <a:solidFill>
            <a:schemeClr val="accent2"/>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37" name="任意多边形 67"/>
          <p:cNvSpPr>
            <a:spLocks noChangeArrowheads="1"/>
          </p:cNvSpPr>
          <p:nvPr userDrawn="1"/>
        </p:nvSpPr>
        <p:spPr bwMode="auto">
          <a:xfrm>
            <a:off x="4470401" y="2825751"/>
            <a:ext cx="157163" cy="98425"/>
          </a:xfrm>
          <a:custGeom>
            <a:avLst/>
            <a:gdLst>
              <a:gd name="T0" fmla="*/ 0 w 209321"/>
              <a:gd name="T1" fmla="*/ 88135 h 132202"/>
              <a:gd name="T2" fmla="*/ 209321 w 209321"/>
              <a:gd name="T3" fmla="*/ 132202 h 132202"/>
              <a:gd name="T4" fmla="*/ 132203 w 209321"/>
              <a:gd name="T5" fmla="*/ 0 h 132202"/>
              <a:gd name="T6" fmla="*/ 0 w 209321"/>
              <a:gd name="T7" fmla="*/ 88135 h 132202"/>
              <a:gd name="T8" fmla="*/ 0 60000 65536"/>
              <a:gd name="T9" fmla="*/ 0 60000 65536"/>
              <a:gd name="T10" fmla="*/ 0 60000 65536"/>
              <a:gd name="T11" fmla="*/ 0 60000 65536"/>
              <a:gd name="T12" fmla="*/ 0 w 209321"/>
              <a:gd name="T13" fmla="*/ 0 h 132202"/>
              <a:gd name="T14" fmla="*/ 209321 w 209321"/>
              <a:gd name="T15" fmla="*/ 132202 h 132202"/>
            </a:gdLst>
            <a:ahLst/>
            <a:cxnLst>
              <a:cxn ang="T8">
                <a:pos x="T0" y="T1"/>
              </a:cxn>
              <a:cxn ang="T9">
                <a:pos x="T2" y="T3"/>
              </a:cxn>
              <a:cxn ang="T10">
                <a:pos x="T4" y="T5"/>
              </a:cxn>
              <a:cxn ang="T11">
                <a:pos x="T6" y="T7"/>
              </a:cxn>
            </a:cxnLst>
            <a:rect l="T12" t="T13" r="T14" b="T15"/>
            <a:pathLst>
              <a:path w="209321" h="132202">
                <a:moveTo>
                  <a:pt x="0" y="88135"/>
                </a:moveTo>
                <a:lnTo>
                  <a:pt x="209321" y="132202"/>
                </a:lnTo>
                <a:lnTo>
                  <a:pt x="132203" y="0"/>
                </a:lnTo>
                <a:lnTo>
                  <a:pt x="0" y="88135"/>
                </a:lnTo>
                <a:close/>
              </a:path>
            </a:pathLst>
          </a:custGeom>
          <a:solidFill>
            <a:schemeClr val="accent2">
              <a:lumMod val="75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38" name="任意多边形 70"/>
          <p:cNvSpPr>
            <a:spLocks noChangeArrowheads="1"/>
          </p:cNvSpPr>
          <p:nvPr userDrawn="1"/>
        </p:nvSpPr>
        <p:spPr bwMode="auto">
          <a:xfrm>
            <a:off x="5419725" y="2717801"/>
            <a:ext cx="198438" cy="74613"/>
          </a:xfrm>
          <a:custGeom>
            <a:avLst/>
            <a:gdLst>
              <a:gd name="T0" fmla="*/ 88135 w 253388"/>
              <a:gd name="T1" fmla="*/ 0 h 110168"/>
              <a:gd name="T2" fmla="*/ 0 w 253388"/>
              <a:gd name="T3" fmla="*/ 99151 h 110168"/>
              <a:gd name="T4" fmla="*/ 253388 w 253388"/>
              <a:gd name="T5" fmla="*/ 110168 h 110168"/>
              <a:gd name="T6" fmla="*/ 88135 w 253388"/>
              <a:gd name="T7" fmla="*/ 0 h 110168"/>
              <a:gd name="T8" fmla="*/ 0 60000 65536"/>
              <a:gd name="T9" fmla="*/ 0 60000 65536"/>
              <a:gd name="T10" fmla="*/ 0 60000 65536"/>
              <a:gd name="T11" fmla="*/ 0 60000 65536"/>
              <a:gd name="T12" fmla="*/ 0 w 253388"/>
              <a:gd name="T13" fmla="*/ 0 h 110168"/>
              <a:gd name="T14" fmla="*/ 253388 w 253388"/>
              <a:gd name="T15" fmla="*/ 110168 h 110168"/>
            </a:gdLst>
            <a:ahLst/>
            <a:cxnLst>
              <a:cxn ang="T8">
                <a:pos x="T0" y="T1"/>
              </a:cxn>
              <a:cxn ang="T9">
                <a:pos x="T2" y="T3"/>
              </a:cxn>
              <a:cxn ang="T10">
                <a:pos x="T4" y="T5"/>
              </a:cxn>
              <a:cxn ang="T11">
                <a:pos x="T6" y="T7"/>
              </a:cxn>
            </a:cxnLst>
            <a:rect l="T12" t="T13" r="T14" b="T15"/>
            <a:pathLst>
              <a:path w="253388" h="110168">
                <a:moveTo>
                  <a:pt x="88135" y="0"/>
                </a:moveTo>
                <a:lnTo>
                  <a:pt x="0" y="99151"/>
                </a:lnTo>
                <a:lnTo>
                  <a:pt x="253388" y="110168"/>
                </a:lnTo>
                <a:lnTo>
                  <a:pt x="88135" y="0"/>
                </a:lnTo>
                <a:close/>
              </a:path>
            </a:pathLst>
          </a:custGeom>
          <a:solidFill>
            <a:schemeClr val="accent2">
              <a:lumMod val="75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39" name="任意多边形 75"/>
          <p:cNvSpPr>
            <a:spLocks noChangeArrowheads="1"/>
          </p:cNvSpPr>
          <p:nvPr userDrawn="1"/>
        </p:nvSpPr>
        <p:spPr bwMode="auto">
          <a:xfrm>
            <a:off x="4114800" y="1139826"/>
            <a:ext cx="355600" cy="538163"/>
          </a:xfrm>
          <a:custGeom>
            <a:avLst/>
            <a:gdLst>
              <a:gd name="T0" fmla="*/ 33050 w 429658"/>
              <a:gd name="T1" fmla="*/ 0 h 705079"/>
              <a:gd name="T2" fmla="*/ 429658 w 429658"/>
              <a:gd name="T3" fmla="*/ 605928 h 705079"/>
              <a:gd name="T4" fmla="*/ 0 w 429658"/>
              <a:gd name="T5" fmla="*/ 705079 h 705079"/>
              <a:gd name="T6" fmla="*/ 33050 w 429658"/>
              <a:gd name="T7" fmla="*/ 0 h 705079"/>
              <a:gd name="T8" fmla="*/ 0 60000 65536"/>
              <a:gd name="T9" fmla="*/ 0 60000 65536"/>
              <a:gd name="T10" fmla="*/ 0 60000 65536"/>
              <a:gd name="T11" fmla="*/ 0 60000 65536"/>
              <a:gd name="T12" fmla="*/ 0 w 429658"/>
              <a:gd name="T13" fmla="*/ 0 h 705079"/>
              <a:gd name="T14" fmla="*/ 429658 w 429658"/>
              <a:gd name="T15" fmla="*/ 705079 h 705079"/>
            </a:gdLst>
            <a:ahLst/>
            <a:cxnLst>
              <a:cxn ang="T8">
                <a:pos x="T0" y="T1"/>
              </a:cxn>
              <a:cxn ang="T9">
                <a:pos x="T2" y="T3"/>
              </a:cxn>
              <a:cxn ang="T10">
                <a:pos x="T4" y="T5"/>
              </a:cxn>
              <a:cxn ang="T11">
                <a:pos x="T6" y="T7"/>
              </a:cxn>
            </a:cxnLst>
            <a:rect l="T12" t="T13" r="T14" b="T15"/>
            <a:pathLst>
              <a:path w="429658" h="705079">
                <a:moveTo>
                  <a:pt x="33050" y="0"/>
                </a:moveTo>
                <a:lnTo>
                  <a:pt x="429658" y="605928"/>
                </a:lnTo>
                <a:lnTo>
                  <a:pt x="0" y="705079"/>
                </a:lnTo>
                <a:lnTo>
                  <a:pt x="33050" y="0"/>
                </a:lnTo>
                <a:close/>
              </a:path>
            </a:pathLst>
          </a:custGeom>
          <a:solidFill>
            <a:schemeClr val="accent2">
              <a:lumMod val="60000"/>
              <a:lumOff val="40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40" name="任意多边形 76"/>
          <p:cNvSpPr>
            <a:spLocks noChangeArrowheads="1"/>
          </p:cNvSpPr>
          <p:nvPr userDrawn="1"/>
        </p:nvSpPr>
        <p:spPr bwMode="auto">
          <a:xfrm>
            <a:off x="4148138" y="1149351"/>
            <a:ext cx="471487" cy="479425"/>
          </a:xfrm>
          <a:custGeom>
            <a:avLst/>
            <a:gdLst>
              <a:gd name="T0" fmla="*/ 0 w 528810"/>
              <a:gd name="T1" fmla="*/ 0 h 572877"/>
              <a:gd name="T2" fmla="*/ 528810 w 528810"/>
              <a:gd name="T3" fmla="*/ 253388 h 572877"/>
              <a:gd name="T4" fmla="*/ 352540 w 528810"/>
              <a:gd name="T5" fmla="*/ 572877 h 572877"/>
              <a:gd name="T6" fmla="*/ 0 w 528810"/>
              <a:gd name="T7" fmla="*/ 0 h 572877"/>
              <a:gd name="T8" fmla="*/ 0 60000 65536"/>
              <a:gd name="T9" fmla="*/ 0 60000 65536"/>
              <a:gd name="T10" fmla="*/ 0 60000 65536"/>
              <a:gd name="T11" fmla="*/ 0 60000 65536"/>
              <a:gd name="T12" fmla="*/ 0 w 528810"/>
              <a:gd name="T13" fmla="*/ 0 h 572877"/>
              <a:gd name="T14" fmla="*/ 528810 w 528810"/>
              <a:gd name="T15" fmla="*/ 572877 h 572877"/>
            </a:gdLst>
            <a:ahLst/>
            <a:cxnLst>
              <a:cxn ang="T8">
                <a:pos x="T0" y="T1"/>
              </a:cxn>
              <a:cxn ang="T9">
                <a:pos x="T2" y="T3"/>
              </a:cxn>
              <a:cxn ang="T10">
                <a:pos x="T4" y="T5"/>
              </a:cxn>
              <a:cxn ang="T11">
                <a:pos x="T6" y="T7"/>
              </a:cxn>
            </a:cxnLst>
            <a:rect l="T12" t="T13" r="T14" b="T15"/>
            <a:pathLst>
              <a:path w="528810" h="572877">
                <a:moveTo>
                  <a:pt x="0" y="0"/>
                </a:moveTo>
                <a:lnTo>
                  <a:pt x="528810" y="253388"/>
                </a:lnTo>
                <a:lnTo>
                  <a:pt x="352540" y="572877"/>
                </a:lnTo>
                <a:lnTo>
                  <a:pt x="0" y="0"/>
                </a:lnTo>
                <a:close/>
              </a:path>
            </a:pathLst>
          </a:custGeom>
          <a:solidFill>
            <a:schemeClr val="accent2">
              <a:lumMod val="75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41" name="任意多边形 46"/>
          <p:cNvSpPr>
            <a:spLocks noChangeArrowheads="1"/>
          </p:cNvSpPr>
          <p:nvPr userDrawn="1"/>
        </p:nvSpPr>
        <p:spPr bwMode="auto">
          <a:xfrm>
            <a:off x="3114675" y="1668464"/>
            <a:ext cx="1100138" cy="314325"/>
          </a:xfrm>
          <a:custGeom>
            <a:avLst/>
            <a:gdLst>
              <a:gd name="T0" fmla="*/ 77118 w 1355075"/>
              <a:gd name="T1" fmla="*/ 11017 h 396607"/>
              <a:gd name="T2" fmla="*/ 22034 w 1355075"/>
              <a:gd name="T3" fmla="*/ 11017 h 396607"/>
              <a:gd name="T4" fmla="*/ 0 w 1355075"/>
              <a:gd name="T5" fmla="*/ 396607 h 396607"/>
              <a:gd name="T6" fmla="*/ 1355075 w 1355075"/>
              <a:gd name="T7" fmla="*/ 0 h 396607"/>
              <a:gd name="T8" fmla="*/ 77118 w 1355075"/>
              <a:gd name="T9" fmla="*/ 11017 h 396607"/>
              <a:gd name="T10" fmla="*/ 0 60000 65536"/>
              <a:gd name="T11" fmla="*/ 0 60000 65536"/>
              <a:gd name="T12" fmla="*/ 0 60000 65536"/>
              <a:gd name="T13" fmla="*/ 0 60000 65536"/>
              <a:gd name="T14" fmla="*/ 0 60000 65536"/>
              <a:gd name="T15" fmla="*/ 0 w 1355075"/>
              <a:gd name="T16" fmla="*/ 0 h 396607"/>
              <a:gd name="T17" fmla="*/ 1355075 w 1355075"/>
              <a:gd name="T18" fmla="*/ 396607 h 396607"/>
            </a:gdLst>
            <a:ahLst/>
            <a:cxnLst>
              <a:cxn ang="T10">
                <a:pos x="T0" y="T1"/>
              </a:cxn>
              <a:cxn ang="T11">
                <a:pos x="T2" y="T3"/>
              </a:cxn>
              <a:cxn ang="T12">
                <a:pos x="T4" y="T5"/>
              </a:cxn>
              <a:cxn ang="T13">
                <a:pos x="T6" y="T7"/>
              </a:cxn>
              <a:cxn ang="T14">
                <a:pos x="T8" y="T9"/>
              </a:cxn>
            </a:cxnLst>
            <a:rect l="T15" t="T16" r="T17" b="T18"/>
            <a:pathLst>
              <a:path w="1355075" h="396607">
                <a:moveTo>
                  <a:pt x="77118" y="11017"/>
                </a:moveTo>
                <a:lnTo>
                  <a:pt x="22034" y="11017"/>
                </a:lnTo>
                <a:lnTo>
                  <a:pt x="0" y="396607"/>
                </a:lnTo>
                <a:lnTo>
                  <a:pt x="1355075" y="0"/>
                </a:lnTo>
                <a:lnTo>
                  <a:pt x="77118" y="11017"/>
                </a:lnTo>
                <a:close/>
              </a:path>
            </a:pathLst>
          </a:custGeom>
          <a:solidFill>
            <a:schemeClr val="accent2">
              <a:lumMod val="50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42" name="任意多边形 28"/>
          <p:cNvSpPr>
            <a:spLocks noChangeArrowheads="1"/>
          </p:cNvSpPr>
          <p:nvPr userDrawn="1"/>
        </p:nvSpPr>
        <p:spPr bwMode="auto">
          <a:xfrm>
            <a:off x="1206501" y="1917700"/>
            <a:ext cx="644525" cy="735013"/>
          </a:xfrm>
          <a:custGeom>
            <a:avLst/>
            <a:gdLst>
              <a:gd name="T0" fmla="*/ 859315 w 859315"/>
              <a:gd name="T1" fmla="*/ 0 h 980502"/>
              <a:gd name="T2" fmla="*/ 484742 w 859315"/>
              <a:gd name="T3" fmla="*/ 859316 h 980502"/>
              <a:gd name="T4" fmla="*/ 0 w 859315"/>
              <a:gd name="T5" fmla="*/ 980502 h 980502"/>
              <a:gd name="T6" fmla="*/ 859315 w 859315"/>
              <a:gd name="T7" fmla="*/ 0 h 980502"/>
              <a:gd name="T8" fmla="*/ 0 60000 65536"/>
              <a:gd name="T9" fmla="*/ 0 60000 65536"/>
              <a:gd name="T10" fmla="*/ 0 60000 65536"/>
              <a:gd name="T11" fmla="*/ 0 60000 65536"/>
              <a:gd name="T12" fmla="*/ 0 w 859315"/>
              <a:gd name="T13" fmla="*/ 0 h 980502"/>
              <a:gd name="T14" fmla="*/ 859315 w 859315"/>
              <a:gd name="T15" fmla="*/ 980502 h 980502"/>
            </a:gdLst>
            <a:ahLst/>
            <a:cxnLst>
              <a:cxn ang="T8">
                <a:pos x="T0" y="T1"/>
              </a:cxn>
              <a:cxn ang="T9">
                <a:pos x="T2" y="T3"/>
              </a:cxn>
              <a:cxn ang="T10">
                <a:pos x="T4" y="T5"/>
              </a:cxn>
              <a:cxn ang="T11">
                <a:pos x="T6" y="T7"/>
              </a:cxn>
            </a:cxnLst>
            <a:rect l="T12" t="T13" r="T14" b="T15"/>
            <a:pathLst>
              <a:path w="859315" h="980502">
                <a:moveTo>
                  <a:pt x="859315" y="0"/>
                </a:moveTo>
                <a:lnTo>
                  <a:pt x="484742" y="859316"/>
                </a:lnTo>
                <a:lnTo>
                  <a:pt x="0" y="980502"/>
                </a:lnTo>
                <a:lnTo>
                  <a:pt x="859315" y="0"/>
                </a:lnTo>
                <a:close/>
              </a:path>
            </a:pathLst>
          </a:custGeom>
          <a:solidFill>
            <a:srgbClr val="EF5B2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43" name="任意多边形 20"/>
          <p:cNvSpPr>
            <a:spLocks noChangeArrowheads="1"/>
          </p:cNvSpPr>
          <p:nvPr userDrawn="1"/>
        </p:nvSpPr>
        <p:spPr bwMode="auto">
          <a:xfrm>
            <a:off x="1851025" y="2395538"/>
            <a:ext cx="471488" cy="265112"/>
          </a:xfrm>
          <a:custGeom>
            <a:avLst/>
            <a:gdLst>
              <a:gd name="T0" fmla="*/ 11017 w 550844"/>
              <a:gd name="T1" fmla="*/ 0 h 341523"/>
              <a:gd name="T2" fmla="*/ 550844 w 550844"/>
              <a:gd name="T3" fmla="*/ 286438 h 341523"/>
              <a:gd name="T4" fmla="*/ 0 w 550844"/>
              <a:gd name="T5" fmla="*/ 341523 h 341523"/>
              <a:gd name="T6" fmla="*/ 11017 w 550844"/>
              <a:gd name="T7" fmla="*/ 0 h 341523"/>
              <a:gd name="T8" fmla="*/ 0 60000 65536"/>
              <a:gd name="T9" fmla="*/ 0 60000 65536"/>
              <a:gd name="T10" fmla="*/ 0 60000 65536"/>
              <a:gd name="T11" fmla="*/ 0 60000 65536"/>
              <a:gd name="T12" fmla="*/ 0 w 550844"/>
              <a:gd name="T13" fmla="*/ 0 h 341523"/>
              <a:gd name="T14" fmla="*/ 550844 w 550844"/>
              <a:gd name="T15" fmla="*/ 341523 h 341523"/>
            </a:gdLst>
            <a:ahLst/>
            <a:cxnLst>
              <a:cxn ang="T8">
                <a:pos x="T0" y="T1"/>
              </a:cxn>
              <a:cxn ang="T9">
                <a:pos x="T2" y="T3"/>
              </a:cxn>
              <a:cxn ang="T10">
                <a:pos x="T4" y="T5"/>
              </a:cxn>
              <a:cxn ang="T11">
                <a:pos x="T6" y="T7"/>
              </a:cxn>
            </a:cxnLst>
            <a:rect l="T12" t="T13" r="T14" b="T15"/>
            <a:pathLst>
              <a:path w="550844" h="341523">
                <a:moveTo>
                  <a:pt x="11017" y="0"/>
                </a:moveTo>
                <a:lnTo>
                  <a:pt x="550844" y="286438"/>
                </a:lnTo>
                <a:lnTo>
                  <a:pt x="0" y="341523"/>
                </a:lnTo>
                <a:lnTo>
                  <a:pt x="11017" y="0"/>
                </a:lnTo>
                <a:close/>
              </a:path>
            </a:pathLst>
          </a:custGeom>
          <a:solidFill>
            <a:srgbClr val="211F2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44" name="任意多边形 35"/>
          <p:cNvSpPr>
            <a:spLocks noChangeArrowheads="1"/>
          </p:cNvSpPr>
          <p:nvPr userDrawn="1"/>
        </p:nvSpPr>
        <p:spPr bwMode="auto">
          <a:xfrm>
            <a:off x="1817688" y="2238376"/>
            <a:ext cx="463550" cy="365125"/>
          </a:xfrm>
          <a:custGeom>
            <a:avLst/>
            <a:gdLst>
              <a:gd name="T0" fmla="*/ 528809 w 550843"/>
              <a:gd name="T1" fmla="*/ 0 h 451691"/>
              <a:gd name="T2" fmla="*/ 0 w 550843"/>
              <a:gd name="T3" fmla="*/ 209320 h 451691"/>
              <a:gd name="T4" fmla="*/ 550843 w 550843"/>
              <a:gd name="T5" fmla="*/ 451691 h 451691"/>
              <a:gd name="T6" fmla="*/ 528809 w 550843"/>
              <a:gd name="T7" fmla="*/ 0 h 451691"/>
              <a:gd name="T8" fmla="*/ 0 60000 65536"/>
              <a:gd name="T9" fmla="*/ 0 60000 65536"/>
              <a:gd name="T10" fmla="*/ 0 60000 65536"/>
              <a:gd name="T11" fmla="*/ 0 60000 65536"/>
              <a:gd name="T12" fmla="*/ 0 w 550843"/>
              <a:gd name="T13" fmla="*/ 0 h 451691"/>
              <a:gd name="T14" fmla="*/ 550843 w 550843"/>
              <a:gd name="T15" fmla="*/ 451691 h 451691"/>
            </a:gdLst>
            <a:ahLst/>
            <a:cxnLst>
              <a:cxn ang="T8">
                <a:pos x="T0" y="T1"/>
              </a:cxn>
              <a:cxn ang="T9">
                <a:pos x="T2" y="T3"/>
              </a:cxn>
              <a:cxn ang="T10">
                <a:pos x="T4" y="T5"/>
              </a:cxn>
              <a:cxn ang="T11">
                <a:pos x="T6" y="T7"/>
              </a:cxn>
            </a:cxnLst>
            <a:rect l="T12" t="T13" r="T14" b="T15"/>
            <a:pathLst>
              <a:path w="550843" h="451691">
                <a:moveTo>
                  <a:pt x="528809" y="0"/>
                </a:moveTo>
                <a:lnTo>
                  <a:pt x="0" y="209320"/>
                </a:lnTo>
                <a:lnTo>
                  <a:pt x="550843" y="451691"/>
                </a:lnTo>
                <a:lnTo>
                  <a:pt x="528809" y="0"/>
                </a:lnTo>
                <a:close/>
              </a:path>
            </a:pathLst>
          </a:custGeom>
          <a:solidFill>
            <a:srgbClr val="E5233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45" name="任意多边形 26"/>
          <p:cNvSpPr>
            <a:spLocks noChangeArrowheads="1"/>
          </p:cNvSpPr>
          <p:nvPr userDrawn="1"/>
        </p:nvSpPr>
        <p:spPr bwMode="auto">
          <a:xfrm>
            <a:off x="1173164" y="1876425"/>
            <a:ext cx="752475" cy="511175"/>
          </a:xfrm>
          <a:custGeom>
            <a:avLst/>
            <a:gdLst>
              <a:gd name="T0" fmla="*/ 936434 w 936434"/>
              <a:gd name="T1" fmla="*/ 0 h 672029"/>
              <a:gd name="T2" fmla="*/ 341523 w 936434"/>
              <a:gd name="T3" fmla="*/ 672029 h 672029"/>
              <a:gd name="T4" fmla="*/ 0 w 936434"/>
              <a:gd name="T5" fmla="*/ 429658 h 672029"/>
              <a:gd name="T6" fmla="*/ 936434 w 936434"/>
              <a:gd name="T7" fmla="*/ 0 h 672029"/>
              <a:gd name="T8" fmla="*/ 0 60000 65536"/>
              <a:gd name="T9" fmla="*/ 0 60000 65536"/>
              <a:gd name="T10" fmla="*/ 0 60000 65536"/>
              <a:gd name="T11" fmla="*/ 0 60000 65536"/>
              <a:gd name="T12" fmla="*/ 0 w 936434"/>
              <a:gd name="T13" fmla="*/ 0 h 672029"/>
              <a:gd name="T14" fmla="*/ 936434 w 936434"/>
              <a:gd name="T15" fmla="*/ 672029 h 672029"/>
            </a:gdLst>
            <a:ahLst/>
            <a:cxnLst>
              <a:cxn ang="T8">
                <a:pos x="T0" y="T1"/>
              </a:cxn>
              <a:cxn ang="T9">
                <a:pos x="T2" y="T3"/>
              </a:cxn>
              <a:cxn ang="T10">
                <a:pos x="T4" y="T5"/>
              </a:cxn>
              <a:cxn ang="T11">
                <a:pos x="T6" y="T7"/>
              </a:cxn>
            </a:cxnLst>
            <a:rect l="T12" t="T13" r="T14" b="T15"/>
            <a:pathLst>
              <a:path w="936434" h="672029">
                <a:moveTo>
                  <a:pt x="936434" y="0"/>
                </a:moveTo>
                <a:lnTo>
                  <a:pt x="341523" y="672029"/>
                </a:lnTo>
                <a:lnTo>
                  <a:pt x="0" y="429658"/>
                </a:lnTo>
                <a:lnTo>
                  <a:pt x="936434" y="0"/>
                </a:lnTo>
                <a:close/>
              </a:path>
            </a:pathLst>
          </a:custGeom>
          <a:solidFill>
            <a:srgbClr val="EA254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46" name="任意多边形 12"/>
          <p:cNvSpPr>
            <a:spLocks noChangeArrowheads="1"/>
          </p:cNvSpPr>
          <p:nvPr userDrawn="1"/>
        </p:nvSpPr>
        <p:spPr bwMode="auto">
          <a:xfrm>
            <a:off x="569913" y="2312988"/>
            <a:ext cx="817562" cy="538162"/>
          </a:xfrm>
          <a:custGeom>
            <a:avLst/>
            <a:gdLst>
              <a:gd name="T0" fmla="*/ 385591 w 1002535"/>
              <a:gd name="T1" fmla="*/ 0 h 694062"/>
              <a:gd name="T2" fmla="*/ 1002535 w 1002535"/>
              <a:gd name="T3" fmla="*/ 616944 h 694062"/>
              <a:gd name="T4" fmla="*/ 0 w 1002535"/>
              <a:gd name="T5" fmla="*/ 694062 h 694062"/>
              <a:gd name="T6" fmla="*/ 385591 w 1002535"/>
              <a:gd name="T7" fmla="*/ 0 h 694062"/>
              <a:gd name="T8" fmla="*/ 0 60000 65536"/>
              <a:gd name="T9" fmla="*/ 0 60000 65536"/>
              <a:gd name="T10" fmla="*/ 0 60000 65536"/>
              <a:gd name="T11" fmla="*/ 0 60000 65536"/>
              <a:gd name="T12" fmla="*/ 0 w 1002535"/>
              <a:gd name="T13" fmla="*/ 0 h 694062"/>
              <a:gd name="T14" fmla="*/ 1002535 w 1002535"/>
              <a:gd name="T15" fmla="*/ 694062 h 694062"/>
            </a:gdLst>
            <a:ahLst/>
            <a:cxnLst>
              <a:cxn ang="T8">
                <a:pos x="T0" y="T1"/>
              </a:cxn>
              <a:cxn ang="T9">
                <a:pos x="T2" y="T3"/>
              </a:cxn>
              <a:cxn ang="T10">
                <a:pos x="T4" y="T5"/>
              </a:cxn>
              <a:cxn ang="T11">
                <a:pos x="T6" y="T7"/>
              </a:cxn>
            </a:cxnLst>
            <a:rect l="T12" t="T13" r="T14" b="T15"/>
            <a:pathLst>
              <a:path w="1002535" h="694062">
                <a:moveTo>
                  <a:pt x="385591" y="0"/>
                </a:moveTo>
                <a:lnTo>
                  <a:pt x="1002535" y="616944"/>
                </a:lnTo>
                <a:lnTo>
                  <a:pt x="0" y="694062"/>
                </a:lnTo>
                <a:lnTo>
                  <a:pt x="385591" y="0"/>
                </a:lnTo>
                <a:close/>
              </a:path>
            </a:pathLst>
          </a:custGeom>
          <a:solidFill>
            <a:srgbClr val="A11D2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47" name="任意多边形 66"/>
          <p:cNvSpPr>
            <a:spLocks noChangeArrowheads="1"/>
          </p:cNvSpPr>
          <p:nvPr userDrawn="1"/>
        </p:nvSpPr>
        <p:spPr bwMode="auto">
          <a:xfrm>
            <a:off x="4140201" y="2841625"/>
            <a:ext cx="404813" cy="280988"/>
          </a:xfrm>
          <a:custGeom>
            <a:avLst/>
            <a:gdLst>
              <a:gd name="T0" fmla="*/ 0 w 539827"/>
              <a:gd name="T1" fmla="*/ 374574 h 374574"/>
              <a:gd name="T2" fmla="*/ 539827 w 539827"/>
              <a:gd name="T3" fmla="*/ 11017 h 374574"/>
              <a:gd name="T4" fmla="*/ 275422 w 539827"/>
              <a:gd name="T5" fmla="*/ 0 h 374574"/>
              <a:gd name="T6" fmla="*/ 0 w 539827"/>
              <a:gd name="T7" fmla="*/ 374574 h 374574"/>
              <a:gd name="T8" fmla="*/ 0 60000 65536"/>
              <a:gd name="T9" fmla="*/ 0 60000 65536"/>
              <a:gd name="T10" fmla="*/ 0 60000 65536"/>
              <a:gd name="T11" fmla="*/ 0 60000 65536"/>
              <a:gd name="T12" fmla="*/ 0 w 539827"/>
              <a:gd name="T13" fmla="*/ 0 h 374574"/>
              <a:gd name="T14" fmla="*/ 539827 w 539827"/>
              <a:gd name="T15" fmla="*/ 374574 h 374574"/>
            </a:gdLst>
            <a:ahLst/>
            <a:cxnLst>
              <a:cxn ang="T8">
                <a:pos x="T0" y="T1"/>
              </a:cxn>
              <a:cxn ang="T9">
                <a:pos x="T2" y="T3"/>
              </a:cxn>
              <a:cxn ang="T10">
                <a:pos x="T4" y="T5"/>
              </a:cxn>
              <a:cxn ang="T11">
                <a:pos x="T6" y="T7"/>
              </a:cxn>
            </a:cxnLst>
            <a:rect l="T12" t="T13" r="T14" b="T15"/>
            <a:pathLst>
              <a:path w="539827" h="374574">
                <a:moveTo>
                  <a:pt x="0" y="374574"/>
                </a:moveTo>
                <a:lnTo>
                  <a:pt x="539827" y="11017"/>
                </a:lnTo>
                <a:lnTo>
                  <a:pt x="275422" y="0"/>
                </a:lnTo>
                <a:lnTo>
                  <a:pt x="0" y="374574"/>
                </a:lnTo>
                <a:close/>
              </a:path>
            </a:pathLst>
          </a:custGeom>
          <a:solidFill>
            <a:schemeClr val="accent2"/>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48" name="任意多边形 16"/>
          <p:cNvSpPr>
            <a:spLocks noChangeArrowheads="1"/>
          </p:cNvSpPr>
          <p:nvPr userDrawn="1"/>
        </p:nvSpPr>
        <p:spPr bwMode="auto">
          <a:xfrm>
            <a:off x="-158749" y="3544889"/>
            <a:ext cx="809625" cy="512762"/>
          </a:xfrm>
          <a:custGeom>
            <a:avLst/>
            <a:gdLst>
              <a:gd name="T0" fmla="*/ 528809 w 1079653"/>
              <a:gd name="T1" fmla="*/ 110168 h 683046"/>
              <a:gd name="T2" fmla="*/ 1079653 w 1079653"/>
              <a:gd name="T3" fmla="*/ 683046 h 683046"/>
              <a:gd name="T4" fmla="*/ 0 w 1079653"/>
              <a:gd name="T5" fmla="*/ 341523 h 683046"/>
              <a:gd name="T6" fmla="*/ 330506 w 1079653"/>
              <a:gd name="T7" fmla="*/ 0 h 683046"/>
              <a:gd name="T8" fmla="*/ 528809 w 1079653"/>
              <a:gd name="T9" fmla="*/ 110168 h 683046"/>
              <a:gd name="T10" fmla="*/ 0 60000 65536"/>
              <a:gd name="T11" fmla="*/ 0 60000 65536"/>
              <a:gd name="T12" fmla="*/ 0 60000 65536"/>
              <a:gd name="T13" fmla="*/ 0 60000 65536"/>
              <a:gd name="T14" fmla="*/ 0 60000 65536"/>
              <a:gd name="T15" fmla="*/ 0 w 1079653"/>
              <a:gd name="T16" fmla="*/ 0 h 683046"/>
              <a:gd name="T17" fmla="*/ 1079653 w 1079653"/>
              <a:gd name="T18" fmla="*/ 683046 h 683046"/>
            </a:gdLst>
            <a:ahLst/>
            <a:cxnLst>
              <a:cxn ang="T10">
                <a:pos x="T0" y="T1"/>
              </a:cxn>
              <a:cxn ang="T11">
                <a:pos x="T2" y="T3"/>
              </a:cxn>
              <a:cxn ang="T12">
                <a:pos x="T4" y="T5"/>
              </a:cxn>
              <a:cxn ang="T13">
                <a:pos x="T6" y="T7"/>
              </a:cxn>
              <a:cxn ang="T14">
                <a:pos x="T8" y="T9"/>
              </a:cxn>
            </a:cxnLst>
            <a:rect l="T15" t="T16" r="T17" b="T18"/>
            <a:pathLst>
              <a:path w="1079653" h="683046">
                <a:moveTo>
                  <a:pt x="528809" y="110168"/>
                </a:moveTo>
                <a:lnTo>
                  <a:pt x="1079653" y="683046"/>
                </a:lnTo>
                <a:lnTo>
                  <a:pt x="0" y="341523"/>
                </a:lnTo>
                <a:lnTo>
                  <a:pt x="330506" y="0"/>
                </a:lnTo>
                <a:lnTo>
                  <a:pt x="528809" y="110168"/>
                </a:lnTo>
                <a:close/>
              </a:path>
            </a:pathLst>
          </a:custGeom>
          <a:solidFill>
            <a:schemeClr val="accent2">
              <a:lumMod val="50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49" name="任意多边形 106"/>
          <p:cNvSpPr>
            <a:spLocks noChangeArrowheads="1"/>
          </p:cNvSpPr>
          <p:nvPr userDrawn="1"/>
        </p:nvSpPr>
        <p:spPr bwMode="auto">
          <a:xfrm>
            <a:off x="5635626" y="1446214"/>
            <a:ext cx="346075" cy="355600"/>
          </a:xfrm>
          <a:custGeom>
            <a:avLst/>
            <a:gdLst>
              <a:gd name="T0" fmla="*/ 55085 w 462709"/>
              <a:gd name="T1" fmla="*/ 220337 h 473725"/>
              <a:gd name="T2" fmla="*/ 0 w 462709"/>
              <a:gd name="T3" fmla="*/ 220337 h 473725"/>
              <a:gd name="T4" fmla="*/ 352540 w 462709"/>
              <a:gd name="T5" fmla="*/ 473725 h 473725"/>
              <a:gd name="T6" fmla="*/ 462709 w 462709"/>
              <a:gd name="T7" fmla="*/ 0 h 473725"/>
              <a:gd name="T8" fmla="*/ 55085 w 462709"/>
              <a:gd name="T9" fmla="*/ 220337 h 473725"/>
              <a:gd name="T10" fmla="*/ 0 60000 65536"/>
              <a:gd name="T11" fmla="*/ 0 60000 65536"/>
              <a:gd name="T12" fmla="*/ 0 60000 65536"/>
              <a:gd name="T13" fmla="*/ 0 60000 65536"/>
              <a:gd name="T14" fmla="*/ 0 60000 65536"/>
              <a:gd name="T15" fmla="*/ 0 w 462709"/>
              <a:gd name="T16" fmla="*/ 0 h 473725"/>
              <a:gd name="T17" fmla="*/ 462709 w 462709"/>
              <a:gd name="T18" fmla="*/ 473725 h 473725"/>
            </a:gdLst>
            <a:ahLst/>
            <a:cxnLst>
              <a:cxn ang="T10">
                <a:pos x="T0" y="T1"/>
              </a:cxn>
              <a:cxn ang="T11">
                <a:pos x="T2" y="T3"/>
              </a:cxn>
              <a:cxn ang="T12">
                <a:pos x="T4" y="T5"/>
              </a:cxn>
              <a:cxn ang="T13">
                <a:pos x="T6" y="T7"/>
              </a:cxn>
              <a:cxn ang="T14">
                <a:pos x="T8" y="T9"/>
              </a:cxn>
            </a:cxnLst>
            <a:rect l="T15" t="T16" r="T17" b="T18"/>
            <a:pathLst>
              <a:path w="462709" h="473725">
                <a:moveTo>
                  <a:pt x="55085" y="220337"/>
                </a:moveTo>
                <a:lnTo>
                  <a:pt x="0" y="220337"/>
                </a:lnTo>
                <a:lnTo>
                  <a:pt x="352540" y="473725"/>
                </a:lnTo>
                <a:lnTo>
                  <a:pt x="462709" y="0"/>
                </a:lnTo>
                <a:lnTo>
                  <a:pt x="55085" y="220337"/>
                </a:lnTo>
                <a:close/>
              </a:path>
            </a:pathLst>
          </a:custGeom>
          <a:solidFill>
            <a:schemeClr val="accent2"/>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50" name="任意多边形 81"/>
          <p:cNvSpPr>
            <a:spLocks noChangeArrowheads="1"/>
          </p:cNvSpPr>
          <p:nvPr userDrawn="1"/>
        </p:nvSpPr>
        <p:spPr bwMode="auto">
          <a:xfrm>
            <a:off x="4619626" y="1371601"/>
            <a:ext cx="817563" cy="404813"/>
          </a:xfrm>
          <a:custGeom>
            <a:avLst/>
            <a:gdLst>
              <a:gd name="T0" fmla="*/ 0 w 1090670"/>
              <a:gd name="T1" fmla="*/ 528810 h 539827"/>
              <a:gd name="T2" fmla="*/ 1090670 w 1090670"/>
              <a:gd name="T3" fmla="*/ 539827 h 539827"/>
              <a:gd name="T4" fmla="*/ 947451 w 1090670"/>
              <a:gd name="T5" fmla="*/ 0 h 539827"/>
              <a:gd name="T6" fmla="*/ 0 w 1090670"/>
              <a:gd name="T7" fmla="*/ 528810 h 539827"/>
              <a:gd name="T8" fmla="*/ 0 60000 65536"/>
              <a:gd name="T9" fmla="*/ 0 60000 65536"/>
              <a:gd name="T10" fmla="*/ 0 60000 65536"/>
              <a:gd name="T11" fmla="*/ 0 60000 65536"/>
              <a:gd name="T12" fmla="*/ 0 w 1090670"/>
              <a:gd name="T13" fmla="*/ 0 h 539827"/>
              <a:gd name="T14" fmla="*/ 1090670 w 1090670"/>
              <a:gd name="T15" fmla="*/ 539827 h 539827"/>
            </a:gdLst>
            <a:ahLst/>
            <a:cxnLst>
              <a:cxn ang="T8">
                <a:pos x="T0" y="T1"/>
              </a:cxn>
              <a:cxn ang="T9">
                <a:pos x="T2" y="T3"/>
              </a:cxn>
              <a:cxn ang="T10">
                <a:pos x="T4" y="T5"/>
              </a:cxn>
              <a:cxn ang="T11">
                <a:pos x="T6" y="T7"/>
              </a:cxn>
            </a:cxnLst>
            <a:rect l="T12" t="T13" r="T14" b="T15"/>
            <a:pathLst>
              <a:path w="1090670" h="539827">
                <a:moveTo>
                  <a:pt x="0" y="528810"/>
                </a:moveTo>
                <a:lnTo>
                  <a:pt x="1090670" y="539827"/>
                </a:lnTo>
                <a:lnTo>
                  <a:pt x="947451" y="0"/>
                </a:lnTo>
                <a:lnTo>
                  <a:pt x="0" y="528810"/>
                </a:lnTo>
                <a:close/>
              </a:path>
            </a:pathLst>
          </a:custGeom>
          <a:solidFill>
            <a:schemeClr val="accent2">
              <a:lumMod val="75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51" name="任意多边形 79"/>
          <p:cNvSpPr>
            <a:spLocks noChangeArrowheads="1"/>
          </p:cNvSpPr>
          <p:nvPr userDrawn="1"/>
        </p:nvSpPr>
        <p:spPr bwMode="auto">
          <a:xfrm>
            <a:off x="4462463" y="1171576"/>
            <a:ext cx="1346200" cy="390525"/>
          </a:xfrm>
          <a:custGeom>
            <a:avLst/>
            <a:gdLst>
              <a:gd name="T0" fmla="*/ 165253 w 1784732"/>
              <a:gd name="T1" fmla="*/ 143219 h 506776"/>
              <a:gd name="T2" fmla="*/ 1784732 w 1784732"/>
              <a:gd name="T3" fmla="*/ 0 h 506776"/>
              <a:gd name="T4" fmla="*/ 0 w 1784732"/>
              <a:gd name="T5" fmla="*/ 506776 h 506776"/>
              <a:gd name="T6" fmla="*/ 165253 w 1784732"/>
              <a:gd name="T7" fmla="*/ 143219 h 506776"/>
              <a:gd name="T8" fmla="*/ 0 60000 65536"/>
              <a:gd name="T9" fmla="*/ 0 60000 65536"/>
              <a:gd name="T10" fmla="*/ 0 60000 65536"/>
              <a:gd name="T11" fmla="*/ 0 60000 65536"/>
              <a:gd name="T12" fmla="*/ 0 w 1784732"/>
              <a:gd name="T13" fmla="*/ 0 h 506776"/>
              <a:gd name="T14" fmla="*/ 1784732 w 1784732"/>
              <a:gd name="T15" fmla="*/ 506776 h 506776"/>
            </a:gdLst>
            <a:ahLst/>
            <a:cxnLst>
              <a:cxn ang="T8">
                <a:pos x="T0" y="T1"/>
              </a:cxn>
              <a:cxn ang="T9">
                <a:pos x="T2" y="T3"/>
              </a:cxn>
              <a:cxn ang="T10">
                <a:pos x="T4" y="T5"/>
              </a:cxn>
              <a:cxn ang="T11">
                <a:pos x="T6" y="T7"/>
              </a:cxn>
            </a:cxnLst>
            <a:rect l="T12" t="T13" r="T14" b="T15"/>
            <a:pathLst>
              <a:path w="1784732" h="506776">
                <a:moveTo>
                  <a:pt x="165253" y="143219"/>
                </a:moveTo>
                <a:lnTo>
                  <a:pt x="1784732" y="0"/>
                </a:lnTo>
                <a:lnTo>
                  <a:pt x="0" y="506776"/>
                </a:lnTo>
                <a:lnTo>
                  <a:pt x="165253" y="143219"/>
                </a:lnTo>
                <a:close/>
              </a:path>
            </a:pathLst>
          </a:custGeom>
          <a:solidFill>
            <a:schemeClr val="accent2">
              <a:lumMod val="75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52" name="任意多边形 50"/>
          <p:cNvSpPr>
            <a:spLocks noChangeArrowheads="1"/>
          </p:cNvSpPr>
          <p:nvPr userDrawn="1"/>
        </p:nvSpPr>
        <p:spPr bwMode="auto">
          <a:xfrm>
            <a:off x="2206625" y="2230438"/>
            <a:ext cx="520700" cy="1149350"/>
          </a:xfrm>
          <a:custGeom>
            <a:avLst/>
            <a:gdLst>
              <a:gd name="T0" fmla="*/ 0 w 694063"/>
              <a:gd name="T1" fmla="*/ 0 h 1553378"/>
              <a:gd name="T2" fmla="*/ 694063 w 694063"/>
              <a:gd name="T3" fmla="*/ 55084 h 1553378"/>
              <a:gd name="T4" fmla="*/ 77118 w 694063"/>
              <a:gd name="T5" fmla="*/ 1553378 h 1553378"/>
              <a:gd name="T6" fmla="*/ 0 w 694063"/>
              <a:gd name="T7" fmla="*/ 0 h 1553378"/>
              <a:gd name="T8" fmla="*/ 0 60000 65536"/>
              <a:gd name="T9" fmla="*/ 0 60000 65536"/>
              <a:gd name="T10" fmla="*/ 0 60000 65536"/>
              <a:gd name="T11" fmla="*/ 0 60000 65536"/>
              <a:gd name="T12" fmla="*/ 0 w 694063"/>
              <a:gd name="T13" fmla="*/ 0 h 1553378"/>
              <a:gd name="T14" fmla="*/ 694063 w 694063"/>
              <a:gd name="T15" fmla="*/ 1553378 h 1553378"/>
            </a:gdLst>
            <a:ahLst/>
            <a:cxnLst>
              <a:cxn ang="T8">
                <a:pos x="T0" y="T1"/>
              </a:cxn>
              <a:cxn ang="T9">
                <a:pos x="T2" y="T3"/>
              </a:cxn>
              <a:cxn ang="T10">
                <a:pos x="T4" y="T5"/>
              </a:cxn>
              <a:cxn ang="T11">
                <a:pos x="T6" y="T7"/>
              </a:cxn>
            </a:cxnLst>
            <a:rect l="T12" t="T13" r="T14" b="T15"/>
            <a:pathLst>
              <a:path w="694063" h="1553378">
                <a:moveTo>
                  <a:pt x="0" y="0"/>
                </a:moveTo>
                <a:lnTo>
                  <a:pt x="694063" y="55084"/>
                </a:lnTo>
                <a:lnTo>
                  <a:pt x="77118" y="1553378"/>
                </a:lnTo>
                <a:lnTo>
                  <a:pt x="0" y="0"/>
                </a:lnTo>
                <a:close/>
              </a:path>
            </a:pathLst>
          </a:custGeom>
          <a:solidFill>
            <a:srgbClr val="EE3B3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53" name="任意多边形 40"/>
          <p:cNvSpPr>
            <a:spLocks noChangeArrowheads="1"/>
          </p:cNvSpPr>
          <p:nvPr userDrawn="1"/>
        </p:nvSpPr>
        <p:spPr bwMode="auto">
          <a:xfrm>
            <a:off x="2405064" y="1131888"/>
            <a:ext cx="1139825" cy="569912"/>
          </a:xfrm>
          <a:custGeom>
            <a:avLst/>
            <a:gdLst>
              <a:gd name="T0" fmla="*/ 0 w 1520328"/>
              <a:gd name="T1" fmla="*/ 638978 h 760164"/>
              <a:gd name="T2" fmla="*/ 991519 w 1520328"/>
              <a:gd name="T3" fmla="*/ 760164 h 760164"/>
              <a:gd name="T4" fmla="*/ 1520328 w 1520328"/>
              <a:gd name="T5" fmla="*/ 0 h 760164"/>
              <a:gd name="T6" fmla="*/ 0 w 1520328"/>
              <a:gd name="T7" fmla="*/ 638978 h 760164"/>
              <a:gd name="T8" fmla="*/ 0 60000 65536"/>
              <a:gd name="T9" fmla="*/ 0 60000 65536"/>
              <a:gd name="T10" fmla="*/ 0 60000 65536"/>
              <a:gd name="T11" fmla="*/ 0 60000 65536"/>
              <a:gd name="T12" fmla="*/ 0 w 1520328"/>
              <a:gd name="T13" fmla="*/ 0 h 760164"/>
              <a:gd name="T14" fmla="*/ 1520328 w 1520328"/>
              <a:gd name="T15" fmla="*/ 760164 h 760164"/>
            </a:gdLst>
            <a:ahLst/>
            <a:cxnLst>
              <a:cxn ang="T8">
                <a:pos x="T0" y="T1"/>
              </a:cxn>
              <a:cxn ang="T9">
                <a:pos x="T2" y="T3"/>
              </a:cxn>
              <a:cxn ang="T10">
                <a:pos x="T4" y="T5"/>
              </a:cxn>
              <a:cxn ang="T11">
                <a:pos x="T6" y="T7"/>
              </a:cxn>
            </a:cxnLst>
            <a:rect l="T12" t="T13" r="T14" b="T15"/>
            <a:pathLst>
              <a:path w="1520328" h="760164">
                <a:moveTo>
                  <a:pt x="0" y="638978"/>
                </a:moveTo>
                <a:lnTo>
                  <a:pt x="991519" y="760164"/>
                </a:lnTo>
                <a:lnTo>
                  <a:pt x="1520328" y="0"/>
                </a:lnTo>
                <a:lnTo>
                  <a:pt x="0" y="638978"/>
                </a:lnTo>
                <a:close/>
              </a:path>
            </a:pathLst>
          </a:custGeom>
          <a:solidFill>
            <a:srgbClr val="F5942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54" name="任意多边形 36"/>
          <p:cNvSpPr>
            <a:spLocks noChangeArrowheads="1"/>
          </p:cNvSpPr>
          <p:nvPr userDrawn="1"/>
        </p:nvSpPr>
        <p:spPr bwMode="auto">
          <a:xfrm>
            <a:off x="1858964" y="2603500"/>
            <a:ext cx="414337" cy="768350"/>
          </a:xfrm>
          <a:custGeom>
            <a:avLst/>
            <a:gdLst>
              <a:gd name="T0" fmla="*/ 0 w 550844"/>
              <a:gd name="T1" fmla="*/ 22034 h 1024569"/>
              <a:gd name="T2" fmla="*/ 550844 w 550844"/>
              <a:gd name="T3" fmla="*/ 0 h 1024569"/>
              <a:gd name="T4" fmla="*/ 550844 w 550844"/>
              <a:gd name="T5" fmla="*/ 1024569 h 1024569"/>
              <a:gd name="T6" fmla="*/ 0 w 550844"/>
              <a:gd name="T7" fmla="*/ 22034 h 1024569"/>
              <a:gd name="T8" fmla="*/ 0 60000 65536"/>
              <a:gd name="T9" fmla="*/ 0 60000 65536"/>
              <a:gd name="T10" fmla="*/ 0 60000 65536"/>
              <a:gd name="T11" fmla="*/ 0 60000 65536"/>
              <a:gd name="T12" fmla="*/ 0 w 550844"/>
              <a:gd name="T13" fmla="*/ 0 h 1024569"/>
              <a:gd name="T14" fmla="*/ 550844 w 550844"/>
              <a:gd name="T15" fmla="*/ 1024569 h 1024569"/>
            </a:gdLst>
            <a:ahLst/>
            <a:cxnLst>
              <a:cxn ang="T8">
                <a:pos x="T0" y="T1"/>
              </a:cxn>
              <a:cxn ang="T9">
                <a:pos x="T2" y="T3"/>
              </a:cxn>
              <a:cxn ang="T10">
                <a:pos x="T4" y="T5"/>
              </a:cxn>
              <a:cxn ang="T11">
                <a:pos x="T6" y="T7"/>
              </a:cxn>
            </a:cxnLst>
            <a:rect l="T12" t="T13" r="T14" b="T15"/>
            <a:pathLst>
              <a:path w="550844" h="1024569">
                <a:moveTo>
                  <a:pt x="0" y="22034"/>
                </a:moveTo>
                <a:lnTo>
                  <a:pt x="550844" y="0"/>
                </a:lnTo>
                <a:lnTo>
                  <a:pt x="550844" y="1024569"/>
                </a:lnTo>
                <a:lnTo>
                  <a:pt x="0" y="22034"/>
                </a:lnTo>
                <a:close/>
              </a:path>
            </a:pathLst>
          </a:custGeom>
          <a:solidFill>
            <a:srgbClr val="C71F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55" name="任意多边形 29"/>
          <p:cNvSpPr>
            <a:spLocks noChangeArrowheads="1"/>
          </p:cNvSpPr>
          <p:nvPr userDrawn="1"/>
        </p:nvSpPr>
        <p:spPr bwMode="auto">
          <a:xfrm>
            <a:off x="1552576" y="1866901"/>
            <a:ext cx="330200" cy="677863"/>
          </a:xfrm>
          <a:custGeom>
            <a:avLst/>
            <a:gdLst>
              <a:gd name="T0" fmla="*/ 429658 w 440675"/>
              <a:gd name="T1" fmla="*/ 0 h 903383"/>
              <a:gd name="T2" fmla="*/ 440675 w 440675"/>
              <a:gd name="T3" fmla="*/ 738130 h 903383"/>
              <a:gd name="T4" fmla="*/ 0 w 440675"/>
              <a:gd name="T5" fmla="*/ 903383 h 903383"/>
              <a:gd name="T6" fmla="*/ 429658 w 440675"/>
              <a:gd name="T7" fmla="*/ 0 h 903383"/>
              <a:gd name="T8" fmla="*/ 0 60000 65536"/>
              <a:gd name="T9" fmla="*/ 0 60000 65536"/>
              <a:gd name="T10" fmla="*/ 0 60000 65536"/>
              <a:gd name="T11" fmla="*/ 0 60000 65536"/>
              <a:gd name="T12" fmla="*/ 0 w 440675"/>
              <a:gd name="T13" fmla="*/ 0 h 903383"/>
              <a:gd name="T14" fmla="*/ 440675 w 440675"/>
              <a:gd name="T15" fmla="*/ 903383 h 903383"/>
            </a:gdLst>
            <a:ahLst/>
            <a:cxnLst>
              <a:cxn ang="T8">
                <a:pos x="T0" y="T1"/>
              </a:cxn>
              <a:cxn ang="T9">
                <a:pos x="T2" y="T3"/>
              </a:cxn>
              <a:cxn ang="T10">
                <a:pos x="T4" y="T5"/>
              </a:cxn>
              <a:cxn ang="T11">
                <a:pos x="T6" y="T7"/>
              </a:cxn>
            </a:cxnLst>
            <a:rect l="T12" t="T13" r="T14" b="T15"/>
            <a:pathLst>
              <a:path w="440675" h="903383">
                <a:moveTo>
                  <a:pt x="429658" y="0"/>
                </a:moveTo>
                <a:lnTo>
                  <a:pt x="440675" y="738130"/>
                </a:lnTo>
                <a:lnTo>
                  <a:pt x="0" y="903383"/>
                </a:lnTo>
                <a:lnTo>
                  <a:pt x="429658" y="0"/>
                </a:lnTo>
                <a:close/>
              </a:path>
            </a:pathLst>
          </a:custGeom>
          <a:solidFill>
            <a:srgbClr val="EA244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56" name="任意多边形 5"/>
          <p:cNvSpPr>
            <a:spLocks noChangeArrowheads="1"/>
          </p:cNvSpPr>
          <p:nvPr userDrawn="1"/>
        </p:nvSpPr>
        <p:spPr bwMode="auto">
          <a:xfrm>
            <a:off x="0" y="990600"/>
            <a:ext cx="190500" cy="1016000"/>
          </a:xfrm>
          <a:custGeom>
            <a:avLst/>
            <a:gdLst>
              <a:gd name="T0" fmla="*/ 0 w 242371"/>
              <a:gd name="T1" fmla="*/ 0 h 1355075"/>
              <a:gd name="T2" fmla="*/ 242371 w 242371"/>
              <a:gd name="T3" fmla="*/ 1355075 h 1355075"/>
              <a:gd name="T4" fmla="*/ 0 w 242371"/>
              <a:gd name="T5" fmla="*/ 1178805 h 1355075"/>
              <a:gd name="T6" fmla="*/ 0 w 242371"/>
              <a:gd name="T7" fmla="*/ 0 h 1355075"/>
              <a:gd name="T8" fmla="*/ 0 60000 65536"/>
              <a:gd name="T9" fmla="*/ 0 60000 65536"/>
              <a:gd name="T10" fmla="*/ 0 60000 65536"/>
              <a:gd name="T11" fmla="*/ 0 60000 65536"/>
              <a:gd name="T12" fmla="*/ 0 w 242371"/>
              <a:gd name="T13" fmla="*/ 0 h 1355075"/>
              <a:gd name="T14" fmla="*/ 242371 w 242371"/>
              <a:gd name="T15" fmla="*/ 1355075 h 1355075"/>
            </a:gdLst>
            <a:ahLst/>
            <a:cxnLst>
              <a:cxn ang="T8">
                <a:pos x="T0" y="T1"/>
              </a:cxn>
              <a:cxn ang="T9">
                <a:pos x="T2" y="T3"/>
              </a:cxn>
              <a:cxn ang="T10">
                <a:pos x="T4" y="T5"/>
              </a:cxn>
              <a:cxn ang="T11">
                <a:pos x="T6" y="T7"/>
              </a:cxn>
            </a:cxnLst>
            <a:rect l="T12" t="T13" r="T14" b="T15"/>
            <a:pathLst>
              <a:path w="242371" h="1355075">
                <a:moveTo>
                  <a:pt x="0" y="0"/>
                </a:moveTo>
                <a:lnTo>
                  <a:pt x="242371" y="1355075"/>
                </a:lnTo>
                <a:lnTo>
                  <a:pt x="0" y="1178805"/>
                </a:lnTo>
                <a:lnTo>
                  <a:pt x="0" y="0"/>
                </a:lnTo>
                <a:close/>
              </a:path>
            </a:pathLst>
          </a:custGeom>
          <a:solidFill>
            <a:srgbClr val="E7253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57" name="任意多边形 6"/>
          <p:cNvSpPr>
            <a:spLocks noChangeArrowheads="1"/>
          </p:cNvSpPr>
          <p:nvPr userDrawn="1"/>
        </p:nvSpPr>
        <p:spPr bwMode="auto">
          <a:xfrm>
            <a:off x="-15874" y="938214"/>
            <a:ext cx="1114425" cy="1069975"/>
          </a:xfrm>
          <a:custGeom>
            <a:avLst/>
            <a:gdLst>
              <a:gd name="T0" fmla="*/ 0 w 1454226"/>
              <a:gd name="T1" fmla="*/ 0 h 1388126"/>
              <a:gd name="T2" fmla="*/ 1454226 w 1454226"/>
              <a:gd name="T3" fmla="*/ 517793 h 1388126"/>
              <a:gd name="T4" fmla="*/ 253388 w 1454226"/>
              <a:gd name="T5" fmla="*/ 1388126 h 1388126"/>
              <a:gd name="T6" fmla="*/ 0 w 1454226"/>
              <a:gd name="T7" fmla="*/ 0 h 1388126"/>
              <a:gd name="T8" fmla="*/ 0 60000 65536"/>
              <a:gd name="T9" fmla="*/ 0 60000 65536"/>
              <a:gd name="T10" fmla="*/ 0 60000 65536"/>
              <a:gd name="T11" fmla="*/ 0 60000 65536"/>
              <a:gd name="T12" fmla="*/ 0 w 1454226"/>
              <a:gd name="T13" fmla="*/ 0 h 1388126"/>
              <a:gd name="T14" fmla="*/ 1454226 w 1454226"/>
              <a:gd name="T15" fmla="*/ 1388126 h 1388126"/>
            </a:gdLst>
            <a:ahLst/>
            <a:cxnLst>
              <a:cxn ang="T8">
                <a:pos x="T0" y="T1"/>
              </a:cxn>
              <a:cxn ang="T9">
                <a:pos x="T2" y="T3"/>
              </a:cxn>
              <a:cxn ang="T10">
                <a:pos x="T4" y="T5"/>
              </a:cxn>
              <a:cxn ang="T11">
                <a:pos x="T6" y="T7"/>
              </a:cxn>
            </a:cxnLst>
            <a:rect l="T12" t="T13" r="T14" b="T15"/>
            <a:pathLst>
              <a:path w="1454226" h="1388126">
                <a:moveTo>
                  <a:pt x="0" y="0"/>
                </a:moveTo>
                <a:lnTo>
                  <a:pt x="1454226" y="517793"/>
                </a:lnTo>
                <a:lnTo>
                  <a:pt x="253388" y="1388126"/>
                </a:lnTo>
                <a:lnTo>
                  <a:pt x="0" y="0"/>
                </a:lnTo>
                <a:close/>
              </a:path>
            </a:pathLst>
          </a:custGeom>
          <a:solidFill>
            <a:srgbClr val="EE642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58" name="任意多边形 7"/>
          <p:cNvSpPr>
            <a:spLocks noChangeArrowheads="1"/>
          </p:cNvSpPr>
          <p:nvPr userDrawn="1"/>
        </p:nvSpPr>
        <p:spPr bwMode="auto">
          <a:xfrm>
            <a:off x="-7937" y="1322389"/>
            <a:ext cx="1116013" cy="1082675"/>
          </a:xfrm>
          <a:custGeom>
            <a:avLst/>
            <a:gdLst>
              <a:gd name="T0" fmla="*/ 1465243 w 1465243"/>
              <a:gd name="T1" fmla="*/ 0 h 1443209"/>
              <a:gd name="T2" fmla="*/ 1167788 w 1465243"/>
              <a:gd name="T3" fmla="*/ 1366091 h 1443209"/>
              <a:gd name="T4" fmla="*/ 0 w 1465243"/>
              <a:gd name="T5" fmla="*/ 1443209 h 1443209"/>
              <a:gd name="T6" fmla="*/ 11017 w 1465243"/>
              <a:gd name="T7" fmla="*/ 1024568 h 1443209"/>
              <a:gd name="T8" fmla="*/ 1465243 w 1465243"/>
              <a:gd name="T9" fmla="*/ 0 h 1443209"/>
              <a:gd name="T10" fmla="*/ 0 60000 65536"/>
              <a:gd name="T11" fmla="*/ 0 60000 65536"/>
              <a:gd name="T12" fmla="*/ 0 60000 65536"/>
              <a:gd name="T13" fmla="*/ 0 60000 65536"/>
              <a:gd name="T14" fmla="*/ 0 60000 65536"/>
              <a:gd name="T15" fmla="*/ 0 w 1465243"/>
              <a:gd name="T16" fmla="*/ 0 h 1443209"/>
              <a:gd name="T17" fmla="*/ 1465243 w 1465243"/>
              <a:gd name="T18" fmla="*/ 1443209 h 1443209"/>
            </a:gdLst>
            <a:ahLst/>
            <a:cxnLst>
              <a:cxn ang="T10">
                <a:pos x="T0" y="T1"/>
              </a:cxn>
              <a:cxn ang="T11">
                <a:pos x="T2" y="T3"/>
              </a:cxn>
              <a:cxn ang="T12">
                <a:pos x="T4" y="T5"/>
              </a:cxn>
              <a:cxn ang="T13">
                <a:pos x="T6" y="T7"/>
              </a:cxn>
              <a:cxn ang="T14">
                <a:pos x="T8" y="T9"/>
              </a:cxn>
            </a:cxnLst>
            <a:rect l="T15" t="T16" r="T17" b="T18"/>
            <a:pathLst>
              <a:path w="1465243" h="1443209">
                <a:moveTo>
                  <a:pt x="1465243" y="0"/>
                </a:moveTo>
                <a:lnTo>
                  <a:pt x="1167788" y="1366091"/>
                </a:lnTo>
                <a:lnTo>
                  <a:pt x="0" y="1443209"/>
                </a:lnTo>
                <a:lnTo>
                  <a:pt x="11017" y="1024568"/>
                </a:lnTo>
                <a:lnTo>
                  <a:pt x="1465243" y="0"/>
                </a:lnTo>
                <a:close/>
              </a:path>
            </a:pathLst>
          </a:custGeom>
          <a:solidFill>
            <a:srgbClr val="EB403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59" name="任意多边形 8"/>
          <p:cNvSpPr>
            <a:spLocks noChangeArrowheads="1"/>
          </p:cNvSpPr>
          <p:nvPr userDrawn="1"/>
        </p:nvSpPr>
        <p:spPr bwMode="auto">
          <a:xfrm>
            <a:off x="-139700" y="1760539"/>
            <a:ext cx="312738" cy="438150"/>
          </a:xfrm>
          <a:custGeom>
            <a:avLst/>
            <a:gdLst>
              <a:gd name="T0" fmla="*/ 418641 w 418641"/>
              <a:gd name="T1" fmla="*/ 308472 h 583894"/>
              <a:gd name="T2" fmla="*/ 0 w 418641"/>
              <a:gd name="T3" fmla="*/ 583894 h 583894"/>
              <a:gd name="T4" fmla="*/ 77118 w 418641"/>
              <a:gd name="T5" fmla="*/ 0 h 583894"/>
              <a:gd name="T6" fmla="*/ 418641 w 418641"/>
              <a:gd name="T7" fmla="*/ 308472 h 583894"/>
              <a:gd name="T8" fmla="*/ 0 60000 65536"/>
              <a:gd name="T9" fmla="*/ 0 60000 65536"/>
              <a:gd name="T10" fmla="*/ 0 60000 65536"/>
              <a:gd name="T11" fmla="*/ 0 60000 65536"/>
              <a:gd name="T12" fmla="*/ 0 w 418641"/>
              <a:gd name="T13" fmla="*/ 0 h 583894"/>
              <a:gd name="T14" fmla="*/ 418641 w 418641"/>
              <a:gd name="T15" fmla="*/ 583894 h 583894"/>
            </a:gdLst>
            <a:ahLst/>
            <a:cxnLst>
              <a:cxn ang="T8">
                <a:pos x="T0" y="T1"/>
              </a:cxn>
              <a:cxn ang="T9">
                <a:pos x="T2" y="T3"/>
              </a:cxn>
              <a:cxn ang="T10">
                <a:pos x="T4" y="T5"/>
              </a:cxn>
              <a:cxn ang="T11">
                <a:pos x="T6" y="T7"/>
              </a:cxn>
            </a:cxnLst>
            <a:rect l="T12" t="T13" r="T14" b="T15"/>
            <a:pathLst>
              <a:path w="418641" h="583894">
                <a:moveTo>
                  <a:pt x="418641" y="308472"/>
                </a:moveTo>
                <a:lnTo>
                  <a:pt x="0" y="583894"/>
                </a:lnTo>
                <a:lnTo>
                  <a:pt x="77118" y="0"/>
                </a:lnTo>
                <a:lnTo>
                  <a:pt x="418641" y="308472"/>
                </a:lnTo>
                <a:close/>
              </a:path>
            </a:pathLst>
          </a:custGeom>
          <a:solidFill>
            <a:srgbClr val="D9203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60" name="任意多边形 9"/>
          <p:cNvSpPr>
            <a:spLocks noChangeArrowheads="1"/>
          </p:cNvSpPr>
          <p:nvPr userDrawn="1"/>
        </p:nvSpPr>
        <p:spPr bwMode="auto">
          <a:xfrm>
            <a:off x="-57150" y="2338389"/>
            <a:ext cx="965200" cy="412750"/>
          </a:xfrm>
          <a:custGeom>
            <a:avLst/>
            <a:gdLst>
              <a:gd name="T0" fmla="*/ 22034 w 1288973"/>
              <a:gd name="T1" fmla="*/ 88135 h 550844"/>
              <a:gd name="T2" fmla="*/ 1288973 w 1288973"/>
              <a:gd name="T3" fmla="*/ 0 h 550844"/>
              <a:gd name="T4" fmla="*/ 0 w 1288973"/>
              <a:gd name="T5" fmla="*/ 550844 h 550844"/>
              <a:gd name="T6" fmla="*/ 22034 w 1288973"/>
              <a:gd name="T7" fmla="*/ 88135 h 550844"/>
              <a:gd name="T8" fmla="*/ 0 60000 65536"/>
              <a:gd name="T9" fmla="*/ 0 60000 65536"/>
              <a:gd name="T10" fmla="*/ 0 60000 65536"/>
              <a:gd name="T11" fmla="*/ 0 60000 65536"/>
              <a:gd name="T12" fmla="*/ 0 w 1288973"/>
              <a:gd name="T13" fmla="*/ 0 h 550844"/>
              <a:gd name="T14" fmla="*/ 1288973 w 1288973"/>
              <a:gd name="T15" fmla="*/ 550844 h 550844"/>
            </a:gdLst>
            <a:ahLst/>
            <a:cxnLst>
              <a:cxn ang="T8">
                <a:pos x="T0" y="T1"/>
              </a:cxn>
              <a:cxn ang="T9">
                <a:pos x="T2" y="T3"/>
              </a:cxn>
              <a:cxn ang="T10">
                <a:pos x="T4" y="T5"/>
              </a:cxn>
              <a:cxn ang="T11">
                <a:pos x="T6" y="T7"/>
              </a:cxn>
            </a:cxnLst>
            <a:rect l="T12" t="T13" r="T14" b="T15"/>
            <a:pathLst>
              <a:path w="1288973" h="550844">
                <a:moveTo>
                  <a:pt x="22034" y="88135"/>
                </a:moveTo>
                <a:lnTo>
                  <a:pt x="1288973" y="0"/>
                </a:lnTo>
                <a:lnTo>
                  <a:pt x="0" y="550844"/>
                </a:lnTo>
                <a:lnTo>
                  <a:pt x="22034" y="88135"/>
                </a:lnTo>
                <a:close/>
              </a:path>
            </a:pathLst>
          </a:custGeom>
          <a:solidFill>
            <a:srgbClr val="39111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61" name="任意多边形 10"/>
          <p:cNvSpPr>
            <a:spLocks noChangeArrowheads="1"/>
          </p:cNvSpPr>
          <p:nvPr userDrawn="1"/>
        </p:nvSpPr>
        <p:spPr bwMode="auto">
          <a:xfrm>
            <a:off x="-7938" y="2330450"/>
            <a:ext cx="884238" cy="552450"/>
          </a:xfrm>
          <a:custGeom>
            <a:avLst/>
            <a:gdLst>
              <a:gd name="T0" fmla="*/ 1178805 w 1178805"/>
              <a:gd name="T1" fmla="*/ 0 h 738131"/>
              <a:gd name="T2" fmla="*/ 859316 w 1178805"/>
              <a:gd name="T3" fmla="*/ 661013 h 738131"/>
              <a:gd name="T4" fmla="*/ 11017 w 1178805"/>
              <a:gd name="T5" fmla="*/ 738131 h 738131"/>
              <a:gd name="T6" fmla="*/ 0 w 1178805"/>
              <a:gd name="T7" fmla="*/ 528810 h 738131"/>
              <a:gd name="T8" fmla="*/ 1178805 w 1178805"/>
              <a:gd name="T9" fmla="*/ 0 h 738131"/>
              <a:gd name="T10" fmla="*/ 0 60000 65536"/>
              <a:gd name="T11" fmla="*/ 0 60000 65536"/>
              <a:gd name="T12" fmla="*/ 0 60000 65536"/>
              <a:gd name="T13" fmla="*/ 0 60000 65536"/>
              <a:gd name="T14" fmla="*/ 0 60000 65536"/>
              <a:gd name="T15" fmla="*/ 0 w 1178805"/>
              <a:gd name="T16" fmla="*/ 0 h 738131"/>
              <a:gd name="T17" fmla="*/ 1178805 w 1178805"/>
              <a:gd name="T18" fmla="*/ 738131 h 738131"/>
            </a:gdLst>
            <a:ahLst/>
            <a:cxnLst>
              <a:cxn ang="T10">
                <a:pos x="T0" y="T1"/>
              </a:cxn>
              <a:cxn ang="T11">
                <a:pos x="T2" y="T3"/>
              </a:cxn>
              <a:cxn ang="T12">
                <a:pos x="T4" y="T5"/>
              </a:cxn>
              <a:cxn ang="T13">
                <a:pos x="T6" y="T7"/>
              </a:cxn>
              <a:cxn ang="T14">
                <a:pos x="T8" y="T9"/>
              </a:cxn>
            </a:cxnLst>
            <a:rect l="T15" t="T16" r="T17" b="T18"/>
            <a:pathLst>
              <a:path w="1178805" h="738131">
                <a:moveTo>
                  <a:pt x="1178805" y="0"/>
                </a:moveTo>
                <a:lnTo>
                  <a:pt x="859316" y="661013"/>
                </a:lnTo>
                <a:lnTo>
                  <a:pt x="11017" y="738131"/>
                </a:lnTo>
                <a:lnTo>
                  <a:pt x="0" y="528810"/>
                </a:lnTo>
                <a:lnTo>
                  <a:pt x="1178805" y="0"/>
                </a:lnTo>
                <a:close/>
              </a:path>
            </a:pathLst>
          </a:custGeom>
          <a:solidFill>
            <a:schemeClr val="accent2">
              <a:lumMod val="50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62" name="任意多边形 11"/>
          <p:cNvSpPr>
            <a:spLocks noChangeArrowheads="1"/>
          </p:cNvSpPr>
          <p:nvPr userDrawn="1"/>
        </p:nvSpPr>
        <p:spPr bwMode="auto">
          <a:xfrm>
            <a:off x="-57149" y="2825751"/>
            <a:ext cx="701675" cy="669925"/>
          </a:xfrm>
          <a:custGeom>
            <a:avLst/>
            <a:gdLst>
              <a:gd name="T0" fmla="*/ 44067 w 936433"/>
              <a:gd name="T1" fmla="*/ 55084 h 892366"/>
              <a:gd name="T2" fmla="*/ 936433 w 936433"/>
              <a:gd name="T3" fmla="*/ 0 h 892366"/>
              <a:gd name="T4" fmla="*/ 363556 w 936433"/>
              <a:gd name="T5" fmla="*/ 760163 h 892366"/>
              <a:gd name="T6" fmla="*/ 0 w 936433"/>
              <a:gd name="T7" fmla="*/ 892366 h 892366"/>
              <a:gd name="T8" fmla="*/ 44067 w 936433"/>
              <a:gd name="T9" fmla="*/ 55084 h 892366"/>
              <a:gd name="T10" fmla="*/ 0 60000 65536"/>
              <a:gd name="T11" fmla="*/ 0 60000 65536"/>
              <a:gd name="T12" fmla="*/ 0 60000 65536"/>
              <a:gd name="T13" fmla="*/ 0 60000 65536"/>
              <a:gd name="T14" fmla="*/ 0 60000 65536"/>
              <a:gd name="T15" fmla="*/ 0 w 936433"/>
              <a:gd name="T16" fmla="*/ 0 h 892366"/>
              <a:gd name="T17" fmla="*/ 936433 w 936433"/>
              <a:gd name="T18" fmla="*/ 892366 h 892366"/>
            </a:gdLst>
            <a:ahLst/>
            <a:cxnLst>
              <a:cxn ang="T10">
                <a:pos x="T0" y="T1"/>
              </a:cxn>
              <a:cxn ang="T11">
                <a:pos x="T2" y="T3"/>
              </a:cxn>
              <a:cxn ang="T12">
                <a:pos x="T4" y="T5"/>
              </a:cxn>
              <a:cxn ang="T13">
                <a:pos x="T6" y="T7"/>
              </a:cxn>
              <a:cxn ang="T14">
                <a:pos x="T8" y="T9"/>
              </a:cxn>
            </a:cxnLst>
            <a:rect l="T15" t="T16" r="T17" b="T18"/>
            <a:pathLst>
              <a:path w="936433" h="892366">
                <a:moveTo>
                  <a:pt x="44067" y="55084"/>
                </a:moveTo>
                <a:lnTo>
                  <a:pt x="936433" y="0"/>
                </a:lnTo>
                <a:lnTo>
                  <a:pt x="363556" y="760163"/>
                </a:lnTo>
                <a:lnTo>
                  <a:pt x="0" y="892366"/>
                </a:lnTo>
                <a:lnTo>
                  <a:pt x="44067" y="55084"/>
                </a:lnTo>
                <a:close/>
              </a:path>
            </a:pathLst>
          </a:custGeom>
          <a:solidFill>
            <a:schemeClr val="accent2">
              <a:lumMod val="50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63" name="任意多边形 13"/>
          <p:cNvSpPr>
            <a:spLocks noChangeArrowheads="1"/>
          </p:cNvSpPr>
          <p:nvPr userDrawn="1"/>
        </p:nvSpPr>
        <p:spPr bwMode="auto">
          <a:xfrm>
            <a:off x="198438" y="2784475"/>
            <a:ext cx="1189037" cy="628650"/>
          </a:xfrm>
          <a:custGeom>
            <a:avLst/>
            <a:gdLst>
              <a:gd name="T0" fmla="*/ 572877 w 1586429"/>
              <a:gd name="T1" fmla="*/ 66102 h 837282"/>
              <a:gd name="T2" fmla="*/ 1586429 w 1586429"/>
              <a:gd name="T3" fmla="*/ 0 h 837282"/>
              <a:gd name="T4" fmla="*/ 0 w 1586429"/>
              <a:gd name="T5" fmla="*/ 837282 h 837282"/>
              <a:gd name="T6" fmla="*/ 572877 w 1586429"/>
              <a:gd name="T7" fmla="*/ 66102 h 837282"/>
              <a:gd name="T8" fmla="*/ 0 60000 65536"/>
              <a:gd name="T9" fmla="*/ 0 60000 65536"/>
              <a:gd name="T10" fmla="*/ 0 60000 65536"/>
              <a:gd name="T11" fmla="*/ 0 60000 65536"/>
              <a:gd name="T12" fmla="*/ 0 w 1586429"/>
              <a:gd name="T13" fmla="*/ 0 h 837282"/>
              <a:gd name="T14" fmla="*/ 1586429 w 1586429"/>
              <a:gd name="T15" fmla="*/ 837282 h 837282"/>
            </a:gdLst>
            <a:ahLst/>
            <a:cxnLst>
              <a:cxn ang="T8">
                <a:pos x="T0" y="T1"/>
              </a:cxn>
              <a:cxn ang="T9">
                <a:pos x="T2" y="T3"/>
              </a:cxn>
              <a:cxn ang="T10">
                <a:pos x="T4" y="T5"/>
              </a:cxn>
              <a:cxn ang="T11">
                <a:pos x="T6" y="T7"/>
              </a:cxn>
            </a:cxnLst>
            <a:rect l="T12" t="T13" r="T14" b="T15"/>
            <a:pathLst>
              <a:path w="1586429" h="837282">
                <a:moveTo>
                  <a:pt x="572877" y="66102"/>
                </a:moveTo>
                <a:lnTo>
                  <a:pt x="1586429" y="0"/>
                </a:lnTo>
                <a:lnTo>
                  <a:pt x="0" y="837282"/>
                </a:lnTo>
                <a:lnTo>
                  <a:pt x="572877" y="66102"/>
                </a:lnTo>
                <a:close/>
              </a:path>
            </a:pathLst>
          </a:custGeom>
          <a:solidFill>
            <a:srgbClr val="BC203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64" name="任意多边形 15"/>
          <p:cNvSpPr>
            <a:spLocks noChangeArrowheads="1"/>
          </p:cNvSpPr>
          <p:nvPr userDrawn="1"/>
        </p:nvSpPr>
        <p:spPr bwMode="auto">
          <a:xfrm>
            <a:off x="-320675" y="2786063"/>
            <a:ext cx="2586038" cy="950912"/>
          </a:xfrm>
          <a:custGeom>
            <a:avLst/>
            <a:gdLst>
              <a:gd name="T0" fmla="*/ 220338 w 3448280"/>
              <a:gd name="T1" fmla="*/ 980501 h 1255923"/>
              <a:gd name="T2" fmla="*/ 2258458 w 3448280"/>
              <a:gd name="T3" fmla="*/ 0 h 1255923"/>
              <a:gd name="T4" fmla="*/ 3448280 w 3448280"/>
              <a:gd name="T5" fmla="*/ 771181 h 1255923"/>
              <a:gd name="T6" fmla="*/ 0 w 3448280"/>
              <a:gd name="T7" fmla="*/ 1255923 h 1255923"/>
              <a:gd name="T8" fmla="*/ 220338 w 3448280"/>
              <a:gd name="T9" fmla="*/ 980501 h 1255923"/>
              <a:gd name="T10" fmla="*/ 0 60000 65536"/>
              <a:gd name="T11" fmla="*/ 0 60000 65536"/>
              <a:gd name="T12" fmla="*/ 0 60000 65536"/>
              <a:gd name="T13" fmla="*/ 0 60000 65536"/>
              <a:gd name="T14" fmla="*/ 0 60000 65536"/>
              <a:gd name="T15" fmla="*/ 0 w 3448280"/>
              <a:gd name="T16" fmla="*/ 0 h 1255923"/>
              <a:gd name="T17" fmla="*/ 3448280 w 3448280"/>
              <a:gd name="T18" fmla="*/ 1255923 h 1255923"/>
            </a:gdLst>
            <a:ahLst/>
            <a:cxnLst>
              <a:cxn ang="T10">
                <a:pos x="T0" y="T1"/>
              </a:cxn>
              <a:cxn ang="T11">
                <a:pos x="T2" y="T3"/>
              </a:cxn>
              <a:cxn ang="T12">
                <a:pos x="T4" y="T5"/>
              </a:cxn>
              <a:cxn ang="T13">
                <a:pos x="T6" y="T7"/>
              </a:cxn>
              <a:cxn ang="T14">
                <a:pos x="T8" y="T9"/>
              </a:cxn>
            </a:cxnLst>
            <a:rect l="T15" t="T16" r="T17" b="T18"/>
            <a:pathLst>
              <a:path w="3448280" h="1255923">
                <a:moveTo>
                  <a:pt x="220338" y="980501"/>
                </a:moveTo>
                <a:lnTo>
                  <a:pt x="2258458" y="0"/>
                </a:lnTo>
                <a:lnTo>
                  <a:pt x="3448280" y="771181"/>
                </a:lnTo>
                <a:lnTo>
                  <a:pt x="0" y="1255923"/>
                </a:lnTo>
                <a:lnTo>
                  <a:pt x="220338" y="980501"/>
                </a:lnTo>
                <a:close/>
              </a:path>
            </a:pathLst>
          </a:custGeom>
          <a:solidFill>
            <a:schemeClr val="accent2">
              <a:lumMod val="75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65" name="任意多边形 17"/>
          <p:cNvSpPr>
            <a:spLocks noChangeArrowheads="1"/>
          </p:cNvSpPr>
          <p:nvPr userDrawn="1"/>
        </p:nvSpPr>
        <p:spPr bwMode="auto">
          <a:xfrm>
            <a:off x="1346201" y="2611439"/>
            <a:ext cx="942975" cy="784225"/>
          </a:xfrm>
          <a:custGeom>
            <a:avLst/>
            <a:gdLst>
              <a:gd name="T0" fmla="*/ 0 w 1255923"/>
              <a:gd name="T1" fmla="*/ 242371 h 1024569"/>
              <a:gd name="T2" fmla="*/ 705080 w 1255923"/>
              <a:gd name="T3" fmla="*/ 0 h 1024569"/>
              <a:gd name="T4" fmla="*/ 1255923 w 1255923"/>
              <a:gd name="T5" fmla="*/ 1024569 h 1024569"/>
              <a:gd name="T6" fmla="*/ 0 w 1255923"/>
              <a:gd name="T7" fmla="*/ 242371 h 1024569"/>
              <a:gd name="T8" fmla="*/ 0 60000 65536"/>
              <a:gd name="T9" fmla="*/ 0 60000 65536"/>
              <a:gd name="T10" fmla="*/ 0 60000 65536"/>
              <a:gd name="T11" fmla="*/ 0 60000 65536"/>
              <a:gd name="T12" fmla="*/ 0 w 1255923"/>
              <a:gd name="T13" fmla="*/ 0 h 1024569"/>
              <a:gd name="T14" fmla="*/ 1255923 w 1255923"/>
              <a:gd name="T15" fmla="*/ 1024569 h 1024569"/>
            </a:gdLst>
            <a:ahLst/>
            <a:cxnLst>
              <a:cxn ang="T8">
                <a:pos x="T0" y="T1"/>
              </a:cxn>
              <a:cxn ang="T9">
                <a:pos x="T2" y="T3"/>
              </a:cxn>
              <a:cxn ang="T10">
                <a:pos x="T4" y="T5"/>
              </a:cxn>
              <a:cxn ang="T11">
                <a:pos x="T6" y="T7"/>
              </a:cxn>
            </a:cxnLst>
            <a:rect l="T12" t="T13" r="T14" b="T15"/>
            <a:pathLst>
              <a:path w="1255923" h="1024569">
                <a:moveTo>
                  <a:pt x="0" y="242371"/>
                </a:moveTo>
                <a:lnTo>
                  <a:pt x="705080" y="0"/>
                </a:lnTo>
                <a:lnTo>
                  <a:pt x="1255923" y="1024569"/>
                </a:lnTo>
                <a:lnTo>
                  <a:pt x="0" y="242371"/>
                </a:lnTo>
                <a:close/>
              </a:path>
            </a:pathLst>
          </a:custGeom>
          <a:solidFill>
            <a:srgbClr val="D11F4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66" name="任意多边形 18"/>
          <p:cNvSpPr>
            <a:spLocks noChangeArrowheads="1"/>
          </p:cNvSpPr>
          <p:nvPr userDrawn="1"/>
        </p:nvSpPr>
        <p:spPr bwMode="auto">
          <a:xfrm>
            <a:off x="1214439" y="2635250"/>
            <a:ext cx="644525" cy="165100"/>
          </a:xfrm>
          <a:custGeom>
            <a:avLst/>
            <a:gdLst>
              <a:gd name="T0" fmla="*/ 0 w 859315"/>
              <a:gd name="T1" fmla="*/ 11017 h 253388"/>
              <a:gd name="T2" fmla="*/ 859315 w 859315"/>
              <a:gd name="T3" fmla="*/ 0 h 253388"/>
              <a:gd name="T4" fmla="*/ 220337 w 859315"/>
              <a:gd name="T5" fmla="*/ 253388 h 253388"/>
              <a:gd name="T6" fmla="*/ 0 w 859315"/>
              <a:gd name="T7" fmla="*/ 11017 h 253388"/>
              <a:gd name="T8" fmla="*/ 0 60000 65536"/>
              <a:gd name="T9" fmla="*/ 0 60000 65536"/>
              <a:gd name="T10" fmla="*/ 0 60000 65536"/>
              <a:gd name="T11" fmla="*/ 0 60000 65536"/>
              <a:gd name="T12" fmla="*/ 0 w 859315"/>
              <a:gd name="T13" fmla="*/ 0 h 253388"/>
              <a:gd name="T14" fmla="*/ 859315 w 859315"/>
              <a:gd name="T15" fmla="*/ 253388 h 253388"/>
            </a:gdLst>
            <a:ahLst/>
            <a:cxnLst>
              <a:cxn ang="T8">
                <a:pos x="T0" y="T1"/>
              </a:cxn>
              <a:cxn ang="T9">
                <a:pos x="T2" y="T3"/>
              </a:cxn>
              <a:cxn ang="T10">
                <a:pos x="T4" y="T5"/>
              </a:cxn>
              <a:cxn ang="T11">
                <a:pos x="T6" y="T7"/>
              </a:cxn>
            </a:cxnLst>
            <a:rect l="T12" t="T13" r="T14" b="T15"/>
            <a:pathLst>
              <a:path w="859315" h="253388">
                <a:moveTo>
                  <a:pt x="0" y="11017"/>
                </a:moveTo>
                <a:lnTo>
                  <a:pt x="859315" y="0"/>
                </a:lnTo>
                <a:lnTo>
                  <a:pt x="220337" y="253388"/>
                </a:lnTo>
                <a:lnTo>
                  <a:pt x="0" y="11017"/>
                </a:lnTo>
                <a:close/>
              </a:path>
            </a:pathLst>
          </a:custGeom>
          <a:solidFill>
            <a:srgbClr val="34110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67" name="任意多边形 19"/>
          <p:cNvSpPr>
            <a:spLocks noChangeArrowheads="1"/>
          </p:cNvSpPr>
          <p:nvPr userDrawn="1"/>
        </p:nvSpPr>
        <p:spPr bwMode="auto">
          <a:xfrm>
            <a:off x="1222375" y="2420939"/>
            <a:ext cx="661988" cy="231775"/>
          </a:xfrm>
          <a:custGeom>
            <a:avLst/>
            <a:gdLst>
              <a:gd name="T0" fmla="*/ 0 w 881350"/>
              <a:gd name="T1" fmla="*/ 297456 h 308473"/>
              <a:gd name="T2" fmla="*/ 881350 w 881350"/>
              <a:gd name="T3" fmla="*/ 0 h 308473"/>
              <a:gd name="T4" fmla="*/ 837282 w 881350"/>
              <a:gd name="T5" fmla="*/ 308473 h 308473"/>
              <a:gd name="T6" fmla="*/ 0 w 881350"/>
              <a:gd name="T7" fmla="*/ 297456 h 308473"/>
              <a:gd name="T8" fmla="*/ 0 60000 65536"/>
              <a:gd name="T9" fmla="*/ 0 60000 65536"/>
              <a:gd name="T10" fmla="*/ 0 60000 65536"/>
              <a:gd name="T11" fmla="*/ 0 60000 65536"/>
              <a:gd name="T12" fmla="*/ 0 w 881350"/>
              <a:gd name="T13" fmla="*/ 0 h 308473"/>
              <a:gd name="T14" fmla="*/ 881350 w 881350"/>
              <a:gd name="T15" fmla="*/ 308473 h 308473"/>
            </a:gdLst>
            <a:ahLst/>
            <a:cxnLst>
              <a:cxn ang="T8">
                <a:pos x="T0" y="T1"/>
              </a:cxn>
              <a:cxn ang="T9">
                <a:pos x="T2" y="T3"/>
              </a:cxn>
              <a:cxn ang="T10">
                <a:pos x="T4" y="T5"/>
              </a:cxn>
              <a:cxn ang="T11">
                <a:pos x="T6" y="T7"/>
              </a:cxn>
            </a:cxnLst>
            <a:rect l="T12" t="T13" r="T14" b="T15"/>
            <a:pathLst>
              <a:path w="881350" h="308473">
                <a:moveTo>
                  <a:pt x="0" y="297456"/>
                </a:moveTo>
                <a:lnTo>
                  <a:pt x="881350" y="0"/>
                </a:lnTo>
                <a:lnTo>
                  <a:pt x="837282" y="308473"/>
                </a:lnTo>
                <a:lnTo>
                  <a:pt x="0" y="297456"/>
                </a:lnTo>
                <a:close/>
              </a:path>
            </a:pathLst>
          </a:custGeom>
          <a:solidFill>
            <a:schemeClr val="accent2">
              <a:lumMod val="75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68" name="任意多边形 21"/>
          <p:cNvSpPr>
            <a:spLocks noChangeArrowheads="1"/>
          </p:cNvSpPr>
          <p:nvPr userDrawn="1"/>
        </p:nvSpPr>
        <p:spPr bwMode="auto">
          <a:xfrm>
            <a:off x="884238" y="2189164"/>
            <a:ext cx="355600" cy="479425"/>
          </a:xfrm>
          <a:custGeom>
            <a:avLst/>
            <a:gdLst>
              <a:gd name="T0" fmla="*/ 0 w 473725"/>
              <a:gd name="T1" fmla="*/ 187287 h 638978"/>
              <a:gd name="T2" fmla="*/ 451691 w 473725"/>
              <a:gd name="T3" fmla="*/ 0 h 638978"/>
              <a:gd name="T4" fmla="*/ 473725 w 473725"/>
              <a:gd name="T5" fmla="*/ 638978 h 638978"/>
              <a:gd name="T6" fmla="*/ 0 w 473725"/>
              <a:gd name="T7" fmla="*/ 187287 h 638978"/>
              <a:gd name="T8" fmla="*/ 0 60000 65536"/>
              <a:gd name="T9" fmla="*/ 0 60000 65536"/>
              <a:gd name="T10" fmla="*/ 0 60000 65536"/>
              <a:gd name="T11" fmla="*/ 0 60000 65536"/>
              <a:gd name="T12" fmla="*/ 0 w 473725"/>
              <a:gd name="T13" fmla="*/ 0 h 638978"/>
              <a:gd name="T14" fmla="*/ 473725 w 473725"/>
              <a:gd name="T15" fmla="*/ 638978 h 638978"/>
            </a:gdLst>
            <a:ahLst/>
            <a:cxnLst>
              <a:cxn ang="T8">
                <a:pos x="T0" y="T1"/>
              </a:cxn>
              <a:cxn ang="T9">
                <a:pos x="T2" y="T3"/>
              </a:cxn>
              <a:cxn ang="T10">
                <a:pos x="T4" y="T5"/>
              </a:cxn>
              <a:cxn ang="T11">
                <a:pos x="T6" y="T7"/>
              </a:cxn>
            </a:cxnLst>
            <a:rect l="T12" t="T13" r="T14" b="T15"/>
            <a:pathLst>
              <a:path w="473725" h="638978">
                <a:moveTo>
                  <a:pt x="0" y="187287"/>
                </a:moveTo>
                <a:lnTo>
                  <a:pt x="451691" y="0"/>
                </a:lnTo>
                <a:lnTo>
                  <a:pt x="473725" y="638978"/>
                </a:lnTo>
                <a:lnTo>
                  <a:pt x="0" y="187287"/>
                </a:lnTo>
                <a:close/>
              </a:path>
            </a:pathLst>
          </a:custGeom>
          <a:solidFill>
            <a:srgbClr val="BD202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69" name="任意多边形 22"/>
          <p:cNvSpPr>
            <a:spLocks noChangeArrowheads="1"/>
          </p:cNvSpPr>
          <p:nvPr userDrawn="1"/>
        </p:nvSpPr>
        <p:spPr bwMode="auto">
          <a:xfrm>
            <a:off x="858838" y="1314450"/>
            <a:ext cx="355600" cy="1031875"/>
          </a:xfrm>
          <a:custGeom>
            <a:avLst/>
            <a:gdLst>
              <a:gd name="T0" fmla="*/ 319489 w 473726"/>
              <a:gd name="T1" fmla="*/ 0 h 1377108"/>
              <a:gd name="T2" fmla="*/ 473726 w 473726"/>
              <a:gd name="T3" fmla="*/ 1244906 h 1377108"/>
              <a:gd name="T4" fmla="*/ 0 w 473726"/>
              <a:gd name="T5" fmla="*/ 1377108 h 1377108"/>
              <a:gd name="T6" fmla="*/ 319489 w 473726"/>
              <a:gd name="T7" fmla="*/ 0 h 1377108"/>
              <a:gd name="T8" fmla="*/ 0 60000 65536"/>
              <a:gd name="T9" fmla="*/ 0 60000 65536"/>
              <a:gd name="T10" fmla="*/ 0 60000 65536"/>
              <a:gd name="T11" fmla="*/ 0 60000 65536"/>
              <a:gd name="T12" fmla="*/ 0 w 473726"/>
              <a:gd name="T13" fmla="*/ 0 h 1377108"/>
              <a:gd name="T14" fmla="*/ 473726 w 473726"/>
              <a:gd name="T15" fmla="*/ 1377108 h 1377108"/>
            </a:gdLst>
            <a:ahLst/>
            <a:cxnLst>
              <a:cxn ang="T8">
                <a:pos x="T0" y="T1"/>
              </a:cxn>
              <a:cxn ang="T9">
                <a:pos x="T2" y="T3"/>
              </a:cxn>
              <a:cxn ang="T10">
                <a:pos x="T4" y="T5"/>
              </a:cxn>
              <a:cxn ang="T11">
                <a:pos x="T6" y="T7"/>
              </a:cxn>
            </a:cxnLst>
            <a:rect l="T12" t="T13" r="T14" b="T15"/>
            <a:pathLst>
              <a:path w="473726" h="1377108">
                <a:moveTo>
                  <a:pt x="319489" y="0"/>
                </a:moveTo>
                <a:lnTo>
                  <a:pt x="473726" y="1244906"/>
                </a:lnTo>
                <a:lnTo>
                  <a:pt x="0" y="1377108"/>
                </a:lnTo>
                <a:lnTo>
                  <a:pt x="319489" y="0"/>
                </a:lnTo>
                <a:close/>
              </a:path>
            </a:pathLst>
          </a:custGeom>
          <a:solidFill>
            <a:srgbClr val="F1722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70" name="任意多边形 24"/>
          <p:cNvSpPr>
            <a:spLocks noChangeArrowheads="1"/>
          </p:cNvSpPr>
          <p:nvPr userDrawn="1"/>
        </p:nvSpPr>
        <p:spPr bwMode="auto">
          <a:xfrm>
            <a:off x="1090613" y="1330326"/>
            <a:ext cx="347662" cy="982663"/>
          </a:xfrm>
          <a:custGeom>
            <a:avLst/>
            <a:gdLst>
              <a:gd name="T0" fmla="*/ 0 w 451692"/>
              <a:gd name="T1" fmla="*/ 0 h 1233889"/>
              <a:gd name="T2" fmla="*/ 451692 w 451692"/>
              <a:gd name="T3" fmla="*/ 352539 h 1233889"/>
              <a:gd name="T4" fmla="*/ 165253 w 451692"/>
              <a:gd name="T5" fmla="*/ 1233889 h 1233889"/>
              <a:gd name="T6" fmla="*/ 0 w 451692"/>
              <a:gd name="T7" fmla="*/ 0 h 1233889"/>
              <a:gd name="T8" fmla="*/ 0 60000 65536"/>
              <a:gd name="T9" fmla="*/ 0 60000 65536"/>
              <a:gd name="T10" fmla="*/ 0 60000 65536"/>
              <a:gd name="T11" fmla="*/ 0 60000 65536"/>
              <a:gd name="T12" fmla="*/ 0 w 451692"/>
              <a:gd name="T13" fmla="*/ 0 h 1233889"/>
              <a:gd name="T14" fmla="*/ 451692 w 451692"/>
              <a:gd name="T15" fmla="*/ 1233889 h 1233889"/>
            </a:gdLst>
            <a:ahLst/>
            <a:cxnLst>
              <a:cxn ang="T8">
                <a:pos x="T0" y="T1"/>
              </a:cxn>
              <a:cxn ang="T9">
                <a:pos x="T2" y="T3"/>
              </a:cxn>
              <a:cxn ang="T10">
                <a:pos x="T4" y="T5"/>
              </a:cxn>
              <a:cxn ang="T11">
                <a:pos x="T6" y="T7"/>
              </a:cxn>
            </a:cxnLst>
            <a:rect l="T12" t="T13" r="T14" b="T15"/>
            <a:pathLst>
              <a:path w="451692" h="1233889">
                <a:moveTo>
                  <a:pt x="0" y="0"/>
                </a:moveTo>
                <a:lnTo>
                  <a:pt x="451692" y="352539"/>
                </a:lnTo>
                <a:lnTo>
                  <a:pt x="165253" y="1233889"/>
                </a:lnTo>
                <a:lnTo>
                  <a:pt x="0" y="0"/>
                </a:lnTo>
                <a:close/>
              </a:path>
            </a:pathLst>
          </a:custGeom>
          <a:solidFill>
            <a:srgbClr val="E9254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71" name="任意多边形 25"/>
          <p:cNvSpPr>
            <a:spLocks noChangeArrowheads="1"/>
          </p:cNvSpPr>
          <p:nvPr userDrawn="1"/>
        </p:nvSpPr>
        <p:spPr bwMode="auto">
          <a:xfrm>
            <a:off x="1231900" y="1593850"/>
            <a:ext cx="635000" cy="603250"/>
          </a:xfrm>
          <a:custGeom>
            <a:avLst/>
            <a:gdLst>
              <a:gd name="T0" fmla="*/ 275422 w 848299"/>
              <a:gd name="T1" fmla="*/ 0 h 804232"/>
              <a:gd name="T2" fmla="*/ 848299 w 848299"/>
              <a:gd name="T3" fmla="*/ 407625 h 804232"/>
              <a:gd name="T4" fmla="*/ 0 w 848299"/>
              <a:gd name="T5" fmla="*/ 804232 h 804232"/>
              <a:gd name="T6" fmla="*/ 275422 w 848299"/>
              <a:gd name="T7" fmla="*/ 0 h 804232"/>
              <a:gd name="T8" fmla="*/ 0 60000 65536"/>
              <a:gd name="T9" fmla="*/ 0 60000 65536"/>
              <a:gd name="T10" fmla="*/ 0 60000 65536"/>
              <a:gd name="T11" fmla="*/ 0 60000 65536"/>
              <a:gd name="T12" fmla="*/ 0 w 848299"/>
              <a:gd name="T13" fmla="*/ 0 h 804232"/>
              <a:gd name="T14" fmla="*/ 848299 w 848299"/>
              <a:gd name="T15" fmla="*/ 804232 h 804232"/>
            </a:gdLst>
            <a:ahLst/>
            <a:cxnLst>
              <a:cxn ang="T8">
                <a:pos x="T0" y="T1"/>
              </a:cxn>
              <a:cxn ang="T9">
                <a:pos x="T2" y="T3"/>
              </a:cxn>
              <a:cxn ang="T10">
                <a:pos x="T4" y="T5"/>
              </a:cxn>
              <a:cxn ang="T11">
                <a:pos x="T6" y="T7"/>
              </a:cxn>
            </a:cxnLst>
            <a:rect l="T12" t="T13" r="T14" b="T15"/>
            <a:pathLst>
              <a:path w="848299" h="804232">
                <a:moveTo>
                  <a:pt x="275422" y="0"/>
                </a:moveTo>
                <a:lnTo>
                  <a:pt x="848299" y="407625"/>
                </a:lnTo>
                <a:lnTo>
                  <a:pt x="0" y="804232"/>
                </a:lnTo>
                <a:lnTo>
                  <a:pt x="275422" y="0"/>
                </a:lnTo>
                <a:close/>
              </a:path>
            </a:pathLst>
          </a:custGeom>
          <a:solidFill>
            <a:schemeClr val="accent2">
              <a:lumMod val="75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72" name="任意多边形 27"/>
          <p:cNvSpPr>
            <a:spLocks noChangeArrowheads="1"/>
          </p:cNvSpPr>
          <p:nvPr userDrawn="1"/>
        </p:nvSpPr>
        <p:spPr bwMode="auto">
          <a:xfrm>
            <a:off x="1222375" y="2206625"/>
            <a:ext cx="223838" cy="438150"/>
          </a:xfrm>
          <a:custGeom>
            <a:avLst/>
            <a:gdLst>
              <a:gd name="T0" fmla="*/ 0 w 297456"/>
              <a:gd name="T1" fmla="*/ 0 h 583894"/>
              <a:gd name="T2" fmla="*/ 297456 w 297456"/>
              <a:gd name="T3" fmla="*/ 242371 h 583894"/>
              <a:gd name="T4" fmla="*/ 0 w 297456"/>
              <a:gd name="T5" fmla="*/ 583894 h 583894"/>
              <a:gd name="T6" fmla="*/ 0 w 297456"/>
              <a:gd name="T7" fmla="*/ 0 h 583894"/>
              <a:gd name="T8" fmla="*/ 0 60000 65536"/>
              <a:gd name="T9" fmla="*/ 0 60000 65536"/>
              <a:gd name="T10" fmla="*/ 0 60000 65536"/>
              <a:gd name="T11" fmla="*/ 0 60000 65536"/>
              <a:gd name="T12" fmla="*/ 0 w 297456"/>
              <a:gd name="T13" fmla="*/ 0 h 583894"/>
              <a:gd name="T14" fmla="*/ 297456 w 297456"/>
              <a:gd name="T15" fmla="*/ 583894 h 583894"/>
            </a:gdLst>
            <a:ahLst/>
            <a:cxnLst>
              <a:cxn ang="T8">
                <a:pos x="T0" y="T1"/>
              </a:cxn>
              <a:cxn ang="T9">
                <a:pos x="T2" y="T3"/>
              </a:cxn>
              <a:cxn ang="T10">
                <a:pos x="T4" y="T5"/>
              </a:cxn>
              <a:cxn ang="T11">
                <a:pos x="T6" y="T7"/>
              </a:cxn>
            </a:cxnLst>
            <a:rect l="T12" t="T13" r="T14" b="T15"/>
            <a:pathLst>
              <a:path w="297456" h="583894">
                <a:moveTo>
                  <a:pt x="0" y="0"/>
                </a:moveTo>
                <a:lnTo>
                  <a:pt x="297456" y="242371"/>
                </a:lnTo>
                <a:lnTo>
                  <a:pt x="0" y="583894"/>
                </a:lnTo>
                <a:lnTo>
                  <a:pt x="0" y="0"/>
                </a:lnTo>
                <a:close/>
              </a:path>
            </a:pathLst>
          </a:custGeom>
          <a:solidFill>
            <a:srgbClr val="5F0B1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73" name="任意多边形 32"/>
          <p:cNvSpPr>
            <a:spLocks noChangeArrowheads="1"/>
          </p:cNvSpPr>
          <p:nvPr userDrawn="1"/>
        </p:nvSpPr>
        <p:spPr bwMode="auto">
          <a:xfrm>
            <a:off x="1420814" y="1593850"/>
            <a:ext cx="900112" cy="736600"/>
          </a:xfrm>
          <a:custGeom>
            <a:avLst/>
            <a:gdLst>
              <a:gd name="T0" fmla="*/ 0 w 1134738"/>
              <a:gd name="T1" fmla="*/ 0 h 881350"/>
              <a:gd name="T2" fmla="*/ 1134738 w 1134738"/>
              <a:gd name="T3" fmla="*/ 881350 h 881350"/>
              <a:gd name="T4" fmla="*/ 627962 w 1134738"/>
              <a:gd name="T5" fmla="*/ 165253 h 881350"/>
              <a:gd name="T6" fmla="*/ 0 w 1134738"/>
              <a:gd name="T7" fmla="*/ 0 h 881350"/>
              <a:gd name="T8" fmla="*/ 0 60000 65536"/>
              <a:gd name="T9" fmla="*/ 0 60000 65536"/>
              <a:gd name="T10" fmla="*/ 0 60000 65536"/>
              <a:gd name="T11" fmla="*/ 0 60000 65536"/>
              <a:gd name="T12" fmla="*/ 0 w 1134738"/>
              <a:gd name="T13" fmla="*/ 0 h 881350"/>
              <a:gd name="T14" fmla="*/ 1134738 w 1134738"/>
              <a:gd name="T15" fmla="*/ 881350 h 881350"/>
            </a:gdLst>
            <a:ahLst/>
            <a:cxnLst>
              <a:cxn ang="T8">
                <a:pos x="T0" y="T1"/>
              </a:cxn>
              <a:cxn ang="T9">
                <a:pos x="T2" y="T3"/>
              </a:cxn>
              <a:cxn ang="T10">
                <a:pos x="T4" y="T5"/>
              </a:cxn>
              <a:cxn ang="T11">
                <a:pos x="T6" y="T7"/>
              </a:cxn>
            </a:cxnLst>
            <a:rect l="T12" t="T13" r="T14" b="T15"/>
            <a:pathLst>
              <a:path w="1134738" h="881350">
                <a:moveTo>
                  <a:pt x="0" y="0"/>
                </a:moveTo>
                <a:lnTo>
                  <a:pt x="1134738" y="881350"/>
                </a:lnTo>
                <a:lnTo>
                  <a:pt x="627962" y="165253"/>
                </a:lnTo>
                <a:lnTo>
                  <a:pt x="0" y="0"/>
                </a:lnTo>
                <a:close/>
              </a:path>
            </a:pathLst>
          </a:custGeom>
          <a:solidFill>
            <a:srgbClr val="EA2E3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74" name="任意多边形 33"/>
          <p:cNvSpPr>
            <a:spLocks noChangeArrowheads="1"/>
          </p:cNvSpPr>
          <p:nvPr userDrawn="1"/>
        </p:nvSpPr>
        <p:spPr bwMode="auto">
          <a:xfrm>
            <a:off x="1866900" y="1949450"/>
            <a:ext cx="388938" cy="447675"/>
          </a:xfrm>
          <a:custGeom>
            <a:avLst/>
            <a:gdLst>
              <a:gd name="T0" fmla="*/ 517793 w 517793"/>
              <a:gd name="T1" fmla="*/ 418641 h 594911"/>
              <a:gd name="T2" fmla="*/ 0 w 517793"/>
              <a:gd name="T3" fmla="*/ 594911 h 594911"/>
              <a:gd name="T4" fmla="*/ 11017 w 517793"/>
              <a:gd name="T5" fmla="*/ 0 h 594911"/>
              <a:gd name="T6" fmla="*/ 517793 w 517793"/>
              <a:gd name="T7" fmla="*/ 418641 h 594911"/>
              <a:gd name="T8" fmla="*/ 0 60000 65536"/>
              <a:gd name="T9" fmla="*/ 0 60000 65536"/>
              <a:gd name="T10" fmla="*/ 0 60000 65536"/>
              <a:gd name="T11" fmla="*/ 0 60000 65536"/>
              <a:gd name="T12" fmla="*/ 0 w 517793"/>
              <a:gd name="T13" fmla="*/ 0 h 594911"/>
              <a:gd name="T14" fmla="*/ 517793 w 517793"/>
              <a:gd name="T15" fmla="*/ 594911 h 594911"/>
            </a:gdLst>
            <a:ahLst/>
            <a:cxnLst>
              <a:cxn ang="T8">
                <a:pos x="T0" y="T1"/>
              </a:cxn>
              <a:cxn ang="T9">
                <a:pos x="T2" y="T3"/>
              </a:cxn>
              <a:cxn ang="T10">
                <a:pos x="T4" y="T5"/>
              </a:cxn>
              <a:cxn ang="T11">
                <a:pos x="T6" y="T7"/>
              </a:cxn>
            </a:cxnLst>
            <a:rect l="T12" t="T13" r="T14" b="T15"/>
            <a:pathLst>
              <a:path w="517793" h="594911">
                <a:moveTo>
                  <a:pt x="517793" y="418641"/>
                </a:moveTo>
                <a:lnTo>
                  <a:pt x="0" y="594911"/>
                </a:lnTo>
                <a:lnTo>
                  <a:pt x="11017" y="0"/>
                </a:lnTo>
                <a:lnTo>
                  <a:pt x="517793" y="418641"/>
                </a:lnTo>
                <a:close/>
              </a:path>
            </a:pathLst>
          </a:custGeom>
          <a:solidFill>
            <a:schemeClr val="accent2">
              <a:lumMod val="75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75" name="任意多边形 37"/>
          <p:cNvSpPr>
            <a:spLocks noChangeArrowheads="1"/>
          </p:cNvSpPr>
          <p:nvPr userDrawn="1"/>
        </p:nvSpPr>
        <p:spPr bwMode="auto">
          <a:xfrm>
            <a:off x="1454150" y="1273176"/>
            <a:ext cx="933450" cy="461963"/>
          </a:xfrm>
          <a:custGeom>
            <a:avLst/>
            <a:gdLst>
              <a:gd name="T0" fmla="*/ 0 w 1244906"/>
              <a:gd name="T1" fmla="*/ 418641 h 572878"/>
              <a:gd name="T2" fmla="*/ 1244906 w 1244906"/>
              <a:gd name="T3" fmla="*/ 0 h 572878"/>
              <a:gd name="T4" fmla="*/ 561861 w 1244906"/>
              <a:gd name="T5" fmla="*/ 572878 h 572878"/>
              <a:gd name="T6" fmla="*/ 0 w 1244906"/>
              <a:gd name="T7" fmla="*/ 418641 h 572878"/>
              <a:gd name="T8" fmla="*/ 0 60000 65536"/>
              <a:gd name="T9" fmla="*/ 0 60000 65536"/>
              <a:gd name="T10" fmla="*/ 0 60000 65536"/>
              <a:gd name="T11" fmla="*/ 0 60000 65536"/>
              <a:gd name="T12" fmla="*/ 0 w 1244906"/>
              <a:gd name="T13" fmla="*/ 0 h 572878"/>
              <a:gd name="T14" fmla="*/ 1244906 w 1244906"/>
              <a:gd name="T15" fmla="*/ 572878 h 572878"/>
            </a:gdLst>
            <a:ahLst/>
            <a:cxnLst>
              <a:cxn ang="T8">
                <a:pos x="T0" y="T1"/>
              </a:cxn>
              <a:cxn ang="T9">
                <a:pos x="T2" y="T3"/>
              </a:cxn>
              <a:cxn ang="T10">
                <a:pos x="T4" y="T5"/>
              </a:cxn>
              <a:cxn ang="T11">
                <a:pos x="T6" y="T7"/>
              </a:cxn>
            </a:cxnLst>
            <a:rect l="T12" t="T13" r="T14" b="T15"/>
            <a:pathLst>
              <a:path w="1244906" h="572878">
                <a:moveTo>
                  <a:pt x="0" y="418641"/>
                </a:moveTo>
                <a:lnTo>
                  <a:pt x="1244906" y="0"/>
                </a:lnTo>
                <a:lnTo>
                  <a:pt x="561861" y="572878"/>
                </a:lnTo>
                <a:lnTo>
                  <a:pt x="0" y="418641"/>
                </a:lnTo>
                <a:close/>
              </a:path>
            </a:pathLst>
          </a:custGeom>
          <a:solidFill>
            <a:srgbClr val="F26F2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76" name="任意多边形 41"/>
          <p:cNvSpPr>
            <a:spLocks noChangeArrowheads="1"/>
          </p:cNvSpPr>
          <p:nvPr userDrawn="1"/>
        </p:nvSpPr>
        <p:spPr bwMode="auto">
          <a:xfrm>
            <a:off x="2263776" y="1585913"/>
            <a:ext cx="900113" cy="669925"/>
          </a:xfrm>
          <a:custGeom>
            <a:avLst/>
            <a:gdLst>
              <a:gd name="T0" fmla="*/ 176269 w 1200838"/>
              <a:gd name="T1" fmla="*/ 0 h 892366"/>
              <a:gd name="T2" fmla="*/ 0 w 1200838"/>
              <a:gd name="T3" fmla="*/ 892366 h 892366"/>
              <a:gd name="T4" fmla="*/ 1200838 w 1200838"/>
              <a:gd name="T5" fmla="*/ 154236 h 892366"/>
              <a:gd name="T6" fmla="*/ 176269 w 1200838"/>
              <a:gd name="T7" fmla="*/ 0 h 892366"/>
              <a:gd name="T8" fmla="*/ 0 60000 65536"/>
              <a:gd name="T9" fmla="*/ 0 60000 65536"/>
              <a:gd name="T10" fmla="*/ 0 60000 65536"/>
              <a:gd name="T11" fmla="*/ 0 60000 65536"/>
              <a:gd name="T12" fmla="*/ 0 w 1200838"/>
              <a:gd name="T13" fmla="*/ 0 h 892366"/>
              <a:gd name="T14" fmla="*/ 1200838 w 1200838"/>
              <a:gd name="T15" fmla="*/ 892366 h 892366"/>
            </a:gdLst>
            <a:ahLst/>
            <a:cxnLst>
              <a:cxn ang="T8">
                <a:pos x="T0" y="T1"/>
              </a:cxn>
              <a:cxn ang="T9">
                <a:pos x="T2" y="T3"/>
              </a:cxn>
              <a:cxn ang="T10">
                <a:pos x="T4" y="T5"/>
              </a:cxn>
              <a:cxn ang="T11">
                <a:pos x="T6" y="T7"/>
              </a:cxn>
            </a:cxnLst>
            <a:rect l="T12" t="T13" r="T14" b="T15"/>
            <a:pathLst>
              <a:path w="1200838" h="892366">
                <a:moveTo>
                  <a:pt x="176269" y="0"/>
                </a:moveTo>
                <a:lnTo>
                  <a:pt x="0" y="892366"/>
                </a:lnTo>
                <a:lnTo>
                  <a:pt x="1200838" y="154236"/>
                </a:lnTo>
                <a:lnTo>
                  <a:pt x="176269" y="0"/>
                </a:lnTo>
                <a:close/>
              </a:path>
            </a:pathLst>
          </a:custGeom>
          <a:solidFill>
            <a:srgbClr val="F8A11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77" name="任意多边形 42"/>
          <p:cNvSpPr>
            <a:spLocks noChangeArrowheads="1"/>
          </p:cNvSpPr>
          <p:nvPr userDrawn="1"/>
        </p:nvSpPr>
        <p:spPr bwMode="auto">
          <a:xfrm>
            <a:off x="1892300" y="1644650"/>
            <a:ext cx="495300" cy="603250"/>
          </a:xfrm>
          <a:custGeom>
            <a:avLst/>
            <a:gdLst>
              <a:gd name="T0" fmla="*/ 0 w 661012"/>
              <a:gd name="T1" fmla="*/ 110168 h 804231"/>
              <a:gd name="T2" fmla="*/ 661012 w 661012"/>
              <a:gd name="T3" fmla="*/ 0 h 804231"/>
              <a:gd name="T4" fmla="*/ 495759 w 661012"/>
              <a:gd name="T5" fmla="*/ 804231 h 804231"/>
              <a:gd name="T6" fmla="*/ 0 w 661012"/>
              <a:gd name="T7" fmla="*/ 110168 h 804231"/>
              <a:gd name="T8" fmla="*/ 0 60000 65536"/>
              <a:gd name="T9" fmla="*/ 0 60000 65536"/>
              <a:gd name="T10" fmla="*/ 0 60000 65536"/>
              <a:gd name="T11" fmla="*/ 0 60000 65536"/>
              <a:gd name="T12" fmla="*/ 0 w 661012"/>
              <a:gd name="T13" fmla="*/ 0 h 804231"/>
              <a:gd name="T14" fmla="*/ 661012 w 661012"/>
              <a:gd name="T15" fmla="*/ 804231 h 804231"/>
            </a:gdLst>
            <a:ahLst/>
            <a:cxnLst>
              <a:cxn ang="T8">
                <a:pos x="T0" y="T1"/>
              </a:cxn>
              <a:cxn ang="T9">
                <a:pos x="T2" y="T3"/>
              </a:cxn>
              <a:cxn ang="T10">
                <a:pos x="T4" y="T5"/>
              </a:cxn>
              <a:cxn ang="T11">
                <a:pos x="T6" y="T7"/>
              </a:cxn>
            </a:cxnLst>
            <a:rect l="T12" t="T13" r="T14" b="T15"/>
            <a:pathLst>
              <a:path w="661012" h="804231">
                <a:moveTo>
                  <a:pt x="0" y="110168"/>
                </a:moveTo>
                <a:lnTo>
                  <a:pt x="661012" y="0"/>
                </a:lnTo>
                <a:lnTo>
                  <a:pt x="495759" y="804231"/>
                </a:lnTo>
                <a:lnTo>
                  <a:pt x="0" y="110168"/>
                </a:lnTo>
                <a:close/>
              </a:path>
            </a:pathLst>
          </a:custGeom>
          <a:solidFill>
            <a:srgbClr val="F2592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78" name="任意多边形 43"/>
          <p:cNvSpPr>
            <a:spLocks noChangeArrowheads="1"/>
          </p:cNvSpPr>
          <p:nvPr userDrawn="1"/>
        </p:nvSpPr>
        <p:spPr bwMode="auto">
          <a:xfrm>
            <a:off x="2279650" y="1676400"/>
            <a:ext cx="901700" cy="571500"/>
          </a:xfrm>
          <a:custGeom>
            <a:avLst/>
            <a:gdLst>
              <a:gd name="T0" fmla="*/ 1134737 w 1134737"/>
              <a:gd name="T1" fmla="*/ 0 h 672029"/>
              <a:gd name="T2" fmla="*/ 1046602 w 1134737"/>
              <a:gd name="T3" fmla="*/ 374573 h 672029"/>
              <a:gd name="T4" fmla="*/ 0 w 1134737"/>
              <a:gd name="T5" fmla="*/ 672029 h 672029"/>
              <a:gd name="T6" fmla="*/ 1134737 w 1134737"/>
              <a:gd name="T7" fmla="*/ 0 h 672029"/>
              <a:gd name="T8" fmla="*/ 0 60000 65536"/>
              <a:gd name="T9" fmla="*/ 0 60000 65536"/>
              <a:gd name="T10" fmla="*/ 0 60000 65536"/>
              <a:gd name="T11" fmla="*/ 0 60000 65536"/>
              <a:gd name="T12" fmla="*/ 0 w 1134737"/>
              <a:gd name="T13" fmla="*/ 0 h 672029"/>
              <a:gd name="T14" fmla="*/ 1134737 w 1134737"/>
              <a:gd name="T15" fmla="*/ 672029 h 672029"/>
            </a:gdLst>
            <a:ahLst/>
            <a:cxnLst>
              <a:cxn ang="T8">
                <a:pos x="T0" y="T1"/>
              </a:cxn>
              <a:cxn ang="T9">
                <a:pos x="T2" y="T3"/>
              </a:cxn>
              <a:cxn ang="T10">
                <a:pos x="T4" y="T5"/>
              </a:cxn>
              <a:cxn ang="T11">
                <a:pos x="T6" y="T7"/>
              </a:cxn>
            </a:cxnLst>
            <a:rect l="T12" t="T13" r="T14" b="T15"/>
            <a:pathLst>
              <a:path w="1134737" h="672029">
                <a:moveTo>
                  <a:pt x="1134737" y="0"/>
                </a:moveTo>
                <a:lnTo>
                  <a:pt x="1046602" y="374573"/>
                </a:lnTo>
                <a:lnTo>
                  <a:pt x="0" y="672029"/>
                </a:lnTo>
                <a:lnTo>
                  <a:pt x="1134737" y="0"/>
                </a:lnTo>
                <a:close/>
              </a:path>
            </a:pathLst>
          </a:custGeom>
          <a:solidFill>
            <a:srgbClr val="270C0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79" name="任意多边形 45"/>
          <p:cNvSpPr>
            <a:spLocks noChangeArrowheads="1"/>
          </p:cNvSpPr>
          <p:nvPr userDrawn="1"/>
        </p:nvSpPr>
        <p:spPr bwMode="auto">
          <a:xfrm>
            <a:off x="3173414" y="1476376"/>
            <a:ext cx="982662" cy="231775"/>
          </a:xfrm>
          <a:custGeom>
            <a:avLst/>
            <a:gdLst>
              <a:gd name="T0" fmla="*/ 0 w 1311007"/>
              <a:gd name="T1" fmla="*/ 264405 h 264405"/>
              <a:gd name="T2" fmla="*/ 462709 w 1311007"/>
              <a:gd name="T3" fmla="*/ 0 h 264405"/>
              <a:gd name="T4" fmla="*/ 1311007 w 1311007"/>
              <a:gd name="T5" fmla="*/ 220337 h 264405"/>
              <a:gd name="T6" fmla="*/ 0 w 1311007"/>
              <a:gd name="T7" fmla="*/ 264405 h 264405"/>
              <a:gd name="T8" fmla="*/ 0 60000 65536"/>
              <a:gd name="T9" fmla="*/ 0 60000 65536"/>
              <a:gd name="T10" fmla="*/ 0 60000 65536"/>
              <a:gd name="T11" fmla="*/ 0 60000 65536"/>
              <a:gd name="T12" fmla="*/ 0 w 1311007"/>
              <a:gd name="T13" fmla="*/ 0 h 264405"/>
              <a:gd name="T14" fmla="*/ 1311007 w 1311007"/>
              <a:gd name="T15" fmla="*/ 264405 h 264405"/>
            </a:gdLst>
            <a:ahLst/>
            <a:cxnLst>
              <a:cxn ang="T8">
                <a:pos x="T0" y="T1"/>
              </a:cxn>
              <a:cxn ang="T9">
                <a:pos x="T2" y="T3"/>
              </a:cxn>
              <a:cxn ang="T10">
                <a:pos x="T4" y="T5"/>
              </a:cxn>
              <a:cxn ang="T11">
                <a:pos x="T6" y="T7"/>
              </a:cxn>
            </a:cxnLst>
            <a:rect l="T12" t="T13" r="T14" b="T15"/>
            <a:pathLst>
              <a:path w="1311007" h="264405">
                <a:moveTo>
                  <a:pt x="0" y="264405"/>
                </a:moveTo>
                <a:lnTo>
                  <a:pt x="462709" y="0"/>
                </a:lnTo>
                <a:lnTo>
                  <a:pt x="1311007" y="220337"/>
                </a:lnTo>
                <a:lnTo>
                  <a:pt x="0" y="264405"/>
                </a:lnTo>
                <a:close/>
              </a:path>
            </a:pathLst>
          </a:custGeom>
          <a:solidFill>
            <a:srgbClr val="EC254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80" name="任意多边形 49"/>
          <p:cNvSpPr>
            <a:spLocks noChangeArrowheads="1"/>
          </p:cNvSpPr>
          <p:nvPr userDrawn="1"/>
        </p:nvSpPr>
        <p:spPr bwMode="auto">
          <a:xfrm>
            <a:off x="2263775" y="2065339"/>
            <a:ext cx="958850" cy="223837"/>
          </a:xfrm>
          <a:custGeom>
            <a:avLst/>
            <a:gdLst>
              <a:gd name="T0" fmla="*/ 0 w 1277956"/>
              <a:gd name="T1" fmla="*/ 220337 h 286438"/>
              <a:gd name="T2" fmla="*/ 572877 w 1277956"/>
              <a:gd name="T3" fmla="*/ 286438 h 286438"/>
              <a:gd name="T4" fmla="*/ 1277956 w 1277956"/>
              <a:gd name="T5" fmla="*/ 0 h 286438"/>
              <a:gd name="T6" fmla="*/ 0 w 1277956"/>
              <a:gd name="T7" fmla="*/ 220337 h 286438"/>
              <a:gd name="T8" fmla="*/ 0 60000 65536"/>
              <a:gd name="T9" fmla="*/ 0 60000 65536"/>
              <a:gd name="T10" fmla="*/ 0 60000 65536"/>
              <a:gd name="T11" fmla="*/ 0 60000 65536"/>
              <a:gd name="T12" fmla="*/ 0 w 1277956"/>
              <a:gd name="T13" fmla="*/ 0 h 286438"/>
              <a:gd name="T14" fmla="*/ 1277956 w 1277956"/>
              <a:gd name="T15" fmla="*/ 286438 h 286438"/>
            </a:gdLst>
            <a:ahLst/>
            <a:cxnLst>
              <a:cxn ang="T8">
                <a:pos x="T0" y="T1"/>
              </a:cxn>
              <a:cxn ang="T9">
                <a:pos x="T2" y="T3"/>
              </a:cxn>
              <a:cxn ang="T10">
                <a:pos x="T4" y="T5"/>
              </a:cxn>
              <a:cxn ang="T11">
                <a:pos x="T6" y="T7"/>
              </a:cxn>
            </a:cxnLst>
            <a:rect l="T12" t="T13" r="T14" b="T15"/>
            <a:pathLst>
              <a:path w="1277956" h="286438">
                <a:moveTo>
                  <a:pt x="0" y="220337"/>
                </a:moveTo>
                <a:lnTo>
                  <a:pt x="572877" y="286438"/>
                </a:lnTo>
                <a:lnTo>
                  <a:pt x="1277956" y="0"/>
                </a:lnTo>
                <a:lnTo>
                  <a:pt x="0" y="220337"/>
                </a:lnTo>
                <a:close/>
              </a:path>
            </a:pathLst>
          </a:custGeom>
          <a:solidFill>
            <a:srgbClr val="F3AD1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81" name="任意多边形 51"/>
          <p:cNvSpPr>
            <a:spLocks noChangeArrowheads="1"/>
          </p:cNvSpPr>
          <p:nvPr userDrawn="1"/>
        </p:nvSpPr>
        <p:spPr bwMode="auto">
          <a:xfrm>
            <a:off x="2255839" y="2279650"/>
            <a:ext cx="768350" cy="1092200"/>
          </a:xfrm>
          <a:custGeom>
            <a:avLst/>
            <a:gdLst>
              <a:gd name="T0" fmla="*/ 561860 w 1002534"/>
              <a:gd name="T1" fmla="*/ 0 h 1454227"/>
              <a:gd name="T2" fmla="*/ 1002534 w 1002534"/>
              <a:gd name="T3" fmla="*/ 66101 h 1454227"/>
              <a:gd name="T4" fmla="*/ 0 w 1002534"/>
              <a:gd name="T5" fmla="*/ 1454227 h 1454227"/>
              <a:gd name="T6" fmla="*/ 561860 w 1002534"/>
              <a:gd name="T7" fmla="*/ 0 h 1454227"/>
              <a:gd name="T8" fmla="*/ 0 60000 65536"/>
              <a:gd name="T9" fmla="*/ 0 60000 65536"/>
              <a:gd name="T10" fmla="*/ 0 60000 65536"/>
              <a:gd name="T11" fmla="*/ 0 60000 65536"/>
              <a:gd name="T12" fmla="*/ 0 w 1002534"/>
              <a:gd name="T13" fmla="*/ 0 h 1454227"/>
              <a:gd name="T14" fmla="*/ 1002534 w 1002534"/>
              <a:gd name="T15" fmla="*/ 1454227 h 1454227"/>
            </a:gdLst>
            <a:ahLst/>
            <a:cxnLst>
              <a:cxn ang="T8">
                <a:pos x="T0" y="T1"/>
              </a:cxn>
              <a:cxn ang="T9">
                <a:pos x="T2" y="T3"/>
              </a:cxn>
              <a:cxn ang="T10">
                <a:pos x="T4" y="T5"/>
              </a:cxn>
              <a:cxn ang="T11">
                <a:pos x="T6" y="T7"/>
              </a:cxn>
            </a:cxnLst>
            <a:rect l="T12" t="T13" r="T14" b="T15"/>
            <a:pathLst>
              <a:path w="1002534" h="1454227">
                <a:moveTo>
                  <a:pt x="561860" y="0"/>
                </a:moveTo>
                <a:lnTo>
                  <a:pt x="1002534" y="66101"/>
                </a:lnTo>
                <a:lnTo>
                  <a:pt x="0" y="1454227"/>
                </a:lnTo>
                <a:lnTo>
                  <a:pt x="561860" y="0"/>
                </a:lnTo>
                <a:close/>
              </a:path>
            </a:pathLst>
          </a:custGeom>
          <a:solidFill>
            <a:srgbClr val="F1595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82" name="任意多边形 52"/>
          <p:cNvSpPr>
            <a:spLocks noChangeArrowheads="1"/>
          </p:cNvSpPr>
          <p:nvPr userDrawn="1"/>
        </p:nvSpPr>
        <p:spPr bwMode="auto">
          <a:xfrm>
            <a:off x="2247900" y="2330450"/>
            <a:ext cx="1354138" cy="1057275"/>
          </a:xfrm>
          <a:custGeom>
            <a:avLst/>
            <a:gdLst>
              <a:gd name="T0" fmla="*/ 1013552 w 1817783"/>
              <a:gd name="T1" fmla="*/ 0 h 1443209"/>
              <a:gd name="T2" fmla="*/ 1817783 w 1817783"/>
              <a:gd name="T3" fmla="*/ 132202 h 1443209"/>
              <a:gd name="T4" fmla="*/ 0 w 1817783"/>
              <a:gd name="T5" fmla="*/ 1443209 h 1443209"/>
              <a:gd name="T6" fmla="*/ 1013552 w 1817783"/>
              <a:gd name="T7" fmla="*/ 0 h 1443209"/>
              <a:gd name="T8" fmla="*/ 0 60000 65536"/>
              <a:gd name="T9" fmla="*/ 0 60000 65536"/>
              <a:gd name="T10" fmla="*/ 0 60000 65536"/>
              <a:gd name="T11" fmla="*/ 0 60000 65536"/>
              <a:gd name="T12" fmla="*/ 0 w 1817783"/>
              <a:gd name="T13" fmla="*/ 0 h 1443209"/>
              <a:gd name="T14" fmla="*/ 1817783 w 1817783"/>
              <a:gd name="T15" fmla="*/ 1443209 h 1443209"/>
            </a:gdLst>
            <a:ahLst/>
            <a:cxnLst>
              <a:cxn ang="T8">
                <a:pos x="T0" y="T1"/>
              </a:cxn>
              <a:cxn ang="T9">
                <a:pos x="T2" y="T3"/>
              </a:cxn>
              <a:cxn ang="T10">
                <a:pos x="T4" y="T5"/>
              </a:cxn>
              <a:cxn ang="T11">
                <a:pos x="T6" y="T7"/>
              </a:cxn>
            </a:cxnLst>
            <a:rect l="T12" t="T13" r="T14" b="T15"/>
            <a:pathLst>
              <a:path w="1817783" h="1443209">
                <a:moveTo>
                  <a:pt x="1013552" y="0"/>
                </a:moveTo>
                <a:lnTo>
                  <a:pt x="1817783" y="132202"/>
                </a:lnTo>
                <a:lnTo>
                  <a:pt x="0" y="1443209"/>
                </a:lnTo>
                <a:lnTo>
                  <a:pt x="1013552" y="0"/>
                </a:lnTo>
                <a:close/>
              </a:path>
            </a:pathLst>
          </a:custGeom>
          <a:solidFill>
            <a:schemeClr val="accent2">
              <a:lumMod val="75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83" name="任意多边形 57"/>
          <p:cNvSpPr>
            <a:spLocks noChangeArrowheads="1"/>
          </p:cNvSpPr>
          <p:nvPr userDrawn="1"/>
        </p:nvSpPr>
        <p:spPr bwMode="auto">
          <a:xfrm>
            <a:off x="3106739" y="2413000"/>
            <a:ext cx="1023937" cy="355600"/>
          </a:xfrm>
          <a:custGeom>
            <a:avLst/>
            <a:gdLst>
              <a:gd name="T0" fmla="*/ 638978 w 1366092"/>
              <a:gd name="T1" fmla="*/ 0 h 473726"/>
              <a:gd name="T2" fmla="*/ 0 w 1366092"/>
              <a:gd name="T3" fmla="*/ 473726 h 473726"/>
              <a:gd name="T4" fmla="*/ 1366092 w 1366092"/>
              <a:gd name="T5" fmla="*/ 121186 h 473726"/>
              <a:gd name="T6" fmla="*/ 638978 w 1366092"/>
              <a:gd name="T7" fmla="*/ 0 h 473726"/>
              <a:gd name="T8" fmla="*/ 0 60000 65536"/>
              <a:gd name="T9" fmla="*/ 0 60000 65536"/>
              <a:gd name="T10" fmla="*/ 0 60000 65536"/>
              <a:gd name="T11" fmla="*/ 0 60000 65536"/>
              <a:gd name="T12" fmla="*/ 0 w 1366092"/>
              <a:gd name="T13" fmla="*/ 0 h 473726"/>
              <a:gd name="T14" fmla="*/ 1366092 w 1366092"/>
              <a:gd name="T15" fmla="*/ 473726 h 473726"/>
            </a:gdLst>
            <a:ahLst/>
            <a:cxnLst>
              <a:cxn ang="T8">
                <a:pos x="T0" y="T1"/>
              </a:cxn>
              <a:cxn ang="T9">
                <a:pos x="T2" y="T3"/>
              </a:cxn>
              <a:cxn ang="T10">
                <a:pos x="T4" y="T5"/>
              </a:cxn>
              <a:cxn ang="T11">
                <a:pos x="T6" y="T7"/>
              </a:cxn>
            </a:cxnLst>
            <a:rect l="T12" t="T13" r="T14" b="T15"/>
            <a:pathLst>
              <a:path w="1366092" h="473726">
                <a:moveTo>
                  <a:pt x="638978" y="0"/>
                </a:moveTo>
                <a:lnTo>
                  <a:pt x="0" y="473726"/>
                </a:lnTo>
                <a:lnTo>
                  <a:pt x="1366092" y="121186"/>
                </a:lnTo>
                <a:lnTo>
                  <a:pt x="638978" y="0"/>
                </a:lnTo>
                <a:close/>
              </a:path>
            </a:pathLst>
          </a:custGeom>
          <a:solidFill>
            <a:schemeClr val="accent2">
              <a:lumMod val="50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84" name="任意多边形 59"/>
          <p:cNvSpPr>
            <a:spLocks noChangeArrowheads="1"/>
          </p:cNvSpPr>
          <p:nvPr userDrawn="1"/>
        </p:nvSpPr>
        <p:spPr bwMode="auto">
          <a:xfrm>
            <a:off x="3106738" y="2759075"/>
            <a:ext cx="925512" cy="265113"/>
          </a:xfrm>
          <a:custGeom>
            <a:avLst/>
            <a:gdLst>
              <a:gd name="T0" fmla="*/ 0 w 1233889"/>
              <a:gd name="T1" fmla="*/ 0 h 352540"/>
              <a:gd name="T2" fmla="*/ 947451 w 1233889"/>
              <a:gd name="T3" fmla="*/ 352540 h 352540"/>
              <a:gd name="T4" fmla="*/ 1233889 w 1233889"/>
              <a:gd name="T5" fmla="*/ 44068 h 352540"/>
              <a:gd name="T6" fmla="*/ 0 w 1233889"/>
              <a:gd name="T7" fmla="*/ 0 h 352540"/>
              <a:gd name="T8" fmla="*/ 0 60000 65536"/>
              <a:gd name="T9" fmla="*/ 0 60000 65536"/>
              <a:gd name="T10" fmla="*/ 0 60000 65536"/>
              <a:gd name="T11" fmla="*/ 0 60000 65536"/>
              <a:gd name="T12" fmla="*/ 0 w 1233889"/>
              <a:gd name="T13" fmla="*/ 0 h 352540"/>
              <a:gd name="T14" fmla="*/ 1233889 w 1233889"/>
              <a:gd name="T15" fmla="*/ 352540 h 352540"/>
            </a:gdLst>
            <a:ahLst/>
            <a:cxnLst>
              <a:cxn ang="T8">
                <a:pos x="T0" y="T1"/>
              </a:cxn>
              <a:cxn ang="T9">
                <a:pos x="T2" y="T3"/>
              </a:cxn>
              <a:cxn ang="T10">
                <a:pos x="T4" y="T5"/>
              </a:cxn>
              <a:cxn ang="T11">
                <a:pos x="T6" y="T7"/>
              </a:cxn>
            </a:cxnLst>
            <a:rect l="T12" t="T13" r="T14" b="T15"/>
            <a:pathLst>
              <a:path w="1233889" h="352540">
                <a:moveTo>
                  <a:pt x="0" y="0"/>
                </a:moveTo>
                <a:lnTo>
                  <a:pt x="947451" y="352540"/>
                </a:lnTo>
                <a:lnTo>
                  <a:pt x="1233889" y="44068"/>
                </a:lnTo>
                <a:lnTo>
                  <a:pt x="0" y="0"/>
                </a:lnTo>
                <a:close/>
              </a:path>
            </a:pathLst>
          </a:custGeom>
          <a:solidFill>
            <a:schemeClr val="accent2">
              <a:lumMod val="50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85" name="任意多边形 60"/>
          <p:cNvSpPr>
            <a:spLocks noChangeArrowheads="1"/>
          </p:cNvSpPr>
          <p:nvPr userDrawn="1"/>
        </p:nvSpPr>
        <p:spPr bwMode="auto">
          <a:xfrm>
            <a:off x="3883026" y="2495551"/>
            <a:ext cx="288925" cy="619125"/>
          </a:xfrm>
          <a:custGeom>
            <a:avLst/>
            <a:gdLst>
              <a:gd name="T0" fmla="*/ 0 w 385590"/>
              <a:gd name="T1" fmla="*/ 99152 h 826265"/>
              <a:gd name="T2" fmla="*/ 363556 w 385590"/>
              <a:gd name="T3" fmla="*/ 826265 h 826265"/>
              <a:gd name="T4" fmla="*/ 385590 w 385590"/>
              <a:gd name="T5" fmla="*/ 0 h 826265"/>
              <a:gd name="T6" fmla="*/ 0 w 385590"/>
              <a:gd name="T7" fmla="*/ 99152 h 826265"/>
              <a:gd name="T8" fmla="*/ 0 60000 65536"/>
              <a:gd name="T9" fmla="*/ 0 60000 65536"/>
              <a:gd name="T10" fmla="*/ 0 60000 65536"/>
              <a:gd name="T11" fmla="*/ 0 60000 65536"/>
              <a:gd name="T12" fmla="*/ 0 w 385590"/>
              <a:gd name="T13" fmla="*/ 0 h 826265"/>
              <a:gd name="T14" fmla="*/ 385590 w 385590"/>
              <a:gd name="T15" fmla="*/ 826265 h 826265"/>
            </a:gdLst>
            <a:ahLst/>
            <a:cxnLst>
              <a:cxn ang="T8">
                <a:pos x="T0" y="T1"/>
              </a:cxn>
              <a:cxn ang="T9">
                <a:pos x="T2" y="T3"/>
              </a:cxn>
              <a:cxn ang="T10">
                <a:pos x="T4" y="T5"/>
              </a:cxn>
              <a:cxn ang="T11">
                <a:pos x="T6" y="T7"/>
              </a:cxn>
            </a:cxnLst>
            <a:rect l="T12" t="T13" r="T14" b="T15"/>
            <a:pathLst>
              <a:path w="385590" h="826265">
                <a:moveTo>
                  <a:pt x="0" y="99152"/>
                </a:moveTo>
                <a:lnTo>
                  <a:pt x="363556" y="826265"/>
                </a:lnTo>
                <a:lnTo>
                  <a:pt x="385590" y="0"/>
                </a:lnTo>
                <a:lnTo>
                  <a:pt x="0" y="99152"/>
                </a:lnTo>
                <a:close/>
              </a:path>
            </a:pathLst>
          </a:custGeom>
          <a:solidFill>
            <a:schemeClr val="accent2">
              <a:lumMod val="60000"/>
              <a:lumOff val="40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86" name="任意多边形 62"/>
          <p:cNvSpPr>
            <a:spLocks noChangeArrowheads="1"/>
          </p:cNvSpPr>
          <p:nvPr userDrawn="1"/>
        </p:nvSpPr>
        <p:spPr bwMode="auto">
          <a:xfrm>
            <a:off x="4148138" y="2487614"/>
            <a:ext cx="188912" cy="636587"/>
          </a:xfrm>
          <a:custGeom>
            <a:avLst/>
            <a:gdLst>
              <a:gd name="T0" fmla="*/ 22034 w 253388"/>
              <a:gd name="T1" fmla="*/ 0 h 848299"/>
              <a:gd name="T2" fmla="*/ 0 w 253388"/>
              <a:gd name="T3" fmla="*/ 848299 h 848299"/>
              <a:gd name="T4" fmla="*/ 253388 w 253388"/>
              <a:gd name="T5" fmla="*/ 539827 h 848299"/>
              <a:gd name="T6" fmla="*/ 22034 w 253388"/>
              <a:gd name="T7" fmla="*/ 0 h 848299"/>
              <a:gd name="T8" fmla="*/ 0 60000 65536"/>
              <a:gd name="T9" fmla="*/ 0 60000 65536"/>
              <a:gd name="T10" fmla="*/ 0 60000 65536"/>
              <a:gd name="T11" fmla="*/ 0 60000 65536"/>
              <a:gd name="T12" fmla="*/ 0 w 253388"/>
              <a:gd name="T13" fmla="*/ 0 h 848299"/>
              <a:gd name="T14" fmla="*/ 253388 w 253388"/>
              <a:gd name="T15" fmla="*/ 848299 h 848299"/>
            </a:gdLst>
            <a:ahLst/>
            <a:cxnLst>
              <a:cxn ang="T8">
                <a:pos x="T0" y="T1"/>
              </a:cxn>
              <a:cxn ang="T9">
                <a:pos x="T2" y="T3"/>
              </a:cxn>
              <a:cxn ang="T10">
                <a:pos x="T4" y="T5"/>
              </a:cxn>
              <a:cxn ang="T11">
                <a:pos x="T6" y="T7"/>
              </a:cxn>
            </a:cxnLst>
            <a:rect l="T12" t="T13" r="T14" b="T15"/>
            <a:pathLst>
              <a:path w="253388" h="848299">
                <a:moveTo>
                  <a:pt x="22034" y="0"/>
                </a:moveTo>
                <a:lnTo>
                  <a:pt x="0" y="848299"/>
                </a:lnTo>
                <a:lnTo>
                  <a:pt x="253388" y="539827"/>
                </a:lnTo>
                <a:lnTo>
                  <a:pt x="22034" y="0"/>
                </a:lnTo>
                <a:close/>
              </a:path>
            </a:pathLst>
          </a:custGeom>
          <a:solidFill>
            <a:schemeClr val="accent2">
              <a:lumMod val="50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87" name="任意多边形 63"/>
          <p:cNvSpPr>
            <a:spLocks noChangeArrowheads="1"/>
          </p:cNvSpPr>
          <p:nvPr userDrawn="1"/>
        </p:nvSpPr>
        <p:spPr bwMode="auto">
          <a:xfrm>
            <a:off x="4171950" y="2495550"/>
            <a:ext cx="488950" cy="412750"/>
          </a:xfrm>
          <a:custGeom>
            <a:avLst/>
            <a:gdLst>
              <a:gd name="T0" fmla="*/ 0 w 649995"/>
              <a:gd name="T1" fmla="*/ 0 h 550843"/>
              <a:gd name="T2" fmla="*/ 209320 w 649995"/>
              <a:gd name="T3" fmla="*/ 550843 h 550843"/>
              <a:gd name="T4" fmla="*/ 649995 w 649995"/>
              <a:gd name="T5" fmla="*/ 88135 h 550843"/>
              <a:gd name="T6" fmla="*/ 0 w 649995"/>
              <a:gd name="T7" fmla="*/ 0 h 550843"/>
              <a:gd name="T8" fmla="*/ 0 60000 65536"/>
              <a:gd name="T9" fmla="*/ 0 60000 65536"/>
              <a:gd name="T10" fmla="*/ 0 60000 65536"/>
              <a:gd name="T11" fmla="*/ 0 60000 65536"/>
              <a:gd name="T12" fmla="*/ 0 w 649995"/>
              <a:gd name="T13" fmla="*/ 0 h 550843"/>
              <a:gd name="T14" fmla="*/ 649995 w 649995"/>
              <a:gd name="T15" fmla="*/ 550843 h 550843"/>
            </a:gdLst>
            <a:ahLst/>
            <a:cxnLst>
              <a:cxn ang="T8">
                <a:pos x="T0" y="T1"/>
              </a:cxn>
              <a:cxn ang="T9">
                <a:pos x="T2" y="T3"/>
              </a:cxn>
              <a:cxn ang="T10">
                <a:pos x="T4" y="T5"/>
              </a:cxn>
              <a:cxn ang="T11">
                <a:pos x="T6" y="T7"/>
              </a:cxn>
            </a:cxnLst>
            <a:rect l="T12" t="T13" r="T14" b="T15"/>
            <a:pathLst>
              <a:path w="649995" h="550843">
                <a:moveTo>
                  <a:pt x="0" y="0"/>
                </a:moveTo>
                <a:lnTo>
                  <a:pt x="209320" y="550843"/>
                </a:lnTo>
                <a:lnTo>
                  <a:pt x="649995" y="88135"/>
                </a:lnTo>
                <a:lnTo>
                  <a:pt x="0" y="0"/>
                </a:lnTo>
                <a:close/>
              </a:path>
            </a:pathLst>
          </a:custGeom>
          <a:solidFill>
            <a:schemeClr val="accent2">
              <a:lumMod val="60000"/>
              <a:lumOff val="40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88" name="任意多边形 64"/>
          <p:cNvSpPr>
            <a:spLocks noChangeArrowheads="1"/>
          </p:cNvSpPr>
          <p:nvPr userDrawn="1"/>
        </p:nvSpPr>
        <p:spPr bwMode="auto">
          <a:xfrm>
            <a:off x="4346575" y="2552701"/>
            <a:ext cx="1073150" cy="322263"/>
          </a:xfrm>
          <a:custGeom>
            <a:avLst/>
            <a:gdLst>
              <a:gd name="T0" fmla="*/ 0 w 1432193"/>
              <a:gd name="T1" fmla="*/ 429658 h 429658"/>
              <a:gd name="T2" fmla="*/ 1432193 w 1432193"/>
              <a:gd name="T3" fmla="*/ 297455 h 429658"/>
              <a:gd name="T4" fmla="*/ 429658 w 1432193"/>
              <a:gd name="T5" fmla="*/ 0 h 429658"/>
              <a:gd name="T6" fmla="*/ 0 w 1432193"/>
              <a:gd name="T7" fmla="*/ 429658 h 429658"/>
              <a:gd name="T8" fmla="*/ 0 60000 65536"/>
              <a:gd name="T9" fmla="*/ 0 60000 65536"/>
              <a:gd name="T10" fmla="*/ 0 60000 65536"/>
              <a:gd name="T11" fmla="*/ 0 60000 65536"/>
              <a:gd name="T12" fmla="*/ 0 w 1432193"/>
              <a:gd name="T13" fmla="*/ 0 h 429658"/>
              <a:gd name="T14" fmla="*/ 1432193 w 1432193"/>
              <a:gd name="T15" fmla="*/ 429658 h 429658"/>
            </a:gdLst>
            <a:ahLst/>
            <a:cxnLst>
              <a:cxn ang="T8">
                <a:pos x="T0" y="T1"/>
              </a:cxn>
              <a:cxn ang="T9">
                <a:pos x="T2" y="T3"/>
              </a:cxn>
              <a:cxn ang="T10">
                <a:pos x="T4" y="T5"/>
              </a:cxn>
              <a:cxn ang="T11">
                <a:pos x="T6" y="T7"/>
              </a:cxn>
            </a:cxnLst>
            <a:rect l="T12" t="T13" r="T14" b="T15"/>
            <a:pathLst>
              <a:path w="1432193" h="429658">
                <a:moveTo>
                  <a:pt x="0" y="429658"/>
                </a:moveTo>
                <a:lnTo>
                  <a:pt x="1432193" y="297455"/>
                </a:lnTo>
                <a:lnTo>
                  <a:pt x="429658" y="0"/>
                </a:lnTo>
                <a:lnTo>
                  <a:pt x="0" y="429658"/>
                </a:lnTo>
                <a:close/>
              </a:path>
            </a:pathLst>
          </a:custGeom>
          <a:solidFill>
            <a:schemeClr val="accent2"/>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89" name="任意多边形 68"/>
          <p:cNvSpPr>
            <a:spLocks noChangeArrowheads="1"/>
          </p:cNvSpPr>
          <p:nvPr userDrawn="1"/>
        </p:nvSpPr>
        <p:spPr bwMode="auto">
          <a:xfrm>
            <a:off x="4568826" y="2817814"/>
            <a:ext cx="373063" cy="115887"/>
          </a:xfrm>
          <a:custGeom>
            <a:avLst/>
            <a:gdLst>
              <a:gd name="T0" fmla="*/ 0 w 495759"/>
              <a:gd name="T1" fmla="*/ 22034 h 154237"/>
              <a:gd name="T2" fmla="*/ 88135 w 495759"/>
              <a:gd name="T3" fmla="*/ 154237 h 154237"/>
              <a:gd name="T4" fmla="*/ 495759 w 495759"/>
              <a:gd name="T5" fmla="*/ 0 h 154237"/>
              <a:gd name="T6" fmla="*/ 0 w 495759"/>
              <a:gd name="T7" fmla="*/ 22034 h 154237"/>
              <a:gd name="T8" fmla="*/ 0 60000 65536"/>
              <a:gd name="T9" fmla="*/ 0 60000 65536"/>
              <a:gd name="T10" fmla="*/ 0 60000 65536"/>
              <a:gd name="T11" fmla="*/ 0 60000 65536"/>
              <a:gd name="T12" fmla="*/ 0 w 495759"/>
              <a:gd name="T13" fmla="*/ 0 h 154237"/>
              <a:gd name="T14" fmla="*/ 495759 w 495759"/>
              <a:gd name="T15" fmla="*/ 154237 h 154237"/>
            </a:gdLst>
            <a:ahLst/>
            <a:cxnLst>
              <a:cxn ang="T8">
                <a:pos x="T0" y="T1"/>
              </a:cxn>
              <a:cxn ang="T9">
                <a:pos x="T2" y="T3"/>
              </a:cxn>
              <a:cxn ang="T10">
                <a:pos x="T4" y="T5"/>
              </a:cxn>
              <a:cxn ang="T11">
                <a:pos x="T6" y="T7"/>
              </a:cxn>
            </a:cxnLst>
            <a:rect l="T12" t="T13" r="T14" b="T15"/>
            <a:pathLst>
              <a:path w="495759" h="154237">
                <a:moveTo>
                  <a:pt x="0" y="22034"/>
                </a:moveTo>
                <a:lnTo>
                  <a:pt x="88135" y="154237"/>
                </a:lnTo>
                <a:lnTo>
                  <a:pt x="495759" y="0"/>
                </a:lnTo>
                <a:lnTo>
                  <a:pt x="0" y="22034"/>
                </a:lnTo>
                <a:close/>
              </a:path>
            </a:pathLst>
          </a:custGeom>
          <a:solidFill>
            <a:schemeClr val="accent2">
              <a:lumMod val="60000"/>
              <a:lumOff val="40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90" name="任意多边形 73"/>
          <p:cNvSpPr>
            <a:spLocks noChangeArrowheads="1"/>
          </p:cNvSpPr>
          <p:nvPr userDrawn="1"/>
        </p:nvSpPr>
        <p:spPr bwMode="auto">
          <a:xfrm>
            <a:off x="3479801" y="1116013"/>
            <a:ext cx="669925" cy="561975"/>
          </a:xfrm>
          <a:custGeom>
            <a:avLst/>
            <a:gdLst>
              <a:gd name="T0" fmla="*/ 77118 w 892366"/>
              <a:gd name="T1" fmla="*/ 0 h 749147"/>
              <a:gd name="T2" fmla="*/ 892366 w 892366"/>
              <a:gd name="T3" fmla="*/ 749147 h 749147"/>
              <a:gd name="T4" fmla="*/ 0 w 892366"/>
              <a:gd name="T5" fmla="*/ 528810 h 749147"/>
              <a:gd name="T6" fmla="*/ 77118 w 892366"/>
              <a:gd name="T7" fmla="*/ 0 h 749147"/>
              <a:gd name="T8" fmla="*/ 0 60000 65536"/>
              <a:gd name="T9" fmla="*/ 0 60000 65536"/>
              <a:gd name="T10" fmla="*/ 0 60000 65536"/>
              <a:gd name="T11" fmla="*/ 0 60000 65536"/>
              <a:gd name="T12" fmla="*/ 0 w 892366"/>
              <a:gd name="T13" fmla="*/ 0 h 749147"/>
              <a:gd name="T14" fmla="*/ 892366 w 892366"/>
              <a:gd name="T15" fmla="*/ 749147 h 749147"/>
            </a:gdLst>
            <a:ahLst/>
            <a:cxnLst>
              <a:cxn ang="T8">
                <a:pos x="T0" y="T1"/>
              </a:cxn>
              <a:cxn ang="T9">
                <a:pos x="T2" y="T3"/>
              </a:cxn>
              <a:cxn ang="T10">
                <a:pos x="T4" y="T5"/>
              </a:cxn>
              <a:cxn ang="T11">
                <a:pos x="T6" y="T7"/>
              </a:cxn>
            </a:cxnLst>
            <a:rect l="T12" t="T13" r="T14" b="T15"/>
            <a:pathLst>
              <a:path w="892366" h="749147">
                <a:moveTo>
                  <a:pt x="77118" y="0"/>
                </a:moveTo>
                <a:lnTo>
                  <a:pt x="892366" y="749147"/>
                </a:lnTo>
                <a:lnTo>
                  <a:pt x="0" y="528810"/>
                </a:lnTo>
                <a:lnTo>
                  <a:pt x="77118" y="0"/>
                </a:lnTo>
                <a:close/>
              </a:path>
            </a:pathLst>
          </a:custGeom>
          <a:solidFill>
            <a:schemeClr val="accent2">
              <a:lumMod val="75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91" name="任意多边形 83"/>
          <p:cNvSpPr>
            <a:spLocks noChangeArrowheads="1"/>
          </p:cNvSpPr>
          <p:nvPr userDrawn="1"/>
        </p:nvSpPr>
        <p:spPr bwMode="auto">
          <a:xfrm>
            <a:off x="5370513" y="1165226"/>
            <a:ext cx="396875" cy="619125"/>
          </a:xfrm>
          <a:custGeom>
            <a:avLst/>
            <a:gdLst>
              <a:gd name="T0" fmla="*/ 495759 w 495759"/>
              <a:gd name="T1" fmla="*/ 0 h 793214"/>
              <a:gd name="T2" fmla="*/ 88135 w 495759"/>
              <a:gd name="T3" fmla="*/ 793214 h 793214"/>
              <a:gd name="T4" fmla="*/ 0 w 495759"/>
              <a:gd name="T5" fmla="*/ 462708 h 793214"/>
              <a:gd name="T6" fmla="*/ 495759 w 495759"/>
              <a:gd name="T7" fmla="*/ 0 h 793214"/>
              <a:gd name="T8" fmla="*/ 0 60000 65536"/>
              <a:gd name="T9" fmla="*/ 0 60000 65536"/>
              <a:gd name="T10" fmla="*/ 0 60000 65536"/>
              <a:gd name="T11" fmla="*/ 0 60000 65536"/>
              <a:gd name="T12" fmla="*/ 0 w 495759"/>
              <a:gd name="T13" fmla="*/ 0 h 793214"/>
              <a:gd name="T14" fmla="*/ 495759 w 495759"/>
              <a:gd name="T15" fmla="*/ 793214 h 793214"/>
            </a:gdLst>
            <a:ahLst/>
            <a:cxnLst>
              <a:cxn ang="T8">
                <a:pos x="T0" y="T1"/>
              </a:cxn>
              <a:cxn ang="T9">
                <a:pos x="T2" y="T3"/>
              </a:cxn>
              <a:cxn ang="T10">
                <a:pos x="T4" y="T5"/>
              </a:cxn>
              <a:cxn ang="T11">
                <a:pos x="T6" y="T7"/>
              </a:cxn>
            </a:cxnLst>
            <a:rect l="T12" t="T13" r="T14" b="T15"/>
            <a:pathLst>
              <a:path w="495759" h="793214">
                <a:moveTo>
                  <a:pt x="495759" y="0"/>
                </a:moveTo>
                <a:lnTo>
                  <a:pt x="88135" y="793214"/>
                </a:lnTo>
                <a:lnTo>
                  <a:pt x="0" y="462708"/>
                </a:lnTo>
                <a:lnTo>
                  <a:pt x="495759" y="0"/>
                </a:lnTo>
                <a:close/>
              </a:path>
            </a:pathLst>
          </a:custGeom>
          <a:solidFill>
            <a:schemeClr val="accent2"/>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92" name="任意多边形 84"/>
          <p:cNvSpPr>
            <a:spLocks noChangeArrowheads="1"/>
          </p:cNvSpPr>
          <p:nvPr userDrawn="1"/>
        </p:nvSpPr>
        <p:spPr bwMode="auto">
          <a:xfrm>
            <a:off x="4651376" y="1768476"/>
            <a:ext cx="512763" cy="355600"/>
          </a:xfrm>
          <a:custGeom>
            <a:avLst/>
            <a:gdLst>
              <a:gd name="T0" fmla="*/ 0 w 683046"/>
              <a:gd name="T1" fmla="*/ 0 h 473725"/>
              <a:gd name="T2" fmla="*/ 683046 w 683046"/>
              <a:gd name="T3" fmla="*/ 0 h 473725"/>
              <a:gd name="T4" fmla="*/ 440675 w 683046"/>
              <a:gd name="T5" fmla="*/ 473725 h 473725"/>
              <a:gd name="T6" fmla="*/ 0 w 683046"/>
              <a:gd name="T7" fmla="*/ 0 h 473725"/>
              <a:gd name="T8" fmla="*/ 0 60000 65536"/>
              <a:gd name="T9" fmla="*/ 0 60000 65536"/>
              <a:gd name="T10" fmla="*/ 0 60000 65536"/>
              <a:gd name="T11" fmla="*/ 0 60000 65536"/>
              <a:gd name="T12" fmla="*/ 0 w 683046"/>
              <a:gd name="T13" fmla="*/ 0 h 473725"/>
              <a:gd name="T14" fmla="*/ 683046 w 683046"/>
              <a:gd name="T15" fmla="*/ 473725 h 473725"/>
            </a:gdLst>
            <a:ahLst/>
            <a:cxnLst>
              <a:cxn ang="T8">
                <a:pos x="T0" y="T1"/>
              </a:cxn>
              <a:cxn ang="T9">
                <a:pos x="T2" y="T3"/>
              </a:cxn>
              <a:cxn ang="T10">
                <a:pos x="T4" y="T5"/>
              </a:cxn>
              <a:cxn ang="T11">
                <a:pos x="T6" y="T7"/>
              </a:cxn>
            </a:cxnLst>
            <a:rect l="T12" t="T13" r="T14" b="T15"/>
            <a:pathLst>
              <a:path w="683046" h="473725">
                <a:moveTo>
                  <a:pt x="0" y="0"/>
                </a:moveTo>
                <a:lnTo>
                  <a:pt x="683046" y="0"/>
                </a:lnTo>
                <a:lnTo>
                  <a:pt x="440675" y="473725"/>
                </a:lnTo>
                <a:lnTo>
                  <a:pt x="0" y="0"/>
                </a:lnTo>
                <a:close/>
              </a:path>
            </a:pathLst>
          </a:custGeom>
          <a:solidFill>
            <a:schemeClr val="accent2">
              <a:lumMod val="60000"/>
              <a:lumOff val="40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93" name="任意多边形 92"/>
          <p:cNvSpPr>
            <a:spLocks noChangeArrowheads="1"/>
          </p:cNvSpPr>
          <p:nvPr userDrawn="1"/>
        </p:nvSpPr>
        <p:spPr bwMode="auto">
          <a:xfrm>
            <a:off x="4965700" y="1990726"/>
            <a:ext cx="528638" cy="703263"/>
          </a:xfrm>
          <a:custGeom>
            <a:avLst/>
            <a:gdLst>
              <a:gd name="T0" fmla="*/ 352540 w 705080"/>
              <a:gd name="T1" fmla="*/ 0 h 936434"/>
              <a:gd name="T2" fmla="*/ 705080 w 705080"/>
              <a:gd name="T3" fmla="*/ 936434 h 936434"/>
              <a:gd name="T4" fmla="*/ 0 w 705080"/>
              <a:gd name="T5" fmla="*/ 154236 h 936434"/>
              <a:gd name="T6" fmla="*/ 352540 w 705080"/>
              <a:gd name="T7" fmla="*/ 0 h 936434"/>
              <a:gd name="T8" fmla="*/ 0 60000 65536"/>
              <a:gd name="T9" fmla="*/ 0 60000 65536"/>
              <a:gd name="T10" fmla="*/ 0 60000 65536"/>
              <a:gd name="T11" fmla="*/ 0 60000 65536"/>
              <a:gd name="T12" fmla="*/ 0 w 705080"/>
              <a:gd name="T13" fmla="*/ 0 h 936434"/>
              <a:gd name="T14" fmla="*/ 705080 w 705080"/>
              <a:gd name="T15" fmla="*/ 936434 h 936434"/>
            </a:gdLst>
            <a:ahLst/>
            <a:cxnLst>
              <a:cxn ang="T8">
                <a:pos x="T0" y="T1"/>
              </a:cxn>
              <a:cxn ang="T9">
                <a:pos x="T2" y="T3"/>
              </a:cxn>
              <a:cxn ang="T10">
                <a:pos x="T4" y="T5"/>
              </a:cxn>
              <a:cxn ang="T11">
                <a:pos x="T6" y="T7"/>
              </a:cxn>
            </a:cxnLst>
            <a:rect l="T12" t="T13" r="T14" b="T15"/>
            <a:pathLst>
              <a:path w="705080" h="936434">
                <a:moveTo>
                  <a:pt x="352540" y="0"/>
                </a:moveTo>
                <a:lnTo>
                  <a:pt x="705080" y="936434"/>
                </a:lnTo>
                <a:lnTo>
                  <a:pt x="0" y="154236"/>
                </a:lnTo>
                <a:lnTo>
                  <a:pt x="352540" y="0"/>
                </a:lnTo>
                <a:close/>
              </a:path>
            </a:pathLst>
          </a:custGeom>
          <a:solidFill>
            <a:schemeClr val="accent2">
              <a:lumMod val="50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94" name="任意多边形 93"/>
          <p:cNvSpPr>
            <a:spLocks noChangeArrowheads="1"/>
          </p:cNvSpPr>
          <p:nvPr userDrawn="1"/>
        </p:nvSpPr>
        <p:spPr bwMode="auto">
          <a:xfrm>
            <a:off x="5181601" y="1760539"/>
            <a:ext cx="263525" cy="230187"/>
          </a:xfrm>
          <a:custGeom>
            <a:avLst/>
            <a:gdLst>
              <a:gd name="T0" fmla="*/ 66101 w 352540"/>
              <a:gd name="T1" fmla="*/ 308472 h 308472"/>
              <a:gd name="T2" fmla="*/ 352540 w 352540"/>
              <a:gd name="T3" fmla="*/ 22034 h 308472"/>
              <a:gd name="T4" fmla="*/ 0 w 352540"/>
              <a:gd name="T5" fmla="*/ 0 h 308472"/>
              <a:gd name="T6" fmla="*/ 66101 w 352540"/>
              <a:gd name="T7" fmla="*/ 308472 h 308472"/>
              <a:gd name="T8" fmla="*/ 0 60000 65536"/>
              <a:gd name="T9" fmla="*/ 0 60000 65536"/>
              <a:gd name="T10" fmla="*/ 0 60000 65536"/>
              <a:gd name="T11" fmla="*/ 0 60000 65536"/>
              <a:gd name="T12" fmla="*/ 0 w 352540"/>
              <a:gd name="T13" fmla="*/ 0 h 308472"/>
              <a:gd name="T14" fmla="*/ 352540 w 352540"/>
              <a:gd name="T15" fmla="*/ 308472 h 308472"/>
            </a:gdLst>
            <a:ahLst/>
            <a:cxnLst>
              <a:cxn ang="T8">
                <a:pos x="T0" y="T1"/>
              </a:cxn>
              <a:cxn ang="T9">
                <a:pos x="T2" y="T3"/>
              </a:cxn>
              <a:cxn ang="T10">
                <a:pos x="T4" y="T5"/>
              </a:cxn>
              <a:cxn ang="T11">
                <a:pos x="T6" y="T7"/>
              </a:cxn>
            </a:cxnLst>
            <a:rect l="T12" t="T13" r="T14" b="T15"/>
            <a:pathLst>
              <a:path w="352540" h="308472">
                <a:moveTo>
                  <a:pt x="66101" y="308472"/>
                </a:moveTo>
                <a:lnTo>
                  <a:pt x="352540" y="22034"/>
                </a:lnTo>
                <a:lnTo>
                  <a:pt x="0" y="0"/>
                </a:lnTo>
                <a:lnTo>
                  <a:pt x="66101" y="308472"/>
                </a:lnTo>
                <a:close/>
              </a:path>
            </a:pathLst>
          </a:custGeom>
          <a:solidFill>
            <a:schemeClr val="accent2">
              <a:lumMod val="75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95" name="任意多边形 94"/>
          <p:cNvSpPr>
            <a:spLocks noChangeArrowheads="1"/>
          </p:cNvSpPr>
          <p:nvPr userDrawn="1"/>
        </p:nvSpPr>
        <p:spPr bwMode="auto">
          <a:xfrm>
            <a:off x="5197475" y="1752601"/>
            <a:ext cx="884238" cy="244475"/>
          </a:xfrm>
          <a:custGeom>
            <a:avLst/>
            <a:gdLst>
              <a:gd name="T0" fmla="*/ 0 w 1178804"/>
              <a:gd name="T1" fmla="*/ 275421 h 275421"/>
              <a:gd name="T2" fmla="*/ 1178804 w 1178804"/>
              <a:gd name="T3" fmla="*/ 33050 h 275421"/>
              <a:gd name="T4" fmla="*/ 363556 w 1178804"/>
              <a:gd name="T5" fmla="*/ 0 h 275421"/>
              <a:gd name="T6" fmla="*/ 0 w 1178804"/>
              <a:gd name="T7" fmla="*/ 275421 h 275421"/>
              <a:gd name="T8" fmla="*/ 0 60000 65536"/>
              <a:gd name="T9" fmla="*/ 0 60000 65536"/>
              <a:gd name="T10" fmla="*/ 0 60000 65536"/>
              <a:gd name="T11" fmla="*/ 0 60000 65536"/>
              <a:gd name="T12" fmla="*/ 0 w 1178804"/>
              <a:gd name="T13" fmla="*/ 0 h 275421"/>
              <a:gd name="T14" fmla="*/ 1178804 w 1178804"/>
              <a:gd name="T15" fmla="*/ 275421 h 275421"/>
            </a:gdLst>
            <a:ahLst/>
            <a:cxnLst>
              <a:cxn ang="T8">
                <a:pos x="T0" y="T1"/>
              </a:cxn>
              <a:cxn ang="T9">
                <a:pos x="T2" y="T3"/>
              </a:cxn>
              <a:cxn ang="T10">
                <a:pos x="T4" y="T5"/>
              </a:cxn>
              <a:cxn ang="T11">
                <a:pos x="T6" y="T7"/>
              </a:cxn>
            </a:cxnLst>
            <a:rect l="T12" t="T13" r="T14" b="T15"/>
            <a:pathLst>
              <a:path w="1178804" h="275421">
                <a:moveTo>
                  <a:pt x="0" y="275421"/>
                </a:moveTo>
                <a:lnTo>
                  <a:pt x="1178804" y="33050"/>
                </a:lnTo>
                <a:lnTo>
                  <a:pt x="363556" y="0"/>
                </a:lnTo>
                <a:lnTo>
                  <a:pt x="0" y="275421"/>
                </a:lnTo>
                <a:close/>
              </a:path>
            </a:pathLst>
          </a:custGeom>
          <a:solidFill>
            <a:schemeClr val="accent2"/>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96" name="任意多边形 90"/>
          <p:cNvSpPr>
            <a:spLocks noChangeArrowheads="1"/>
          </p:cNvSpPr>
          <p:nvPr userDrawn="1"/>
        </p:nvSpPr>
        <p:spPr bwMode="auto">
          <a:xfrm>
            <a:off x="5411788" y="1776414"/>
            <a:ext cx="735012" cy="727075"/>
          </a:xfrm>
          <a:custGeom>
            <a:avLst/>
            <a:gdLst>
              <a:gd name="T0" fmla="*/ 903383 w 980501"/>
              <a:gd name="T1" fmla="*/ 0 h 969484"/>
              <a:gd name="T2" fmla="*/ 980501 w 980501"/>
              <a:gd name="T3" fmla="*/ 341522 h 969484"/>
              <a:gd name="T4" fmla="*/ 0 w 980501"/>
              <a:gd name="T5" fmla="*/ 969484 h 969484"/>
              <a:gd name="T6" fmla="*/ 903383 w 980501"/>
              <a:gd name="T7" fmla="*/ 0 h 969484"/>
              <a:gd name="T8" fmla="*/ 0 60000 65536"/>
              <a:gd name="T9" fmla="*/ 0 60000 65536"/>
              <a:gd name="T10" fmla="*/ 0 60000 65536"/>
              <a:gd name="T11" fmla="*/ 0 60000 65536"/>
              <a:gd name="T12" fmla="*/ 0 w 980501"/>
              <a:gd name="T13" fmla="*/ 0 h 969484"/>
              <a:gd name="T14" fmla="*/ 980501 w 980501"/>
              <a:gd name="T15" fmla="*/ 969484 h 969484"/>
            </a:gdLst>
            <a:ahLst/>
            <a:cxnLst>
              <a:cxn ang="T8">
                <a:pos x="T0" y="T1"/>
              </a:cxn>
              <a:cxn ang="T9">
                <a:pos x="T2" y="T3"/>
              </a:cxn>
              <a:cxn ang="T10">
                <a:pos x="T4" y="T5"/>
              </a:cxn>
              <a:cxn ang="T11">
                <a:pos x="T6" y="T7"/>
              </a:cxn>
            </a:cxnLst>
            <a:rect l="T12" t="T13" r="T14" b="T15"/>
            <a:pathLst>
              <a:path w="980501" h="969484">
                <a:moveTo>
                  <a:pt x="903383" y="0"/>
                </a:moveTo>
                <a:lnTo>
                  <a:pt x="980501" y="341522"/>
                </a:lnTo>
                <a:lnTo>
                  <a:pt x="0" y="969484"/>
                </a:lnTo>
                <a:lnTo>
                  <a:pt x="903383" y="0"/>
                </a:lnTo>
                <a:close/>
              </a:path>
            </a:pathLst>
          </a:custGeom>
          <a:solidFill>
            <a:schemeClr val="accent2">
              <a:lumMod val="75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97" name="任意多边形 91"/>
          <p:cNvSpPr>
            <a:spLocks noChangeArrowheads="1"/>
          </p:cNvSpPr>
          <p:nvPr userDrawn="1"/>
        </p:nvSpPr>
        <p:spPr bwMode="auto">
          <a:xfrm>
            <a:off x="5403850" y="2279650"/>
            <a:ext cx="347663" cy="414338"/>
          </a:xfrm>
          <a:custGeom>
            <a:avLst/>
            <a:gdLst>
              <a:gd name="T0" fmla="*/ 462708 w 462708"/>
              <a:gd name="T1" fmla="*/ 0 h 550843"/>
              <a:gd name="T2" fmla="*/ 110169 w 462708"/>
              <a:gd name="T3" fmla="*/ 550843 h 550843"/>
              <a:gd name="T4" fmla="*/ 0 w 462708"/>
              <a:gd name="T5" fmla="*/ 264405 h 550843"/>
              <a:gd name="T6" fmla="*/ 462708 w 462708"/>
              <a:gd name="T7" fmla="*/ 0 h 550843"/>
              <a:gd name="T8" fmla="*/ 0 60000 65536"/>
              <a:gd name="T9" fmla="*/ 0 60000 65536"/>
              <a:gd name="T10" fmla="*/ 0 60000 65536"/>
              <a:gd name="T11" fmla="*/ 0 60000 65536"/>
              <a:gd name="T12" fmla="*/ 0 w 462708"/>
              <a:gd name="T13" fmla="*/ 0 h 550843"/>
              <a:gd name="T14" fmla="*/ 462708 w 462708"/>
              <a:gd name="T15" fmla="*/ 550843 h 550843"/>
            </a:gdLst>
            <a:ahLst/>
            <a:cxnLst>
              <a:cxn ang="T8">
                <a:pos x="T0" y="T1"/>
              </a:cxn>
              <a:cxn ang="T9">
                <a:pos x="T2" y="T3"/>
              </a:cxn>
              <a:cxn ang="T10">
                <a:pos x="T4" y="T5"/>
              </a:cxn>
              <a:cxn ang="T11">
                <a:pos x="T6" y="T7"/>
              </a:cxn>
            </a:cxnLst>
            <a:rect l="T12" t="T13" r="T14" b="T15"/>
            <a:pathLst>
              <a:path w="462708" h="550843">
                <a:moveTo>
                  <a:pt x="462708" y="0"/>
                </a:moveTo>
                <a:lnTo>
                  <a:pt x="110169" y="550843"/>
                </a:lnTo>
                <a:lnTo>
                  <a:pt x="0" y="264405"/>
                </a:lnTo>
                <a:lnTo>
                  <a:pt x="462708" y="0"/>
                </a:lnTo>
                <a:close/>
              </a:path>
            </a:pathLst>
          </a:custGeom>
          <a:solidFill>
            <a:schemeClr val="accent2">
              <a:lumMod val="75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98" name="任意多边形 92"/>
          <p:cNvSpPr>
            <a:spLocks noChangeArrowheads="1"/>
          </p:cNvSpPr>
          <p:nvPr userDrawn="1"/>
        </p:nvSpPr>
        <p:spPr bwMode="auto">
          <a:xfrm rot="21328923">
            <a:off x="5470525" y="2305050"/>
            <a:ext cx="271463" cy="381000"/>
          </a:xfrm>
          <a:custGeom>
            <a:avLst/>
            <a:gdLst>
              <a:gd name="T0" fmla="*/ 363556 w 363556"/>
              <a:gd name="T1" fmla="*/ 0 h 506776"/>
              <a:gd name="T2" fmla="*/ 319489 w 363556"/>
              <a:gd name="T3" fmla="*/ 231354 h 506776"/>
              <a:gd name="T4" fmla="*/ 0 w 363556"/>
              <a:gd name="T5" fmla="*/ 506776 h 506776"/>
              <a:gd name="T6" fmla="*/ 363556 w 363556"/>
              <a:gd name="T7" fmla="*/ 0 h 506776"/>
              <a:gd name="T8" fmla="*/ 0 60000 65536"/>
              <a:gd name="T9" fmla="*/ 0 60000 65536"/>
              <a:gd name="T10" fmla="*/ 0 60000 65536"/>
              <a:gd name="T11" fmla="*/ 0 60000 65536"/>
              <a:gd name="T12" fmla="*/ 0 w 363556"/>
              <a:gd name="T13" fmla="*/ 0 h 506776"/>
              <a:gd name="T14" fmla="*/ 363556 w 363556"/>
              <a:gd name="T15" fmla="*/ 506776 h 506776"/>
            </a:gdLst>
            <a:ahLst/>
            <a:cxnLst>
              <a:cxn ang="T8">
                <a:pos x="T0" y="T1"/>
              </a:cxn>
              <a:cxn ang="T9">
                <a:pos x="T2" y="T3"/>
              </a:cxn>
              <a:cxn ang="T10">
                <a:pos x="T4" y="T5"/>
              </a:cxn>
              <a:cxn ang="T11">
                <a:pos x="T6" y="T7"/>
              </a:cxn>
            </a:cxnLst>
            <a:rect l="T12" t="T13" r="T14" b="T15"/>
            <a:pathLst>
              <a:path w="363556" h="506776">
                <a:moveTo>
                  <a:pt x="363556" y="0"/>
                </a:moveTo>
                <a:lnTo>
                  <a:pt x="319489" y="231354"/>
                </a:lnTo>
                <a:lnTo>
                  <a:pt x="0" y="506776"/>
                </a:lnTo>
                <a:lnTo>
                  <a:pt x="363556" y="0"/>
                </a:lnTo>
                <a:close/>
              </a:path>
            </a:pathLst>
          </a:custGeom>
          <a:solidFill>
            <a:schemeClr val="accent2"/>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99" name="任意多边形 94"/>
          <p:cNvSpPr>
            <a:spLocks noChangeArrowheads="1"/>
          </p:cNvSpPr>
          <p:nvPr userDrawn="1"/>
        </p:nvSpPr>
        <p:spPr bwMode="auto">
          <a:xfrm>
            <a:off x="4991100" y="296864"/>
            <a:ext cx="965200" cy="231775"/>
          </a:xfrm>
          <a:custGeom>
            <a:avLst/>
            <a:gdLst>
              <a:gd name="T0" fmla="*/ 0 w 1288973"/>
              <a:gd name="T1" fmla="*/ 308472 h 308472"/>
              <a:gd name="T2" fmla="*/ 1288973 w 1288973"/>
              <a:gd name="T3" fmla="*/ 0 h 308472"/>
              <a:gd name="T4" fmla="*/ 154236 w 1288973"/>
              <a:gd name="T5" fmla="*/ 11016 h 308472"/>
              <a:gd name="T6" fmla="*/ 0 w 1288973"/>
              <a:gd name="T7" fmla="*/ 308472 h 308472"/>
              <a:gd name="T8" fmla="*/ 0 60000 65536"/>
              <a:gd name="T9" fmla="*/ 0 60000 65536"/>
              <a:gd name="T10" fmla="*/ 0 60000 65536"/>
              <a:gd name="T11" fmla="*/ 0 60000 65536"/>
              <a:gd name="T12" fmla="*/ 0 w 1288973"/>
              <a:gd name="T13" fmla="*/ 0 h 308472"/>
              <a:gd name="T14" fmla="*/ 1288973 w 1288973"/>
              <a:gd name="T15" fmla="*/ 308472 h 308472"/>
            </a:gdLst>
            <a:ahLst/>
            <a:cxnLst>
              <a:cxn ang="T8">
                <a:pos x="T0" y="T1"/>
              </a:cxn>
              <a:cxn ang="T9">
                <a:pos x="T2" y="T3"/>
              </a:cxn>
              <a:cxn ang="T10">
                <a:pos x="T4" y="T5"/>
              </a:cxn>
              <a:cxn ang="T11">
                <a:pos x="T6" y="T7"/>
              </a:cxn>
            </a:cxnLst>
            <a:rect l="T12" t="T13" r="T14" b="T15"/>
            <a:pathLst>
              <a:path w="1288973" h="308472">
                <a:moveTo>
                  <a:pt x="0" y="308472"/>
                </a:moveTo>
                <a:lnTo>
                  <a:pt x="1288973" y="0"/>
                </a:lnTo>
                <a:lnTo>
                  <a:pt x="154236" y="11016"/>
                </a:lnTo>
                <a:lnTo>
                  <a:pt x="0" y="308472"/>
                </a:lnTo>
                <a:close/>
              </a:path>
            </a:pathLst>
          </a:custGeom>
          <a:solidFill>
            <a:schemeClr val="accent2"/>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00" name="任意多边形 95"/>
          <p:cNvSpPr>
            <a:spLocks noChangeArrowheads="1"/>
          </p:cNvSpPr>
          <p:nvPr userDrawn="1"/>
        </p:nvSpPr>
        <p:spPr bwMode="auto">
          <a:xfrm>
            <a:off x="5006975" y="430213"/>
            <a:ext cx="793750" cy="742950"/>
          </a:xfrm>
          <a:custGeom>
            <a:avLst/>
            <a:gdLst>
              <a:gd name="T0" fmla="*/ 0 w 1057619"/>
              <a:gd name="T1" fmla="*/ 121186 h 991518"/>
              <a:gd name="T2" fmla="*/ 440674 w 1057619"/>
              <a:gd name="T3" fmla="*/ 0 h 991518"/>
              <a:gd name="T4" fmla="*/ 1057619 w 1057619"/>
              <a:gd name="T5" fmla="*/ 991518 h 991518"/>
              <a:gd name="T6" fmla="*/ 0 w 1057619"/>
              <a:gd name="T7" fmla="*/ 121186 h 991518"/>
              <a:gd name="T8" fmla="*/ 0 60000 65536"/>
              <a:gd name="T9" fmla="*/ 0 60000 65536"/>
              <a:gd name="T10" fmla="*/ 0 60000 65536"/>
              <a:gd name="T11" fmla="*/ 0 60000 65536"/>
              <a:gd name="T12" fmla="*/ 0 w 1057619"/>
              <a:gd name="T13" fmla="*/ 0 h 991518"/>
              <a:gd name="T14" fmla="*/ 1057619 w 1057619"/>
              <a:gd name="T15" fmla="*/ 991518 h 991518"/>
            </a:gdLst>
            <a:ahLst/>
            <a:cxnLst>
              <a:cxn ang="T8">
                <a:pos x="T0" y="T1"/>
              </a:cxn>
              <a:cxn ang="T9">
                <a:pos x="T2" y="T3"/>
              </a:cxn>
              <a:cxn ang="T10">
                <a:pos x="T4" y="T5"/>
              </a:cxn>
              <a:cxn ang="T11">
                <a:pos x="T6" y="T7"/>
              </a:cxn>
            </a:cxnLst>
            <a:rect l="T12" t="T13" r="T14" b="T15"/>
            <a:pathLst>
              <a:path w="1057619" h="991518">
                <a:moveTo>
                  <a:pt x="0" y="121186"/>
                </a:moveTo>
                <a:lnTo>
                  <a:pt x="440674" y="0"/>
                </a:lnTo>
                <a:lnTo>
                  <a:pt x="1057619" y="991518"/>
                </a:lnTo>
                <a:lnTo>
                  <a:pt x="0" y="121186"/>
                </a:lnTo>
                <a:close/>
              </a:path>
            </a:pathLst>
          </a:custGeom>
          <a:solidFill>
            <a:schemeClr val="accent2">
              <a:lumMod val="75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01" name="任意多边形 98"/>
          <p:cNvSpPr>
            <a:spLocks noChangeArrowheads="1"/>
          </p:cNvSpPr>
          <p:nvPr userDrawn="1"/>
        </p:nvSpPr>
        <p:spPr bwMode="auto">
          <a:xfrm>
            <a:off x="5767388" y="296863"/>
            <a:ext cx="1701800" cy="868362"/>
          </a:xfrm>
          <a:custGeom>
            <a:avLst/>
            <a:gdLst>
              <a:gd name="T0" fmla="*/ 286439 w 2269475"/>
              <a:gd name="T1" fmla="*/ 0 h 1156772"/>
              <a:gd name="T2" fmla="*/ 2269475 w 2269475"/>
              <a:gd name="T3" fmla="*/ 0 h 1156772"/>
              <a:gd name="T4" fmla="*/ 0 w 2269475"/>
              <a:gd name="T5" fmla="*/ 1156772 h 1156772"/>
              <a:gd name="T6" fmla="*/ 286439 w 2269475"/>
              <a:gd name="T7" fmla="*/ 0 h 1156772"/>
              <a:gd name="T8" fmla="*/ 0 60000 65536"/>
              <a:gd name="T9" fmla="*/ 0 60000 65536"/>
              <a:gd name="T10" fmla="*/ 0 60000 65536"/>
              <a:gd name="T11" fmla="*/ 0 60000 65536"/>
              <a:gd name="T12" fmla="*/ 0 w 2269475"/>
              <a:gd name="T13" fmla="*/ 0 h 1156772"/>
              <a:gd name="T14" fmla="*/ 2269475 w 2269475"/>
              <a:gd name="T15" fmla="*/ 1156772 h 1156772"/>
            </a:gdLst>
            <a:ahLst/>
            <a:cxnLst>
              <a:cxn ang="T8">
                <a:pos x="T0" y="T1"/>
              </a:cxn>
              <a:cxn ang="T9">
                <a:pos x="T2" y="T3"/>
              </a:cxn>
              <a:cxn ang="T10">
                <a:pos x="T4" y="T5"/>
              </a:cxn>
              <a:cxn ang="T11">
                <a:pos x="T6" y="T7"/>
              </a:cxn>
            </a:cxnLst>
            <a:rect l="T12" t="T13" r="T14" b="T15"/>
            <a:pathLst>
              <a:path w="2269475" h="1156772">
                <a:moveTo>
                  <a:pt x="286439" y="0"/>
                </a:moveTo>
                <a:lnTo>
                  <a:pt x="2269475" y="0"/>
                </a:lnTo>
                <a:lnTo>
                  <a:pt x="0" y="1156772"/>
                </a:lnTo>
                <a:lnTo>
                  <a:pt x="286439" y="0"/>
                </a:lnTo>
                <a:close/>
              </a:path>
            </a:pathLst>
          </a:custGeom>
          <a:solidFill>
            <a:schemeClr val="accent2">
              <a:lumMod val="60000"/>
              <a:lumOff val="40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02" name="任意多边形 99"/>
          <p:cNvSpPr>
            <a:spLocks noChangeArrowheads="1"/>
          </p:cNvSpPr>
          <p:nvPr userDrawn="1"/>
        </p:nvSpPr>
        <p:spPr bwMode="auto">
          <a:xfrm>
            <a:off x="5734050" y="280989"/>
            <a:ext cx="1709738" cy="900112"/>
          </a:xfrm>
          <a:custGeom>
            <a:avLst/>
            <a:gdLst>
              <a:gd name="T0" fmla="*/ 77118 w 2280492"/>
              <a:gd name="T1" fmla="*/ 1167788 h 1189822"/>
              <a:gd name="T2" fmla="*/ 771181 w 2280492"/>
              <a:gd name="T3" fmla="*/ 1090670 h 1189822"/>
              <a:gd name="T4" fmla="*/ 2280492 w 2280492"/>
              <a:gd name="T5" fmla="*/ 0 h 1189822"/>
              <a:gd name="T6" fmla="*/ 0 w 2280492"/>
              <a:gd name="T7" fmla="*/ 1189822 h 1189822"/>
              <a:gd name="T8" fmla="*/ 77118 w 2280492"/>
              <a:gd name="T9" fmla="*/ 1167788 h 1189822"/>
              <a:gd name="T10" fmla="*/ 0 60000 65536"/>
              <a:gd name="T11" fmla="*/ 0 60000 65536"/>
              <a:gd name="T12" fmla="*/ 0 60000 65536"/>
              <a:gd name="T13" fmla="*/ 0 60000 65536"/>
              <a:gd name="T14" fmla="*/ 0 60000 65536"/>
              <a:gd name="T15" fmla="*/ 0 w 2280492"/>
              <a:gd name="T16" fmla="*/ 0 h 1189822"/>
              <a:gd name="T17" fmla="*/ 2280492 w 2280492"/>
              <a:gd name="T18" fmla="*/ 1189822 h 1189822"/>
            </a:gdLst>
            <a:ahLst/>
            <a:cxnLst>
              <a:cxn ang="T10">
                <a:pos x="T0" y="T1"/>
              </a:cxn>
              <a:cxn ang="T11">
                <a:pos x="T2" y="T3"/>
              </a:cxn>
              <a:cxn ang="T12">
                <a:pos x="T4" y="T5"/>
              </a:cxn>
              <a:cxn ang="T13">
                <a:pos x="T6" y="T7"/>
              </a:cxn>
              <a:cxn ang="T14">
                <a:pos x="T8" y="T9"/>
              </a:cxn>
            </a:cxnLst>
            <a:rect l="T15" t="T16" r="T17" b="T18"/>
            <a:pathLst>
              <a:path w="2280492" h="1189822">
                <a:moveTo>
                  <a:pt x="77118" y="1167788"/>
                </a:moveTo>
                <a:lnTo>
                  <a:pt x="771181" y="1090670"/>
                </a:lnTo>
                <a:lnTo>
                  <a:pt x="2280492" y="0"/>
                </a:lnTo>
                <a:lnTo>
                  <a:pt x="0" y="1189822"/>
                </a:lnTo>
                <a:lnTo>
                  <a:pt x="77118" y="1167788"/>
                </a:lnTo>
                <a:close/>
              </a:path>
            </a:pathLst>
          </a:custGeom>
          <a:solidFill>
            <a:schemeClr val="accent2">
              <a:lumMod val="75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03" name="任意多边形 103"/>
          <p:cNvSpPr>
            <a:spLocks noChangeArrowheads="1"/>
          </p:cNvSpPr>
          <p:nvPr userDrawn="1"/>
        </p:nvSpPr>
        <p:spPr bwMode="auto">
          <a:xfrm>
            <a:off x="5437188" y="1438275"/>
            <a:ext cx="569912" cy="361950"/>
          </a:xfrm>
          <a:custGeom>
            <a:avLst/>
            <a:gdLst>
              <a:gd name="T0" fmla="*/ 176270 w 760164"/>
              <a:gd name="T1" fmla="*/ 88135 h 440675"/>
              <a:gd name="T2" fmla="*/ 760164 w 760164"/>
              <a:gd name="T3" fmla="*/ 0 h 440675"/>
              <a:gd name="T4" fmla="*/ 0 w 760164"/>
              <a:gd name="T5" fmla="*/ 440675 h 440675"/>
              <a:gd name="T6" fmla="*/ 176270 w 760164"/>
              <a:gd name="T7" fmla="*/ 88135 h 440675"/>
              <a:gd name="T8" fmla="*/ 0 60000 65536"/>
              <a:gd name="T9" fmla="*/ 0 60000 65536"/>
              <a:gd name="T10" fmla="*/ 0 60000 65536"/>
              <a:gd name="T11" fmla="*/ 0 60000 65536"/>
              <a:gd name="T12" fmla="*/ 0 w 760164"/>
              <a:gd name="T13" fmla="*/ 0 h 440675"/>
              <a:gd name="T14" fmla="*/ 760164 w 760164"/>
              <a:gd name="T15" fmla="*/ 440675 h 440675"/>
            </a:gdLst>
            <a:ahLst/>
            <a:cxnLst>
              <a:cxn ang="T8">
                <a:pos x="T0" y="T1"/>
              </a:cxn>
              <a:cxn ang="T9">
                <a:pos x="T2" y="T3"/>
              </a:cxn>
              <a:cxn ang="T10">
                <a:pos x="T4" y="T5"/>
              </a:cxn>
              <a:cxn ang="T11">
                <a:pos x="T6" y="T7"/>
              </a:cxn>
            </a:cxnLst>
            <a:rect l="T12" t="T13" r="T14" b="T15"/>
            <a:pathLst>
              <a:path w="760164" h="440675">
                <a:moveTo>
                  <a:pt x="176270" y="88135"/>
                </a:moveTo>
                <a:lnTo>
                  <a:pt x="760164" y="0"/>
                </a:lnTo>
                <a:lnTo>
                  <a:pt x="0" y="440675"/>
                </a:lnTo>
                <a:lnTo>
                  <a:pt x="176270" y="88135"/>
                </a:lnTo>
                <a:close/>
              </a:path>
            </a:pathLst>
          </a:custGeom>
          <a:solidFill>
            <a:schemeClr val="accent2">
              <a:lumMod val="75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04" name="任意多边形 105"/>
          <p:cNvSpPr>
            <a:spLocks noChangeArrowheads="1"/>
          </p:cNvSpPr>
          <p:nvPr userDrawn="1"/>
        </p:nvSpPr>
        <p:spPr bwMode="auto">
          <a:xfrm>
            <a:off x="5445125" y="1627188"/>
            <a:ext cx="438150" cy="165100"/>
          </a:xfrm>
          <a:custGeom>
            <a:avLst/>
            <a:gdLst>
              <a:gd name="T0" fmla="*/ 0 w 583894"/>
              <a:gd name="T1" fmla="*/ 198304 h 220337"/>
              <a:gd name="T2" fmla="*/ 583894 w 583894"/>
              <a:gd name="T3" fmla="*/ 220337 h 220337"/>
              <a:gd name="T4" fmla="*/ 341522 w 583894"/>
              <a:gd name="T5" fmla="*/ 0 h 220337"/>
              <a:gd name="T6" fmla="*/ 0 w 583894"/>
              <a:gd name="T7" fmla="*/ 198304 h 220337"/>
              <a:gd name="T8" fmla="*/ 0 60000 65536"/>
              <a:gd name="T9" fmla="*/ 0 60000 65536"/>
              <a:gd name="T10" fmla="*/ 0 60000 65536"/>
              <a:gd name="T11" fmla="*/ 0 60000 65536"/>
              <a:gd name="T12" fmla="*/ 0 w 583894"/>
              <a:gd name="T13" fmla="*/ 0 h 220337"/>
              <a:gd name="T14" fmla="*/ 583894 w 583894"/>
              <a:gd name="T15" fmla="*/ 220337 h 220337"/>
            </a:gdLst>
            <a:ahLst/>
            <a:cxnLst>
              <a:cxn ang="T8">
                <a:pos x="T0" y="T1"/>
              </a:cxn>
              <a:cxn ang="T9">
                <a:pos x="T2" y="T3"/>
              </a:cxn>
              <a:cxn ang="T10">
                <a:pos x="T4" y="T5"/>
              </a:cxn>
              <a:cxn ang="T11">
                <a:pos x="T6" y="T7"/>
              </a:cxn>
            </a:cxnLst>
            <a:rect l="T12" t="T13" r="T14" b="T15"/>
            <a:pathLst>
              <a:path w="583894" h="220337">
                <a:moveTo>
                  <a:pt x="0" y="198304"/>
                </a:moveTo>
                <a:lnTo>
                  <a:pt x="583894" y="220337"/>
                </a:lnTo>
                <a:lnTo>
                  <a:pt x="341522" y="0"/>
                </a:lnTo>
                <a:lnTo>
                  <a:pt x="0" y="198304"/>
                </a:lnTo>
                <a:close/>
              </a:path>
            </a:pathLst>
          </a:custGeom>
          <a:solidFill>
            <a:schemeClr val="accent2">
              <a:lumMod val="50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05" name="任意多边形 107"/>
          <p:cNvSpPr>
            <a:spLocks noChangeArrowheads="1"/>
          </p:cNvSpPr>
          <p:nvPr userDrawn="1"/>
        </p:nvSpPr>
        <p:spPr bwMode="auto">
          <a:xfrm>
            <a:off x="5908675" y="1346201"/>
            <a:ext cx="355600" cy="430213"/>
          </a:xfrm>
          <a:custGeom>
            <a:avLst/>
            <a:gdLst>
              <a:gd name="T0" fmla="*/ 77118 w 473725"/>
              <a:gd name="T1" fmla="*/ 165253 h 572878"/>
              <a:gd name="T2" fmla="*/ 473725 w 473725"/>
              <a:gd name="T3" fmla="*/ 0 h 572878"/>
              <a:gd name="T4" fmla="*/ 0 w 473725"/>
              <a:gd name="T5" fmla="*/ 572878 h 572878"/>
              <a:gd name="T6" fmla="*/ 77118 w 473725"/>
              <a:gd name="T7" fmla="*/ 165253 h 572878"/>
              <a:gd name="T8" fmla="*/ 0 60000 65536"/>
              <a:gd name="T9" fmla="*/ 0 60000 65536"/>
              <a:gd name="T10" fmla="*/ 0 60000 65536"/>
              <a:gd name="T11" fmla="*/ 0 60000 65536"/>
              <a:gd name="T12" fmla="*/ 0 w 473725"/>
              <a:gd name="T13" fmla="*/ 0 h 572878"/>
              <a:gd name="T14" fmla="*/ 473725 w 473725"/>
              <a:gd name="T15" fmla="*/ 572878 h 572878"/>
            </a:gdLst>
            <a:ahLst/>
            <a:cxnLst>
              <a:cxn ang="T8">
                <a:pos x="T0" y="T1"/>
              </a:cxn>
              <a:cxn ang="T9">
                <a:pos x="T2" y="T3"/>
              </a:cxn>
              <a:cxn ang="T10">
                <a:pos x="T4" y="T5"/>
              </a:cxn>
              <a:cxn ang="T11">
                <a:pos x="T6" y="T7"/>
              </a:cxn>
            </a:cxnLst>
            <a:rect l="T12" t="T13" r="T14" b="T15"/>
            <a:pathLst>
              <a:path w="473725" h="572878">
                <a:moveTo>
                  <a:pt x="77118" y="165253"/>
                </a:moveTo>
                <a:lnTo>
                  <a:pt x="473725" y="0"/>
                </a:lnTo>
                <a:lnTo>
                  <a:pt x="0" y="572878"/>
                </a:lnTo>
                <a:lnTo>
                  <a:pt x="77118" y="165253"/>
                </a:lnTo>
                <a:close/>
              </a:path>
            </a:pathLst>
          </a:custGeom>
          <a:solidFill>
            <a:schemeClr val="accent2">
              <a:lumMod val="75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06" name="任意多边形 110"/>
          <p:cNvSpPr>
            <a:spLocks noChangeArrowheads="1"/>
          </p:cNvSpPr>
          <p:nvPr userDrawn="1"/>
        </p:nvSpPr>
        <p:spPr bwMode="auto">
          <a:xfrm>
            <a:off x="5916613" y="-73025"/>
            <a:ext cx="1684337" cy="387350"/>
          </a:xfrm>
          <a:custGeom>
            <a:avLst/>
            <a:gdLst>
              <a:gd name="T0" fmla="*/ 0 w 2247441"/>
              <a:gd name="T1" fmla="*/ 495759 h 495759"/>
              <a:gd name="T2" fmla="*/ 991518 w 2247441"/>
              <a:gd name="T3" fmla="*/ 0 h 495759"/>
              <a:gd name="T4" fmla="*/ 2247441 w 2247441"/>
              <a:gd name="T5" fmla="*/ 0 h 495759"/>
              <a:gd name="T6" fmla="*/ 2060154 w 2247441"/>
              <a:gd name="T7" fmla="*/ 473725 h 495759"/>
              <a:gd name="T8" fmla="*/ 0 w 2247441"/>
              <a:gd name="T9" fmla="*/ 495759 h 495759"/>
              <a:gd name="T10" fmla="*/ 0 60000 65536"/>
              <a:gd name="T11" fmla="*/ 0 60000 65536"/>
              <a:gd name="T12" fmla="*/ 0 60000 65536"/>
              <a:gd name="T13" fmla="*/ 0 60000 65536"/>
              <a:gd name="T14" fmla="*/ 0 60000 65536"/>
              <a:gd name="T15" fmla="*/ 0 w 2247441"/>
              <a:gd name="T16" fmla="*/ 0 h 495759"/>
              <a:gd name="T17" fmla="*/ 2247441 w 2247441"/>
              <a:gd name="T18" fmla="*/ 495759 h 495759"/>
            </a:gdLst>
            <a:ahLst/>
            <a:cxnLst>
              <a:cxn ang="T10">
                <a:pos x="T0" y="T1"/>
              </a:cxn>
              <a:cxn ang="T11">
                <a:pos x="T2" y="T3"/>
              </a:cxn>
              <a:cxn ang="T12">
                <a:pos x="T4" y="T5"/>
              </a:cxn>
              <a:cxn ang="T13">
                <a:pos x="T6" y="T7"/>
              </a:cxn>
              <a:cxn ang="T14">
                <a:pos x="T8" y="T9"/>
              </a:cxn>
            </a:cxnLst>
            <a:rect l="T15" t="T16" r="T17" b="T18"/>
            <a:pathLst>
              <a:path w="2247441" h="495759">
                <a:moveTo>
                  <a:pt x="0" y="495759"/>
                </a:moveTo>
                <a:lnTo>
                  <a:pt x="991518" y="0"/>
                </a:lnTo>
                <a:lnTo>
                  <a:pt x="2247441" y="0"/>
                </a:lnTo>
                <a:lnTo>
                  <a:pt x="2060154" y="473725"/>
                </a:lnTo>
                <a:lnTo>
                  <a:pt x="0" y="495759"/>
                </a:lnTo>
                <a:close/>
              </a:path>
            </a:pathLst>
          </a:custGeom>
          <a:solidFill>
            <a:schemeClr val="accent2"/>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07" name="任意多边形 112"/>
          <p:cNvSpPr>
            <a:spLocks noChangeArrowheads="1"/>
          </p:cNvSpPr>
          <p:nvPr userDrawn="1"/>
        </p:nvSpPr>
        <p:spPr bwMode="auto">
          <a:xfrm>
            <a:off x="7461251" y="0"/>
            <a:ext cx="330200" cy="273050"/>
          </a:xfrm>
          <a:custGeom>
            <a:avLst/>
            <a:gdLst>
              <a:gd name="T0" fmla="*/ 121186 w 440675"/>
              <a:gd name="T1" fmla="*/ 0 h 363557"/>
              <a:gd name="T2" fmla="*/ 440675 w 440675"/>
              <a:gd name="T3" fmla="*/ 0 h 363557"/>
              <a:gd name="T4" fmla="*/ 0 w 440675"/>
              <a:gd name="T5" fmla="*/ 363557 h 363557"/>
              <a:gd name="T6" fmla="*/ 121186 w 440675"/>
              <a:gd name="T7" fmla="*/ 0 h 363557"/>
              <a:gd name="T8" fmla="*/ 0 60000 65536"/>
              <a:gd name="T9" fmla="*/ 0 60000 65536"/>
              <a:gd name="T10" fmla="*/ 0 60000 65536"/>
              <a:gd name="T11" fmla="*/ 0 60000 65536"/>
              <a:gd name="T12" fmla="*/ 0 w 440675"/>
              <a:gd name="T13" fmla="*/ 0 h 363557"/>
              <a:gd name="T14" fmla="*/ 440675 w 440675"/>
              <a:gd name="T15" fmla="*/ 363557 h 363557"/>
            </a:gdLst>
            <a:ahLst/>
            <a:cxnLst>
              <a:cxn ang="T8">
                <a:pos x="T0" y="T1"/>
              </a:cxn>
              <a:cxn ang="T9">
                <a:pos x="T2" y="T3"/>
              </a:cxn>
              <a:cxn ang="T10">
                <a:pos x="T4" y="T5"/>
              </a:cxn>
              <a:cxn ang="T11">
                <a:pos x="T6" y="T7"/>
              </a:cxn>
            </a:cxnLst>
            <a:rect l="T12" t="T13" r="T14" b="T15"/>
            <a:pathLst>
              <a:path w="440675" h="363557">
                <a:moveTo>
                  <a:pt x="121186" y="0"/>
                </a:moveTo>
                <a:lnTo>
                  <a:pt x="440675" y="0"/>
                </a:lnTo>
                <a:lnTo>
                  <a:pt x="0" y="363557"/>
                </a:lnTo>
                <a:lnTo>
                  <a:pt x="121186" y="0"/>
                </a:lnTo>
                <a:close/>
              </a:path>
            </a:pathLst>
          </a:custGeom>
          <a:solidFill>
            <a:schemeClr val="accent2">
              <a:lumMod val="50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08" name="任意多边形 39"/>
          <p:cNvSpPr>
            <a:spLocks noChangeArrowheads="1"/>
          </p:cNvSpPr>
          <p:nvPr userDrawn="1"/>
        </p:nvSpPr>
        <p:spPr bwMode="auto">
          <a:xfrm>
            <a:off x="1892300" y="1139825"/>
            <a:ext cx="1644650" cy="595313"/>
          </a:xfrm>
          <a:custGeom>
            <a:avLst/>
            <a:gdLst>
              <a:gd name="T0" fmla="*/ 0 w 2192356"/>
              <a:gd name="T1" fmla="*/ 782197 h 782197"/>
              <a:gd name="T2" fmla="*/ 727113 w 2192356"/>
              <a:gd name="T3" fmla="*/ 649995 h 782197"/>
              <a:gd name="T4" fmla="*/ 2192356 w 2192356"/>
              <a:gd name="T5" fmla="*/ 0 h 782197"/>
              <a:gd name="T6" fmla="*/ 0 w 2192356"/>
              <a:gd name="T7" fmla="*/ 782197 h 782197"/>
              <a:gd name="T8" fmla="*/ 0 60000 65536"/>
              <a:gd name="T9" fmla="*/ 0 60000 65536"/>
              <a:gd name="T10" fmla="*/ 0 60000 65536"/>
              <a:gd name="T11" fmla="*/ 0 60000 65536"/>
              <a:gd name="T12" fmla="*/ 0 w 2192356"/>
              <a:gd name="T13" fmla="*/ 0 h 782197"/>
              <a:gd name="T14" fmla="*/ 2192356 w 2192356"/>
              <a:gd name="T15" fmla="*/ 782197 h 782197"/>
            </a:gdLst>
            <a:ahLst/>
            <a:cxnLst>
              <a:cxn ang="T8">
                <a:pos x="T0" y="T1"/>
              </a:cxn>
              <a:cxn ang="T9">
                <a:pos x="T2" y="T3"/>
              </a:cxn>
              <a:cxn ang="T10">
                <a:pos x="T4" y="T5"/>
              </a:cxn>
              <a:cxn ang="T11">
                <a:pos x="T6" y="T7"/>
              </a:cxn>
            </a:cxnLst>
            <a:rect l="T12" t="T13" r="T14" b="T15"/>
            <a:pathLst>
              <a:path w="2192356" h="782197">
                <a:moveTo>
                  <a:pt x="0" y="782197"/>
                </a:moveTo>
                <a:lnTo>
                  <a:pt x="727113" y="649995"/>
                </a:lnTo>
                <a:lnTo>
                  <a:pt x="2192356" y="0"/>
                </a:lnTo>
                <a:lnTo>
                  <a:pt x="0" y="782197"/>
                </a:lnTo>
                <a:close/>
              </a:path>
            </a:pathLst>
          </a:custGeom>
          <a:solidFill>
            <a:srgbClr val="FBB61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09" name="任意多边形 82"/>
          <p:cNvSpPr>
            <a:spLocks noChangeArrowheads="1"/>
          </p:cNvSpPr>
          <p:nvPr userDrawn="1"/>
        </p:nvSpPr>
        <p:spPr bwMode="auto">
          <a:xfrm>
            <a:off x="5222875" y="1198563"/>
            <a:ext cx="520700" cy="487362"/>
          </a:xfrm>
          <a:custGeom>
            <a:avLst/>
            <a:gdLst>
              <a:gd name="T0" fmla="*/ 672029 w 672029"/>
              <a:gd name="T1" fmla="*/ 0 h 649995"/>
              <a:gd name="T2" fmla="*/ 0 w 672029"/>
              <a:gd name="T3" fmla="*/ 649995 h 649995"/>
              <a:gd name="T4" fmla="*/ 154236 w 672029"/>
              <a:gd name="T5" fmla="*/ 231354 h 649995"/>
              <a:gd name="T6" fmla="*/ 672029 w 672029"/>
              <a:gd name="T7" fmla="*/ 0 h 649995"/>
              <a:gd name="T8" fmla="*/ 0 60000 65536"/>
              <a:gd name="T9" fmla="*/ 0 60000 65536"/>
              <a:gd name="T10" fmla="*/ 0 60000 65536"/>
              <a:gd name="T11" fmla="*/ 0 60000 65536"/>
              <a:gd name="T12" fmla="*/ 0 w 672029"/>
              <a:gd name="T13" fmla="*/ 0 h 649995"/>
              <a:gd name="T14" fmla="*/ 672029 w 672029"/>
              <a:gd name="T15" fmla="*/ 649995 h 649995"/>
            </a:gdLst>
            <a:ahLst/>
            <a:cxnLst>
              <a:cxn ang="T8">
                <a:pos x="T0" y="T1"/>
              </a:cxn>
              <a:cxn ang="T9">
                <a:pos x="T2" y="T3"/>
              </a:cxn>
              <a:cxn ang="T10">
                <a:pos x="T4" y="T5"/>
              </a:cxn>
              <a:cxn ang="T11">
                <a:pos x="T6" y="T7"/>
              </a:cxn>
            </a:cxnLst>
            <a:rect l="T12" t="T13" r="T14" b="T15"/>
            <a:pathLst>
              <a:path w="672029" h="649995">
                <a:moveTo>
                  <a:pt x="672029" y="0"/>
                </a:moveTo>
                <a:lnTo>
                  <a:pt x="0" y="649995"/>
                </a:lnTo>
                <a:lnTo>
                  <a:pt x="154236" y="231354"/>
                </a:lnTo>
                <a:lnTo>
                  <a:pt x="672029" y="0"/>
                </a:lnTo>
                <a:close/>
              </a:path>
            </a:pathLst>
          </a:custGeom>
          <a:solidFill>
            <a:schemeClr val="accent2">
              <a:lumMod val="75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10" name="任意多边形 119"/>
          <p:cNvSpPr>
            <a:spLocks noChangeArrowheads="1"/>
          </p:cNvSpPr>
          <p:nvPr userDrawn="1"/>
        </p:nvSpPr>
        <p:spPr bwMode="auto">
          <a:xfrm>
            <a:off x="2279651" y="1536701"/>
            <a:ext cx="2281238" cy="701675"/>
          </a:xfrm>
          <a:custGeom>
            <a:avLst/>
            <a:gdLst>
              <a:gd name="T0" fmla="*/ 0 w 2974555"/>
              <a:gd name="T1" fmla="*/ 925417 h 925417"/>
              <a:gd name="T2" fmla="*/ 2974555 w 2974555"/>
              <a:gd name="T3" fmla="*/ 0 h 925417"/>
              <a:gd name="T4" fmla="*/ 2500829 w 2974555"/>
              <a:gd name="T5" fmla="*/ 484742 h 925417"/>
              <a:gd name="T6" fmla="*/ 0 w 2974555"/>
              <a:gd name="T7" fmla="*/ 925417 h 925417"/>
              <a:gd name="T8" fmla="*/ 0 60000 65536"/>
              <a:gd name="T9" fmla="*/ 0 60000 65536"/>
              <a:gd name="T10" fmla="*/ 0 60000 65536"/>
              <a:gd name="T11" fmla="*/ 0 60000 65536"/>
              <a:gd name="T12" fmla="*/ 0 w 2974555"/>
              <a:gd name="T13" fmla="*/ 0 h 925417"/>
              <a:gd name="T14" fmla="*/ 2974555 w 2974555"/>
              <a:gd name="T15" fmla="*/ 925417 h 925417"/>
            </a:gdLst>
            <a:ahLst/>
            <a:cxnLst>
              <a:cxn ang="T8">
                <a:pos x="T0" y="T1"/>
              </a:cxn>
              <a:cxn ang="T9">
                <a:pos x="T2" y="T3"/>
              </a:cxn>
              <a:cxn ang="T10">
                <a:pos x="T4" y="T5"/>
              </a:cxn>
              <a:cxn ang="T11">
                <a:pos x="T6" y="T7"/>
              </a:cxn>
            </a:cxnLst>
            <a:rect l="T12" t="T13" r="T14" b="T15"/>
            <a:pathLst>
              <a:path w="2974555" h="925417">
                <a:moveTo>
                  <a:pt x="0" y="925417"/>
                </a:moveTo>
                <a:lnTo>
                  <a:pt x="2974555" y="0"/>
                </a:lnTo>
                <a:lnTo>
                  <a:pt x="2500829" y="484742"/>
                </a:lnTo>
                <a:lnTo>
                  <a:pt x="0" y="925417"/>
                </a:lnTo>
                <a:close/>
              </a:path>
            </a:pathLst>
          </a:custGeom>
          <a:solidFill>
            <a:srgbClr val="EB263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11" name="任意多边形 120"/>
          <p:cNvSpPr>
            <a:spLocks noChangeArrowheads="1"/>
          </p:cNvSpPr>
          <p:nvPr userDrawn="1"/>
        </p:nvSpPr>
        <p:spPr bwMode="auto">
          <a:xfrm>
            <a:off x="-139700" y="4246563"/>
            <a:ext cx="255588" cy="265112"/>
          </a:xfrm>
          <a:custGeom>
            <a:avLst/>
            <a:gdLst>
              <a:gd name="T0" fmla="*/ 44068 w 341523"/>
              <a:gd name="T1" fmla="*/ 0 h 352540"/>
              <a:gd name="T2" fmla="*/ 341523 w 341523"/>
              <a:gd name="T3" fmla="*/ 352540 h 352540"/>
              <a:gd name="T4" fmla="*/ 0 w 341523"/>
              <a:gd name="T5" fmla="*/ 253388 h 352540"/>
              <a:gd name="T6" fmla="*/ 33051 w 341523"/>
              <a:gd name="T7" fmla="*/ 55084 h 352540"/>
              <a:gd name="T8" fmla="*/ 44068 w 341523"/>
              <a:gd name="T9" fmla="*/ 0 h 352540"/>
              <a:gd name="T10" fmla="*/ 0 60000 65536"/>
              <a:gd name="T11" fmla="*/ 0 60000 65536"/>
              <a:gd name="T12" fmla="*/ 0 60000 65536"/>
              <a:gd name="T13" fmla="*/ 0 60000 65536"/>
              <a:gd name="T14" fmla="*/ 0 60000 65536"/>
              <a:gd name="T15" fmla="*/ 0 w 341523"/>
              <a:gd name="T16" fmla="*/ 0 h 352540"/>
              <a:gd name="T17" fmla="*/ 341523 w 341523"/>
              <a:gd name="T18" fmla="*/ 352540 h 352540"/>
            </a:gdLst>
            <a:ahLst/>
            <a:cxnLst>
              <a:cxn ang="T10">
                <a:pos x="T0" y="T1"/>
              </a:cxn>
              <a:cxn ang="T11">
                <a:pos x="T2" y="T3"/>
              </a:cxn>
              <a:cxn ang="T12">
                <a:pos x="T4" y="T5"/>
              </a:cxn>
              <a:cxn ang="T13">
                <a:pos x="T6" y="T7"/>
              </a:cxn>
              <a:cxn ang="T14">
                <a:pos x="T8" y="T9"/>
              </a:cxn>
            </a:cxnLst>
            <a:rect l="T15" t="T16" r="T17" b="T18"/>
            <a:pathLst>
              <a:path w="341523" h="352540">
                <a:moveTo>
                  <a:pt x="44068" y="0"/>
                </a:moveTo>
                <a:lnTo>
                  <a:pt x="341523" y="352540"/>
                </a:lnTo>
                <a:lnTo>
                  <a:pt x="0" y="253388"/>
                </a:lnTo>
                <a:lnTo>
                  <a:pt x="33051" y="55084"/>
                </a:lnTo>
                <a:lnTo>
                  <a:pt x="44068" y="0"/>
                </a:lnTo>
                <a:close/>
              </a:path>
            </a:pathLst>
          </a:custGeom>
          <a:solidFill>
            <a:srgbClr val="E0345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12" name="任意多边形 122"/>
          <p:cNvSpPr>
            <a:spLocks noChangeArrowheads="1"/>
          </p:cNvSpPr>
          <p:nvPr userDrawn="1"/>
        </p:nvSpPr>
        <p:spPr bwMode="auto">
          <a:xfrm>
            <a:off x="1438275" y="3722689"/>
            <a:ext cx="279400" cy="214312"/>
          </a:xfrm>
          <a:custGeom>
            <a:avLst/>
            <a:gdLst>
              <a:gd name="T0" fmla="*/ 33051 w 374574"/>
              <a:gd name="T1" fmla="*/ 55085 h 286439"/>
              <a:gd name="T2" fmla="*/ 374574 w 374574"/>
              <a:gd name="T3" fmla="*/ 0 h 286439"/>
              <a:gd name="T4" fmla="*/ 0 w 374574"/>
              <a:gd name="T5" fmla="*/ 286439 h 286439"/>
              <a:gd name="T6" fmla="*/ 33051 w 374574"/>
              <a:gd name="T7" fmla="*/ 55085 h 286439"/>
              <a:gd name="T8" fmla="*/ 0 60000 65536"/>
              <a:gd name="T9" fmla="*/ 0 60000 65536"/>
              <a:gd name="T10" fmla="*/ 0 60000 65536"/>
              <a:gd name="T11" fmla="*/ 0 60000 65536"/>
              <a:gd name="T12" fmla="*/ 0 w 374574"/>
              <a:gd name="T13" fmla="*/ 0 h 286439"/>
              <a:gd name="T14" fmla="*/ 374574 w 374574"/>
              <a:gd name="T15" fmla="*/ 286439 h 286439"/>
            </a:gdLst>
            <a:ahLst/>
            <a:cxnLst>
              <a:cxn ang="T8">
                <a:pos x="T0" y="T1"/>
              </a:cxn>
              <a:cxn ang="T9">
                <a:pos x="T2" y="T3"/>
              </a:cxn>
              <a:cxn ang="T10">
                <a:pos x="T4" y="T5"/>
              </a:cxn>
              <a:cxn ang="T11">
                <a:pos x="T6" y="T7"/>
              </a:cxn>
            </a:cxnLst>
            <a:rect l="T12" t="T13" r="T14" b="T15"/>
            <a:pathLst>
              <a:path w="374574" h="286439">
                <a:moveTo>
                  <a:pt x="33051" y="55085"/>
                </a:moveTo>
                <a:lnTo>
                  <a:pt x="374574" y="0"/>
                </a:lnTo>
                <a:lnTo>
                  <a:pt x="0" y="286439"/>
                </a:lnTo>
                <a:lnTo>
                  <a:pt x="33051" y="55085"/>
                </a:lnTo>
                <a:close/>
              </a:path>
            </a:pathLst>
          </a:custGeom>
          <a:solidFill>
            <a:srgbClr val="CB428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13" name="任意多边形 126"/>
          <p:cNvSpPr>
            <a:spLocks noChangeArrowheads="1"/>
          </p:cNvSpPr>
          <p:nvPr userDrawn="1"/>
        </p:nvSpPr>
        <p:spPr bwMode="auto">
          <a:xfrm rot="6756059">
            <a:off x="4123533" y="4880769"/>
            <a:ext cx="173037" cy="98425"/>
          </a:xfrm>
          <a:custGeom>
            <a:avLst/>
            <a:gdLst>
              <a:gd name="T0" fmla="*/ 0 w 231354"/>
              <a:gd name="T1" fmla="*/ 0 h 132202"/>
              <a:gd name="T2" fmla="*/ 143219 w 231354"/>
              <a:gd name="T3" fmla="*/ 132202 h 132202"/>
              <a:gd name="T4" fmla="*/ 231354 w 231354"/>
              <a:gd name="T5" fmla="*/ 55084 h 132202"/>
              <a:gd name="T6" fmla="*/ 0 w 231354"/>
              <a:gd name="T7" fmla="*/ 0 h 132202"/>
              <a:gd name="T8" fmla="*/ 0 60000 65536"/>
              <a:gd name="T9" fmla="*/ 0 60000 65536"/>
              <a:gd name="T10" fmla="*/ 0 60000 65536"/>
              <a:gd name="T11" fmla="*/ 0 60000 65536"/>
              <a:gd name="T12" fmla="*/ 0 w 231354"/>
              <a:gd name="T13" fmla="*/ 0 h 132202"/>
              <a:gd name="T14" fmla="*/ 231354 w 231354"/>
              <a:gd name="T15" fmla="*/ 132202 h 132202"/>
            </a:gdLst>
            <a:ahLst/>
            <a:cxnLst>
              <a:cxn ang="T8">
                <a:pos x="T0" y="T1"/>
              </a:cxn>
              <a:cxn ang="T9">
                <a:pos x="T2" y="T3"/>
              </a:cxn>
              <a:cxn ang="T10">
                <a:pos x="T4" y="T5"/>
              </a:cxn>
              <a:cxn ang="T11">
                <a:pos x="T6" y="T7"/>
              </a:cxn>
            </a:cxnLst>
            <a:rect l="T12" t="T13" r="T14" b="T15"/>
            <a:pathLst>
              <a:path w="231354" h="132202">
                <a:moveTo>
                  <a:pt x="0" y="0"/>
                </a:moveTo>
                <a:lnTo>
                  <a:pt x="143219" y="132202"/>
                </a:lnTo>
                <a:lnTo>
                  <a:pt x="231354" y="55084"/>
                </a:lnTo>
                <a:lnTo>
                  <a:pt x="0" y="0"/>
                </a:lnTo>
                <a:close/>
              </a:path>
            </a:pathLst>
          </a:custGeom>
          <a:solidFill>
            <a:srgbClr val="EF5C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14" name="任意多边形 135"/>
          <p:cNvSpPr>
            <a:spLocks noChangeArrowheads="1"/>
          </p:cNvSpPr>
          <p:nvPr userDrawn="1"/>
        </p:nvSpPr>
        <p:spPr bwMode="auto">
          <a:xfrm>
            <a:off x="6138864" y="2495551"/>
            <a:ext cx="206375" cy="214313"/>
          </a:xfrm>
          <a:custGeom>
            <a:avLst/>
            <a:gdLst>
              <a:gd name="T0" fmla="*/ 0 w 275421"/>
              <a:gd name="T1" fmla="*/ 33051 h 286439"/>
              <a:gd name="T2" fmla="*/ 275421 w 275421"/>
              <a:gd name="T3" fmla="*/ 0 h 286439"/>
              <a:gd name="T4" fmla="*/ 88135 w 275421"/>
              <a:gd name="T5" fmla="*/ 286439 h 286439"/>
              <a:gd name="T6" fmla="*/ 0 w 275421"/>
              <a:gd name="T7" fmla="*/ 33051 h 286439"/>
              <a:gd name="T8" fmla="*/ 0 60000 65536"/>
              <a:gd name="T9" fmla="*/ 0 60000 65536"/>
              <a:gd name="T10" fmla="*/ 0 60000 65536"/>
              <a:gd name="T11" fmla="*/ 0 60000 65536"/>
              <a:gd name="T12" fmla="*/ 0 w 275421"/>
              <a:gd name="T13" fmla="*/ 0 h 286439"/>
              <a:gd name="T14" fmla="*/ 275421 w 275421"/>
              <a:gd name="T15" fmla="*/ 286439 h 286439"/>
            </a:gdLst>
            <a:ahLst/>
            <a:cxnLst>
              <a:cxn ang="T8">
                <a:pos x="T0" y="T1"/>
              </a:cxn>
              <a:cxn ang="T9">
                <a:pos x="T2" y="T3"/>
              </a:cxn>
              <a:cxn ang="T10">
                <a:pos x="T4" y="T5"/>
              </a:cxn>
              <a:cxn ang="T11">
                <a:pos x="T6" y="T7"/>
              </a:cxn>
            </a:cxnLst>
            <a:rect l="T12" t="T13" r="T14" b="T15"/>
            <a:pathLst>
              <a:path w="275421" h="286439">
                <a:moveTo>
                  <a:pt x="0" y="33051"/>
                </a:moveTo>
                <a:lnTo>
                  <a:pt x="275421" y="0"/>
                </a:lnTo>
                <a:lnTo>
                  <a:pt x="88135" y="286439"/>
                </a:lnTo>
                <a:lnTo>
                  <a:pt x="0" y="33051"/>
                </a:lnTo>
                <a:close/>
              </a:path>
            </a:pathLst>
          </a:custGeom>
          <a:solidFill>
            <a:schemeClr val="accent2">
              <a:lumMod val="50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15" name="任意多边形 136"/>
          <p:cNvSpPr>
            <a:spLocks noChangeArrowheads="1"/>
          </p:cNvSpPr>
          <p:nvPr userDrawn="1"/>
        </p:nvSpPr>
        <p:spPr bwMode="auto">
          <a:xfrm>
            <a:off x="8788401" y="2698750"/>
            <a:ext cx="174625" cy="98425"/>
          </a:xfrm>
          <a:custGeom>
            <a:avLst/>
            <a:gdLst>
              <a:gd name="T0" fmla="*/ 0 w 231354"/>
              <a:gd name="T1" fmla="*/ 0 h 132202"/>
              <a:gd name="T2" fmla="*/ 143219 w 231354"/>
              <a:gd name="T3" fmla="*/ 132202 h 132202"/>
              <a:gd name="T4" fmla="*/ 231354 w 231354"/>
              <a:gd name="T5" fmla="*/ 55084 h 132202"/>
              <a:gd name="T6" fmla="*/ 0 w 231354"/>
              <a:gd name="T7" fmla="*/ 0 h 132202"/>
              <a:gd name="T8" fmla="*/ 0 60000 65536"/>
              <a:gd name="T9" fmla="*/ 0 60000 65536"/>
              <a:gd name="T10" fmla="*/ 0 60000 65536"/>
              <a:gd name="T11" fmla="*/ 0 60000 65536"/>
              <a:gd name="T12" fmla="*/ 0 w 231354"/>
              <a:gd name="T13" fmla="*/ 0 h 132202"/>
              <a:gd name="T14" fmla="*/ 231354 w 231354"/>
              <a:gd name="T15" fmla="*/ 132202 h 132202"/>
            </a:gdLst>
            <a:ahLst/>
            <a:cxnLst>
              <a:cxn ang="T8">
                <a:pos x="T0" y="T1"/>
              </a:cxn>
              <a:cxn ang="T9">
                <a:pos x="T2" y="T3"/>
              </a:cxn>
              <a:cxn ang="T10">
                <a:pos x="T4" y="T5"/>
              </a:cxn>
              <a:cxn ang="T11">
                <a:pos x="T6" y="T7"/>
              </a:cxn>
            </a:cxnLst>
            <a:rect l="T12" t="T13" r="T14" b="T15"/>
            <a:pathLst>
              <a:path w="231354" h="132202">
                <a:moveTo>
                  <a:pt x="0" y="0"/>
                </a:moveTo>
                <a:lnTo>
                  <a:pt x="143219" y="132202"/>
                </a:lnTo>
                <a:lnTo>
                  <a:pt x="231354" y="55084"/>
                </a:lnTo>
                <a:lnTo>
                  <a:pt x="0" y="0"/>
                </a:lnTo>
                <a:close/>
              </a:path>
            </a:pathLst>
          </a:custGeom>
          <a:solidFill>
            <a:srgbClr val="F459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16" name="任意多边形 137"/>
          <p:cNvSpPr>
            <a:spLocks noChangeArrowheads="1"/>
          </p:cNvSpPr>
          <p:nvPr userDrawn="1"/>
        </p:nvSpPr>
        <p:spPr bwMode="auto">
          <a:xfrm>
            <a:off x="7840664" y="1833563"/>
            <a:ext cx="247650" cy="198437"/>
          </a:xfrm>
          <a:custGeom>
            <a:avLst/>
            <a:gdLst>
              <a:gd name="T0" fmla="*/ 187286 w 330506"/>
              <a:gd name="T1" fmla="*/ 33050 h 264405"/>
              <a:gd name="T2" fmla="*/ 0 w 330506"/>
              <a:gd name="T3" fmla="*/ 264405 h 264405"/>
              <a:gd name="T4" fmla="*/ 330506 w 330506"/>
              <a:gd name="T5" fmla="*/ 0 h 264405"/>
              <a:gd name="T6" fmla="*/ 187286 w 330506"/>
              <a:gd name="T7" fmla="*/ 33050 h 264405"/>
              <a:gd name="T8" fmla="*/ 0 60000 65536"/>
              <a:gd name="T9" fmla="*/ 0 60000 65536"/>
              <a:gd name="T10" fmla="*/ 0 60000 65536"/>
              <a:gd name="T11" fmla="*/ 0 60000 65536"/>
              <a:gd name="T12" fmla="*/ 0 w 330506"/>
              <a:gd name="T13" fmla="*/ 0 h 264405"/>
              <a:gd name="T14" fmla="*/ 330506 w 330506"/>
              <a:gd name="T15" fmla="*/ 264405 h 264405"/>
            </a:gdLst>
            <a:ahLst/>
            <a:cxnLst>
              <a:cxn ang="T8">
                <a:pos x="T0" y="T1"/>
              </a:cxn>
              <a:cxn ang="T9">
                <a:pos x="T2" y="T3"/>
              </a:cxn>
              <a:cxn ang="T10">
                <a:pos x="T4" y="T5"/>
              </a:cxn>
              <a:cxn ang="T11">
                <a:pos x="T6" y="T7"/>
              </a:cxn>
            </a:cxnLst>
            <a:rect l="T12" t="T13" r="T14" b="T15"/>
            <a:pathLst>
              <a:path w="330506" h="264405">
                <a:moveTo>
                  <a:pt x="187286" y="33050"/>
                </a:moveTo>
                <a:lnTo>
                  <a:pt x="0" y="264405"/>
                </a:lnTo>
                <a:lnTo>
                  <a:pt x="330506" y="0"/>
                </a:lnTo>
                <a:lnTo>
                  <a:pt x="187286" y="33050"/>
                </a:lnTo>
                <a:close/>
              </a:path>
            </a:pathLst>
          </a:custGeom>
          <a:solidFill>
            <a:schemeClr val="accent2">
              <a:lumMod val="75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17" name="任意多边形 138"/>
          <p:cNvSpPr>
            <a:spLocks noChangeArrowheads="1"/>
          </p:cNvSpPr>
          <p:nvPr userDrawn="1"/>
        </p:nvSpPr>
        <p:spPr bwMode="auto">
          <a:xfrm>
            <a:off x="6759575" y="1033463"/>
            <a:ext cx="279400" cy="214312"/>
          </a:xfrm>
          <a:custGeom>
            <a:avLst/>
            <a:gdLst>
              <a:gd name="T0" fmla="*/ 33051 w 374574"/>
              <a:gd name="T1" fmla="*/ 55085 h 286439"/>
              <a:gd name="T2" fmla="*/ 374574 w 374574"/>
              <a:gd name="T3" fmla="*/ 0 h 286439"/>
              <a:gd name="T4" fmla="*/ 0 w 374574"/>
              <a:gd name="T5" fmla="*/ 286439 h 286439"/>
              <a:gd name="T6" fmla="*/ 33051 w 374574"/>
              <a:gd name="T7" fmla="*/ 55085 h 286439"/>
              <a:gd name="T8" fmla="*/ 0 60000 65536"/>
              <a:gd name="T9" fmla="*/ 0 60000 65536"/>
              <a:gd name="T10" fmla="*/ 0 60000 65536"/>
              <a:gd name="T11" fmla="*/ 0 60000 65536"/>
              <a:gd name="T12" fmla="*/ 0 w 374574"/>
              <a:gd name="T13" fmla="*/ 0 h 286439"/>
              <a:gd name="T14" fmla="*/ 374574 w 374574"/>
              <a:gd name="T15" fmla="*/ 286439 h 286439"/>
            </a:gdLst>
            <a:ahLst/>
            <a:cxnLst>
              <a:cxn ang="T8">
                <a:pos x="T0" y="T1"/>
              </a:cxn>
              <a:cxn ang="T9">
                <a:pos x="T2" y="T3"/>
              </a:cxn>
              <a:cxn ang="T10">
                <a:pos x="T4" y="T5"/>
              </a:cxn>
              <a:cxn ang="T11">
                <a:pos x="T6" y="T7"/>
              </a:cxn>
            </a:cxnLst>
            <a:rect l="T12" t="T13" r="T14" b="T15"/>
            <a:pathLst>
              <a:path w="374574" h="286439">
                <a:moveTo>
                  <a:pt x="33051" y="55085"/>
                </a:moveTo>
                <a:lnTo>
                  <a:pt x="374574" y="0"/>
                </a:lnTo>
                <a:lnTo>
                  <a:pt x="0" y="286439"/>
                </a:lnTo>
                <a:lnTo>
                  <a:pt x="33051" y="55085"/>
                </a:lnTo>
                <a:close/>
              </a:path>
            </a:pathLst>
          </a:custGeom>
          <a:solidFill>
            <a:schemeClr val="accent2">
              <a:lumMod val="50000"/>
            </a:schemeClr>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18" name="任意多边形 139"/>
          <p:cNvSpPr>
            <a:spLocks noChangeArrowheads="1"/>
          </p:cNvSpPr>
          <p:nvPr userDrawn="1"/>
        </p:nvSpPr>
        <p:spPr bwMode="auto">
          <a:xfrm>
            <a:off x="508000" y="657225"/>
            <a:ext cx="173038" cy="98425"/>
          </a:xfrm>
          <a:custGeom>
            <a:avLst/>
            <a:gdLst>
              <a:gd name="T0" fmla="*/ 0 w 231354"/>
              <a:gd name="T1" fmla="*/ 0 h 132202"/>
              <a:gd name="T2" fmla="*/ 143219 w 231354"/>
              <a:gd name="T3" fmla="*/ 132202 h 132202"/>
              <a:gd name="T4" fmla="*/ 231354 w 231354"/>
              <a:gd name="T5" fmla="*/ 55084 h 132202"/>
              <a:gd name="T6" fmla="*/ 0 w 231354"/>
              <a:gd name="T7" fmla="*/ 0 h 132202"/>
              <a:gd name="T8" fmla="*/ 0 60000 65536"/>
              <a:gd name="T9" fmla="*/ 0 60000 65536"/>
              <a:gd name="T10" fmla="*/ 0 60000 65536"/>
              <a:gd name="T11" fmla="*/ 0 60000 65536"/>
              <a:gd name="T12" fmla="*/ 0 w 231354"/>
              <a:gd name="T13" fmla="*/ 0 h 132202"/>
              <a:gd name="T14" fmla="*/ 231354 w 231354"/>
              <a:gd name="T15" fmla="*/ 132202 h 132202"/>
            </a:gdLst>
            <a:ahLst/>
            <a:cxnLst>
              <a:cxn ang="T8">
                <a:pos x="T0" y="T1"/>
              </a:cxn>
              <a:cxn ang="T9">
                <a:pos x="T2" y="T3"/>
              </a:cxn>
              <a:cxn ang="T10">
                <a:pos x="T4" y="T5"/>
              </a:cxn>
              <a:cxn ang="T11">
                <a:pos x="T6" y="T7"/>
              </a:cxn>
            </a:cxnLst>
            <a:rect l="T12" t="T13" r="T14" b="T15"/>
            <a:pathLst>
              <a:path w="231354" h="132202">
                <a:moveTo>
                  <a:pt x="0" y="0"/>
                </a:moveTo>
                <a:lnTo>
                  <a:pt x="143219" y="132202"/>
                </a:lnTo>
                <a:lnTo>
                  <a:pt x="231354" y="55084"/>
                </a:lnTo>
                <a:lnTo>
                  <a:pt x="0" y="0"/>
                </a:lnTo>
                <a:close/>
              </a:path>
            </a:pathLst>
          </a:custGeom>
          <a:solidFill>
            <a:srgbClr val="A11D2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19" name="任意多边形 140"/>
          <p:cNvSpPr>
            <a:spLocks noChangeArrowheads="1"/>
          </p:cNvSpPr>
          <p:nvPr userDrawn="1"/>
        </p:nvSpPr>
        <p:spPr bwMode="auto">
          <a:xfrm>
            <a:off x="1970088" y="962025"/>
            <a:ext cx="247650" cy="198438"/>
          </a:xfrm>
          <a:custGeom>
            <a:avLst/>
            <a:gdLst>
              <a:gd name="T0" fmla="*/ 187286 w 330506"/>
              <a:gd name="T1" fmla="*/ 33050 h 264405"/>
              <a:gd name="T2" fmla="*/ 0 w 330506"/>
              <a:gd name="T3" fmla="*/ 264405 h 264405"/>
              <a:gd name="T4" fmla="*/ 330506 w 330506"/>
              <a:gd name="T5" fmla="*/ 0 h 264405"/>
              <a:gd name="T6" fmla="*/ 187286 w 330506"/>
              <a:gd name="T7" fmla="*/ 33050 h 264405"/>
              <a:gd name="T8" fmla="*/ 0 60000 65536"/>
              <a:gd name="T9" fmla="*/ 0 60000 65536"/>
              <a:gd name="T10" fmla="*/ 0 60000 65536"/>
              <a:gd name="T11" fmla="*/ 0 60000 65536"/>
              <a:gd name="T12" fmla="*/ 0 w 330506"/>
              <a:gd name="T13" fmla="*/ 0 h 264405"/>
              <a:gd name="T14" fmla="*/ 330506 w 330506"/>
              <a:gd name="T15" fmla="*/ 264405 h 264405"/>
            </a:gdLst>
            <a:ahLst/>
            <a:cxnLst>
              <a:cxn ang="T8">
                <a:pos x="T0" y="T1"/>
              </a:cxn>
              <a:cxn ang="T9">
                <a:pos x="T2" y="T3"/>
              </a:cxn>
              <a:cxn ang="T10">
                <a:pos x="T4" y="T5"/>
              </a:cxn>
              <a:cxn ang="T11">
                <a:pos x="T6" y="T7"/>
              </a:cxn>
            </a:cxnLst>
            <a:rect l="T12" t="T13" r="T14" b="T15"/>
            <a:pathLst>
              <a:path w="330506" h="264405">
                <a:moveTo>
                  <a:pt x="187286" y="33050"/>
                </a:moveTo>
                <a:lnTo>
                  <a:pt x="0" y="264405"/>
                </a:lnTo>
                <a:lnTo>
                  <a:pt x="330506" y="0"/>
                </a:lnTo>
                <a:lnTo>
                  <a:pt x="187286" y="33050"/>
                </a:lnTo>
                <a:close/>
              </a:path>
            </a:pathLst>
          </a:custGeom>
          <a:solidFill>
            <a:srgbClr val="F5942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20" name="任意多边形 142"/>
          <p:cNvSpPr>
            <a:spLocks noChangeArrowheads="1"/>
          </p:cNvSpPr>
          <p:nvPr userDrawn="1"/>
        </p:nvSpPr>
        <p:spPr bwMode="auto">
          <a:xfrm>
            <a:off x="3990975" y="639763"/>
            <a:ext cx="280988" cy="214312"/>
          </a:xfrm>
          <a:custGeom>
            <a:avLst/>
            <a:gdLst>
              <a:gd name="T0" fmla="*/ 33051 w 374574"/>
              <a:gd name="T1" fmla="*/ 55085 h 286439"/>
              <a:gd name="T2" fmla="*/ 374574 w 374574"/>
              <a:gd name="T3" fmla="*/ 0 h 286439"/>
              <a:gd name="T4" fmla="*/ 0 w 374574"/>
              <a:gd name="T5" fmla="*/ 286439 h 286439"/>
              <a:gd name="T6" fmla="*/ 33051 w 374574"/>
              <a:gd name="T7" fmla="*/ 55085 h 286439"/>
              <a:gd name="T8" fmla="*/ 0 60000 65536"/>
              <a:gd name="T9" fmla="*/ 0 60000 65536"/>
              <a:gd name="T10" fmla="*/ 0 60000 65536"/>
              <a:gd name="T11" fmla="*/ 0 60000 65536"/>
              <a:gd name="T12" fmla="*/ 0 w 374574"/>
              <a:gd name="T13" fmla="*/ 0 h 286439"/>
              <a:gd name="T14" fmla="*/ 374574 w 374574"/>
              <a:gd name="T15" fmla="*/ 286439 h 286439"/>
            </a:gdLst>
            <a:ahLst/>
            <a:cxnLst>
              <a:cxn ang="T8">
                <a:pos x="T0" y="T1"/>
              </a:cxn>
              <a:cxn ang="T9">
                <a:pos x="T2" y="T3"/>
              </a:cxn>
              <a:cxn ang="T10">
                <a:pos x="T4" y="T5"/>
              </a:cxn>
              <a:cxn ang="T11">
                <a:pos x="T6" y="T7"/>
              </a:cxn>
            </a:cxnLst>
            <a:rect l="T12" t="T13" r="T14" b="T15"/>
            <a:pathLst>
              <a:path w="374574" h="286439">
                <a:moveTo>
                  <a:pt x="33051" y="55085"/>
                </a:moveTo>
                <a:lnTo>
                  <a:pt x="374574" y="0"/>
                </a:lnTo>
                <a:lnTo>
                  <a:pt x="0" y="286439"/>
                </a:lnTo>
                <a:lnTo>
                  <a:pt x="33051" y="55085"/>
                </a:lnTo>
                <a:close/>
              </a:path>
            </a:pathLst>
          </a:custGeom>
          <a:solidFill>
            <a:schemeClr val="accent2"/>
          </a:solidFill>
          <a:ln>
            <a:noFill/>
          </a:ln>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21" name="任意多边形 144"/>
          <p:cNvSpPr>
            <a:spLocks noChangeArrowheads="1"/>
          </p:cNvSpPr>
          <p:nvPr userDrawn="1"/>
        </p:nvSpPr>
        <p:spPr bwMode="auto">
          <a:xfrm>
            <a:off x="2786064" y="4511675"/>
            <a:ext cx="173037" cy="98425"/>
          </a:xfrm>
          <a:custGeom>
            <a:avLst/>
            <a:gdLst>
              <a:gd name="T0" fmla="*/ 0 w 231354"/>
              <a:gd name="T1" fmla="*/ 0 h 132202"/>
              <a:gd name="T2" fmla="*/ 143219 w 231354"/>
              <a:gd name="T3" fmla="*/ 132202 h 132202"/>
              <a:gd name="T4" fmla="*/ 231354 w 231354"/>
              <a:gd name="T5" fmla="*/ 55084 h 132202"/>
              <a:gd name="T6" fmla="*/ 0 w 231354"/>
              <a:gd name="T7" fmla="*/ 0 h 132202"/>
              <a:gd name="T8" fmla="*/ 0 60000 65536"/>
              <a:gd name="T9" fmla="*/ 0 60000 65536"/>
              <a:gd name="T10" fmla="*/ 0 60000 65536"/>
              <a:gd name="T11" fmla="*/ 0 60000 65536"/>
              <a:gd name="T12" fmla="*/ 0 w 231354"/>
              <a:gd name="T13" fmla="*/ 0 h 132202"/>
              <a:gd name="T14" fmla="*/ 231354 w 231354"/>
              <a:gd name="T15" fmla="*/ 132202 h 132202"/>
            </a:gdLst>
            <a:ahLst/>
            <a:cxnLst>
              <a:cxn ang="T8">
                <a:pos x="T0" y="T1"/>
              </a:cxn>
              <a:cxn ang="T9">
                <a:pos x="T2" y="T3"/>
              </a:cxn>
              <a:cxn ang="T10">
                <a:pos x="T4" y="T5"/>
              </a:cxn>
              <a:cxn ang="T11">
                <a:pos x="T6" y="T7"/>
              </a:cxn>
            </a:cxnLst>
            <a:rect l="T12" t="T13" r="T14" b="T15"/>
            <a:pathLst>
              <a:path w="231354" h="132202">
                <a:moveTo>
                  <a:pt x="0" y="0"/>
                </a:moveTo>
                <a:lnTo>
                  <a:pt x="143219" y="132202"/>
                </a:lnTo>
                <a:lnTo>
                  <a:pt x="231354" y="55084"/>
                </a:lnTo>
                <a:lnTo>
                  <a:pt x="0" y="0"/>
                </a:lnTo>
                <a:close/>
              </a:path>
            </a:pathLst>
          </a:custGeom>
          <a:solidFill>
            <a:srgbClr val="34110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2000" fill="hold"/>
                                        <p:tgtEl>
                                          <p:spTgt spid="13"/>
                                        </p:tgtEl>
                                        <p:attrNameLst>
                                          <p:attrName>ppt_x</p:attrName>
                                        </p:attrNameLst>
                                      </p:cBhvr>
                                      <p:tavLst>
                                        <p:tav tm="0">
                                          <p:val>
                                            <p:strVal val="1+#ppt_w/2"/>
                                          </p:val>
                                        </p:tav>
                                        <p:tav tm="100000">
                                          <p:val>
                                            <p:strVal val="#ppt_x"/>
                                          </p:val>
                                        </p:tav>
                                      </p:tavLst>
                                    </p:anim>
                                    <p:anim calcmode="lin" valueType="num">
                                      <p:cBhvr additive="base">
                                        <p:cTn id="8" dur="20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2000" fill="hold"/>
                                        <p:tgtEl>
                                          <p:spTgt spid="14"/>
                                        </p:tgtEl>
                                        <p:attrNameLst>
                                          <p:attrName>ppt_x</p:attrName>
                                        </p:attrNameLst>
                                      </p:cBhvr>
                                      <p:tavLst>
                                        <p:tav tm="0">
                                          <p:val>
                                            <p:strVal val="1+#ppt_w/2"/>
                                          </p:val>
                                        </p:tav>
                                        <p:tav tm="100000">
                                          <p:val>
                                            <p:strVal val="#ppt_x"/>
                                          </p:val>
                                        </p:tav>
                                      </p:tavLst>
                                    </p:anim>
                                    <p:anim calcmode="lin" valueType="num">
                                      <p:cBhvr additive="base">
                                        <p:cTn id="12" dur="20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2000" fill="hold"/>
                                        <p:tgtEl>
                                          <p:spTgt spid="15"/>
                                        </p:tgtEl>
                                        <p:attrNameLst>
                                          <p:attrName>ppt_x</p:attrName>
                                        </p:attrNameLst>
                                      </p:cBhvr>
                                      <p:tavLst>
                                        <p:tav tm="0">
                                          <p:val>
                                            <p:strVal val="1+#ppt_w/2"/>
                                          </p:val>
                                        </p:tav>
                                        <p:tav tm="100000">
                                          <p:val>
                                            <p:strVal val="#ppt_x"/>
                                          </p:val>
                                        </p:tav>
                                      </p:tavLst>
                                    </p:anim>
                                    <p:anim calcmode="lin" valueType="num">
                                      <p:cBhvr additive="base">
                                        <p:cTn id="16" dur="20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2000" fill="hold"/>
                                        <p:tgtEl>
                                          <p:spTgt spid="16"/>
                                        </p:tgtEl>
                                        <p:attrNameLst>
                                          <p:attrName>ppt_x</p:attrName>
                                        </p:attrNameLst>
                                      </p:cBhvr>
                                      <p:tavLst>
                                        <p:tav tm="0">
                                          <p:val>
                                            <p:strVal val="1+#ppt_w/2"/>
                                          </p:val>
                                        </p:tav>
                                        <p:tav tm="100000">
                                          <p:val>
                                            <p:strVal val="#ppt_x"/>
                                          </p:val>
                                        </p:tav>
                                      </p:tavLst>
                                    </p:anim>
                                    <p:anim calcmode="lin" valueType="num">
                                      <p:cBhvr additive="base">
                                        <p:cTn id="20" dur="2000" fill="hold"/>
                                        <p:tgtEl>
                                          <p:spTgt spid="16"/>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2000" fill="hold"/>
                                        <p:tgtEl>
                                          <p:spTgt spid="17"/>
                                        </p:tgtEl>
                                        <p:attrNameLst>
                                          <p:attrName>ppt_x</p:attrName>
                                        </p:attrNameLst>
                                      </p:cBhvr>
                                      <p:tavLst>
                                        <p:tav tm="0">
                                          <p:val>
                                            <p:strVal val="1+#ppt_w/2"/>
                                          </p:val>
                                        </p:tav>
                                        <p:tav tm="100000">
                                          <p:val>
                                            <p:strVal val="#ppt_x"/>
                                          </p:val>
                                        </p:tav>
                                      </p:tavLst>
                                    </p:anim>
                                    <p:anim calcmode="lin" valueType="num">
                                      <p:cBhvr additive="base">
                                        <p:cTn id="24" dur="2000" fill="hold"/>
                                        <p:tgtEl>
                                          <p:spTgt spid="17"/>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2000" fill="hold"/>
                                        <p:tgtEl>
                                          <p:spTgt spid="18"/>
                                        </p:tgtEl>
                                        <p:attrNameLst>
                                          <p:attrName>ppt_x</p:attrName>
                                        </p:attrNameLst>
                                      </p:cBhvr>
                                      <p:tavLst>
                                        <p:tav tm="0">
                                          <p:val>
                                            <p:strVal val="1+#ppt_w/2"/>
                                          </p:val>
                                        </p:tav>
                                        <p:tav tm="100000">
                                          <p:val>
                                            <p:strVal val="#ppt_x"/>
                                          </p:val>
                                        </p:tav>
                                      </p:tavLst>
                                    </p:anim>
                                    <p:anim calcmode="lin" valueType="num">
                                      <p:cBhvr additive="base">
                                        <p:cTn id="28" dur="2000" fill="hold"/>
                                        <p:tgtEl>
                                          <p:spTgt spid="18"/>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2000" fill="hold"/>
                                        <p:tgtEl>
                                          <p:spTgt spid="19"/>
                                        </p:tgtEl>
                                        <p:attrNameLst>
                                          <p:attrName>ppt_x</p:attrName>
                                        </p:attrNameLst>
                                      </p:cBhvr>
                                      <p:tavLst>
                                        <p:tav tm="0">
                                          <p:val>
                                            <p:strVal val="1+#ppt_w/2"/>
                                          </p:val>
                                        </p:tav>
                                        <p:tav tm="100000">
                                          <p:val>
                                            <p:strVal val="#ppt_x"/>
                                          </p:val>
                                        </p:tav>
                                      </p:tavLst>
                                    </p:anim>
                                    <p:anim calcmode="lin" valueType="num">
                                      <p:cBhvr additive="base">
                                        <p:cTn id="32" dur="2000" fill="hold"/>
                                        <p:tgtEl>
                                          <p:spTgt spid="19"/>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2000" fill="hold"/>
                                        <p:tgtEl>
                                          <p:spTgt spid="20"/>
                                        </p:tgtEl>
                                        <p:attrNameLst>
                                          <p:attrName>ppt_x</p:attrName>
                                        </p:attrNameLst>
                                      </p:cBhvr>
                                      <p:tavLst>
                                        <p:tav tm="0">
                                          <p:val>
                                            <p:strVal val="1+#ppt_w/2"/>
                                          </p:val>
                                        </p:tav>
                                        <p:tav tm="100000">
                                          <p:val>
                                            <p:strVal val="#ppt_x"/>
                                          </p:val>
                                        </p:tav>
                                      </p:tavLst>
                                    </p:anim>
                                    <p:anim calcmode="lin" valueType="num">
                                      <p:cBhvr additive="base">
                                        <p:cTn id="36" dur="2000" fill="hold"/>
                                        <p:tgtEl>
                                          <p:spTgt spid="20"/>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2000" fill="hold"/>
                                        <p:tgtEl>
                                          <p:spTgt spid="21"/>
                                        </p:tgtEl>
                                        <p:attrNameLst>
                                          <p:attrName>ppt_x</p:attrName>
                                        </p:attrNameLst>
                                      </p:cBhvr>
                                      <p:tavLst>
                                        <p:tav tm="0">
                                          <p:val>
                                            <p:strVal val="1+#ppt_w/2"/>
                                          </p:val>
                                        </p:tav>
                                        <p:tav tm="100000">
                                          <p:val>
                                            <p:strVal val="#ppt_x"/>
                                          </p:val>
                                        </p:tav>
                                      </p:tavLst>
                                    </p:anim>
                                    <p:anim calcmode="lin" valueType="num">
                                      <p:cBhvr additive="base">
                                        <p:cTn id="40" dur="2000" fill="hold"/>
                                        <p:tgtEl>
                                          <p:spTgt spid="21"/>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2000" fill="hold"/>
                                        <p:tgtEl>
                                          <p:spTgt spid="22"/>
                                        </p:tgtEl>
                                        <p:attrNameLst>
                                          <p:attrName>ppt_x</p:attrName>
                                        </p:attrNameLst>
                                      </p:cBhvr>
                                      <p:tavLst>
                                        <p:tav tm="0">
                                          <p:val>
                                            <p:strVal val="1+#ppt_w/2"/>
                                          </p:val>
                                        </p:tav>
                                        <p:tav tm="100000">
                                          <p:val>
                                            <p:strVal val="#ppt_x"/>
                                          </p:val>
                                        </p:tav>
                                      </p:tavLst>
                                    </p:anim>
                                    <p:anim calcmode="lin" valueType="num">
                                      <p:cBhvr additive="base">
                                        <p:cTn id="44" dur="2000" fill="hold"/>
                                        <p:tgtEl>
                                          <p:spTgt spid="22"/>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2000" fill="hold"/>
                                        <p:tgtEl>
                                          <p:spTgt spid="23"/>
                                        </p:tgtEl>
                                        <p:attrNameLst>
                                          <p:attrName>ppt_x</p:attrName>
                                        </p:attrNameLst>
                                      </p:cBhvr>
                                      <p:tavLst>
                                        <p:tav tm="0">
                                          <p:val>
                                            <p:strVal val="1+#ppt_w/2"/>
                                          </p:val>
                                        </p:tav>
                                        <p:tav tm="100000">
                                          <p:val>
                                            <p:strVal val="#ppt_x"/>
                                          </p:val>
                                        </p:tav>
                                      </p:tavLst>
                                    </p:anim>
                                    <p:anim calcmode="lin" valueType="num">
                                      <p:cBhvr additive="base">
                                        <p:cTn id="48" dur="2000" fill="hold"/>
                                        <p:tgtEl>
                                          <p:spTgt spid="23"/>
                                        </p:tgtEl>
                                        <p:attrNameLst>
                                          <p:attrName>ppt_y</p:attrName>
                                        </p:attrNameLst>
                                      </p:cBhvr>
                                      <p:tavLst>
                                        <p:tav tm="0">
                                          <p:val>
                                            <p:strVal val="0-#ppt_h/2"/>
                                          </p:val>
                                        </p:tav>
                                        <p:tav tm="100000">
                                          <p:val>
                                            <p:strVal val="#ppt_y"/>
                                          </p:val>
                                        </p:tav>
                                      </p:tavLst>
                                    </p:anim>
                                  </p:childTnLst>
                                </p:cTn>
                              </p:par>
                              <p:par>
                                <p:cTn id="49" presetID="2" presetClass="entr" presetSubtype="3"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2000" fill="hold"/>
                                        <p:tgtEl>
                                          <p:spTgt spid="24"/>
                                        </p:tgtEl>
                                        <p:attrNameLst>
                                          <p:attrName>ppt_x</p:attrName>
                                        </p:attrNameLst>
                                      </p:cBhvr>
                                      <p:tavLst>
                                        <p:tav tm="0">
                                          <p:val>
                                            <p:strVal val="1+#ppt_w/2"/>
                                          </p:val>
                                        </p:tav>
                                        <p:tav tm="100000">
                                          <p:val>
                                            <p:strVal val="#ppt_x"/>
                                          </p:val>
                                        </p:tav>
                                      </p:tavLst>
                                    </p:anim>
                                    <p:anim calcmode="lin" valueType="num">
                                      <p:cBhvr additive="base">
                                        <p:cTn id="52" dur="2000" fill="hold"/>
                                        <p:tgtEl>
                                          <p:spTgt spid="24"/>
                                        </p:tgtEl>
                                        <p:attrNameLst>
                                          <p:attrName>ppt_y</p:attrName>
                                        </p:attrNameLst>
                                      </p:cBhvr>
                                      <p:tavLst>
                                        <p:tav tm="0">
                                          <p:val>
                                            <p:strVal val="0-#ppt_h/2"/>
                                          </p:val>
                                        </p:tav>
                                        <p:tav tm="100000">
                                          <p:val>
                                            <p:strVal val="#ppt_y"/>
                                          </p:val>
                                        </p:tav>
                                      </p:tavLst>
                                    </p:anim>
                                  </p:childTnLst>
                                </p:cTn>
                              </p:par>
                              <p:par>
                                <p:cTn id="53" presetID="2" presetClass="entr" presetSubtype="3"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2000" fill="hold"/>
                                        <p:tgtEl>
                                          <p:spTgt spid="25"/>
                                        </p:tgtEl>
                                        <p:attrNameLst>
                                          <p:attrName>ppt_x</p:attrName>
                                        </p:attrNameLst>
                                      </p:cBhvr>
                                      <p:tavLst>
                                        <p:tav tm="0">
                                          <p:val>
                                            <p:strVal val="1+#ppt_w/2"/>
                                          </p:val>
                                        </p:tav>
                                        <p:tav tm="100000">
                                          <p:val>
                                            <p:strVal val="#ppt_x"/>
                                          </p:val>
                                        </p:tav>
                                      </p:tavLst>
                                    </p:anim>
                                    <p:anim calcmode="lin" valueType="num">
                                      <p:cBhvr additive="base">
                                        <p:cTn id="56" dur="2000" fill="hold"/>
                                        <p:tgtEl>
                                          <p:spTgt spid="25"/>
                                        </p:tgtEl>
                                        <p:attrNameLst>
                                          <p:attrName>ppt_y</p:attrName>
                                        </p:attrNameLst>
                                      </p:cBhvr>
                                      <p:tavLst>
                                        <p:tav tm="0">
                                          <p:val>
                                            <p:strVal val="0-#ppt_h/2"/>
                                          </p:val>
                                        </p:tav>
                                        <p:tav tm="100000">
                                          <p:val>
                                            <p:strVal val="#ppt_y"/>
                                          </p:val>
                                        </p:tav>
                                      </p:tavLst>
                                    </p:anim>
                                  </p:childTnLst>
                                </p:cTn>
                              </p:par>
                              <p:par>
                                <p:cTn id="57" presetID="2" presetClass="entr" presetSubtype="3"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2000" fill="hold"/>
                                        <p:tgtEl>
                                          <p:spTgt spid="26"/>
                                        </p:tgtEl>
                                        <p:attrNameLst>
                                          <p:attrName>ppt_x</p:attrName>
                                        </p:attrNameLst>
                                      </p:cBhvr>
                                      <p:tavLst>
                                        <p:tav tm="0">
                                          <p:val>
                                            <p:strVal val="1+#ppt_w/2"/>
                                          </p:val>
                                        </p:tav>
                                        <p:tav tm="100000">
                                          <p:val>
                                            <p:strVal val="#ppt_x"/>
                                          </p:val>
                                        </p:tav>
                                      </p:tavLst>
                                    </p:anim>
                                    <p:anim calcmode="lin" valueType="num">
                                      <p:cBhvr additive="base">
                                        <p:cTn id="60" dur="2000" fill="hold"/>
                                        <p:tgtEl>
                                          <p:spTgt spid="26"/>
                                        </p:tgtEl>
                                        <p:attrNameLst>
                                          <p:attrName>ppt_y</p:attrName>
                                        </p:attrNameLst>
                                      </p:cBhvr>
                                      <p:tavLst>
                                        <p:tav tm="0">
                                          <p:val>
                                            <p:strVal val="0-#ppt_h/2"/>
                                          </p:val>
                                        </p:tav>
                                        <p:tav tm="100000">
                                          <p:val>
                                            <p:strVal val="#ppt_y"/>
                                          </p:val>
                                        </p:tav>
                                      </p:tavLst>
                                    </p:anim>
                                  </p:childTnLst>
                                </p:cTn>
                              </p:par>
                              <p:par>
                                <p:cTn id="61" presetID="2" presetClass="entr" presetSubtype="3"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2000" fill="hold"/>
                                        <p:tgtEl>
                                          <p:spTgt spid="27"/>
                                        </p:tgtEl>
                                        <p:attrNameLst>
                                          <p:attrName>ppt_x</p:attrName>
                                        </p:attrNameLst>
                                      </p:cBhvr>
                                      <p:tavLst>
                                        <p:tav tm="0">
                                          <p:val>
                                            <p:strVal val="1+#ppt_w/2"/>
                                          </p:val>
                                        </p:tav>
                                        <p:tav tm="100000">
                                          <p:val>
                                            <p:strVal val="#ppt_x"/>
                                          </p:val>
                                        </p:tav>
                                      </p:tavLst>
                                    </p:anim>
                                    <p:anim calcmode="lin" valueType="num">
                                      <p:cBhvr additive="base">
                                        <p:cTn id="64" dur="2000" fill="hold"/>
                                        <p:tgtEl>
                                          <p:spTgt spid="27"/>
                                        </p:tgtEl>
                                        <p:attrNameLst>
                                          <p:attrName>ppt_y</p:attrName>
                                        </p:attrNameLst>
                                      </p:cBhvr>
                                      <p:tavLst>
                                        <p:tav tm="0">
                                          <p:val>
                                            <p:strVal val="0-#ppt_h/2"/>
                                          </p:val>
                                        </p:tav>
                                        <p:tav tm="100000">
                                          <p:val>
                                            <p:strVal val="#ppt_y"/>
                                          </p:val>
                                        </p:tav>
                                      </p:tavLst>
                                    </p:anim>
                                  </p:childTnLst>
                                </p:cTn>
                              </p:par>
                              <p:par>
                                <p:cTn id="65" presetID="2" presetClass="entr" presetSubtype="3"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2000" fill="hold"/>
                                        <p:tgtEl>
                                          <p:spTgt spid="28"/>
                                        </p:tgtEl>
                                        <p:attrNameLst>
                                          <p:attrName>ppt_x</p:attrName>
                                        </p:attrNameLst>
                                      </p:cBhvr>
                                      <p:tavLst>
                                        <p:tav tm="0">
                                          <p:val>
                                            <p:strVal val="1+#ppt_w/2"/>
                                          </p:val>
                                        </p:tav>
                                        <p:tav tm="100000">
                                          <p:val>
                                            <p:strVal val="#ppt_x"/>
                                          </p:val>
                                        </p:tav>
                                      </p:tavLst>
                                    </p:anim>
                                    <p:anim calcmode="lin" valueType="num">
                                      <p:cBhvr additive="base">
                                        <p:cTn id="68" dur="2000" fill="hold"/>
                                        <p:tgtEl>
                                          <p:spTgt spid="28"/>
                                        </p:tgtEl>
                                        <p:attrNameLst>
                                          <p:attrName>ppt_y</p:attrName>
                                        </p:attrNameLst>
                                      </p:cBhvr>
                                      <p:tavLst>
                                        <p:tav tm="0">
                                          <p:val>
                                            <p:strVal val="0-#ppt_h/2"/>
                                          </p:val>
                                        </p:tav>
                                        <p:tav tm="100000">
                                          <p:val>
                                            <p:strVal val="#ppt_y"/>
                                          </p:val>
                                        </p:tav>
                                      </p:tavLst>
                                    </p:anim>
                                  </p:childTnLst>
                                </p:cTn>
                              </p:par>
                              <p:par>
                                <p:cTn id="69" presetID="2" presetClass="entr" presetSubtype="3"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2000" fill="hold"/>
                                        <p:tgtEl>
                                          <p:spTgt spid="29"/>
                                        </p:tgtEl>
                                        <p:attrNameLst>
                                          <p:attrName>ppt_x</p:attrName>
                                        </p:attrNameLst>
                                      </p:cBhvr>
                                      <p:tavLst>
                                        <p:tav tm="0">
                                          <p:val>
                                            <p:strVal val="1+#ppt_w/2"/>
                                          </p:val>
                                        </p:tav>
                                        <p:tav tm="100000">
                                          <p:val>
                                            <p:strVal val="#ppt_x"/>
                                          </p:val>
                                        </p:tav>
                                      </p:tavLst>
                                    </p:anim>
                                    <p:anim calcmode="lin" valueType="num">
                                      <p:cBhvr additive="base">
                                        <p:cTn id="72" dur="2000" fill="hold"/>
                                        <p:tgtEl>
                                          <p:spTgt spid="29"/>
                                        </p:tgtEl>
                                        <p:attrNameLst>
                                          <p:attrName>ppt_y</p:attrName>
                                        </p:attrNameLst>
                                      </p:cBhvr>
                                      <p:tavLst>
                                        <p:tav tm="0">
                                          <p:val>
                                            <p:strVal val="0-#ppt_h/2"/>
                                          </p:val>
                                        </p:tav>
                                        <p:tav tm="100000">
                                          <p:val>
                                            <p:strVal val="#ppt_y"/>
                                          </p:val>
                                        </p:tav>
                                      </p:tavLst>
                                    </p:anim>
                                  </p:childTnLst>
                                </p:cTn>
                              </p:par>
                              <p:par>
                                <p:cTn id="73" presetID="2" presetClass="entr" presetSubtype="3"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2000" fill="hold"/>
                                        <p:tgtEl>
                                          <p:spTgt spid="30"/>
                                        </p:tgtEl>
                                        <p:attrNameLst>
                                          <p:attrName>ppt_x</p:attrName>
                                        </p:attrNameLst>
                                      </p:cBhvr>
                                      <p:tavLst>
                                        <p:tav tm="0">
                                          <p:val>
                                            <p:strVal val="1+#ppt_w/2"/>
                                          </p:val>
                                        </p:tav>
                                        <p:tav tm="100000">
                                          <p:val>
                                            <p:strVal val="#ppt_x"/>
                                          </p:val>
                                        </p:tav>
                                      </p:tavLst>
                                    </p:anim>
                                    <p:anim calcmode="lin" valueType="num">
                                      <p:cBhvr additive="base">
                                        <p:cTn id="76" dur="2000" fill="hold"/>
                                        <p:tgtEl>
                                          <p:spTgt spid="30"/>
                                        </p:tgtEl>
                                        <p:attrNameLst>
                                          <p:attrName>ppt_y</p:attrName>
                                        </p:attrNameLst>
                                      </p:cBhvr>
                                      <p:tavLst>
                                        <p:tav tm="0">
                                          <p:val>
                                            <p:strVal val="0-#ppt_h/2"/>
                                          </p:val>
                                        </p:tav>
                                        <p:tav tm="100000">
                                          <p:val>
                                            <p:strVal val="#ppt_y"/>
                                          </p:val>
                                        </p:tav>
                                      </p:tavLst>
                                    </p:anim>
                                  </p:childTnLst>
                                </p:cTn>
                              </p:par>
                              <p:par>
                                <p:cTn id="77" presetID="2" presetClass="entr" presetSubtype="3"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2000" fill="hold"/>
                                        <p:tgtEl>
                                          <p:spTgt spid="31"/>
                                        </p:tgtEl>
                                        <p:attrNameLst>
                                          <p:attrName>ppt_x</p:attrName>
                                        </p:attrNameLst>
                                      </p:cBhvr>
                                      <p:tavLst>
                                        <p:tav tm="0">
                                          <p:val>
                                            <p:strVal val="1+#ppt_w/2"/>
                                          </p:val>
                                        </p:tav>
                                        <p:tav tm="100000">
                                          <p:val>
                                            <p:strVal val="#ppt_x"/>
                                          </p:val>
                                        </p:tav>
                                      </p:tavLst>
                                    </p:anim>
                                    <p:anim calcmode="lin" valueType="num">
                                      <p:cBhvr additive="base">
                                        <p:cTn id="80" dur="2000" fill="hold"/>
                                        <p:tgtEl>
                                          <p:spTgt spid="31"/>
                                        </p:tgtEl>
                                        <p:attrNameLst>
                                          <p:attrName>ppt_y</p:attrName>
                                        </p:attrNameLst>
                                      </p:cBhvr>
                                      <p:tavLst>
                                        <p:tav tm="0">
                                          <p:val>
                                            <p:strVal val="0-#ppt_h/2"/>
                                          </p:val>
                                        </p:tav>
                                        <p:tav tm="100000">
                                          <p:val>
                                            <p:strVal val="#ppt_y"/>
                                          </p:val>
                                        </p:tav>
                                      </p:tavLst>
                                    </p:anim>
                                  </p:childTnLst>
                                </p:cTn>
                              </p:par>
                              <p:par>
                                <p:cTn id="81" presetID="2" presetClass="entr" presetSubtype="3" fill="hold" grpId="0" nodeType="with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2000" fill="hold"/>
                                        <p:tgtEl>
                                          <p:spTgt spid="32"/>
                                        </p:tgtEl>
                                        <p:attrNameLst>
                                          <p:attrName>ppt_x</p:attrName>
                                        </p:attrNameLst>
                                      </p:cBhvr>
                                      <p:tavLst>
                                        <p:tav tm="0">
                                          <p:val>
                                            <p:strVal val="1+#ppt_w/2"/>
                                          </p:val>
                                        </p:tav>
                                        <p:tav tm="100000">
                                          <p:val>
                                            <p:strVal val="#ppt_x"/>
                                          </p:val>
                                        </p:tav>
                                      </p:tavLst>
                                    </p:anim>
                                    <p:anim calcmode="lin" valueType="num">
                                      <p:cBhvr additive="base">
                                        <p:cTn id="84" dur="2000" fill="hold"/>
                                        <p:tgtEl>
                                          <p:spTgt spid="32"/>
                                        </p:tgtEl>
                                        <p:attrNameLst>
                                          <p:attrName>ppt_y</p:attrName>
                                        </p:attrNameLst>
                                      </p:cBhvr>
                                      <p:tavLst>
                                        <p:tav tm="0">
                                          <p:val>
                                            <p:strVal val="0-#ppt_h/2"/>
                                          </p:val>
                                        </p:tav>
                                        <p:tav tm="100000">
                                          <p:val>
                                            <p:strVal val="#ppt_y"/>
                                          </p:val>
                                        </p:tav>
                                      </p:tavLst>
                                    </p:anim>
                                  </p:childTnLst>
                                </p:cTn>
                              </p:par>
                              <p:par>
                                <p:cTn id="85" presetID="2" presetClass="entr" presetSubtype="3" fill="hold" grpId="0" nodeType="with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additive="base">
                                        <p:cTn id="87" dur="2000" fill="hold"/>
                                        <p:tgtEl>
                                          <p:spTgt spid="33"/>
                                        </p:tgtEl>
                                        <p:attrNameLst>
                                          <p:attrName>ppt_x</p:attrName>
                                        </p:attrNameLst>
                                      </p:cBhvr>
                                      <p:tavLst>
                                        <p:tav tm="0">
                                          <p:val>
                                            <p:strVal val="1+#ppt_w/2"/>
                                          </p:val>
                                        </p:tav>
                                        <p:tav tm="100000">
                                          <p:val>
                                            <p:strVal val="#ppt_x"/>
                                          </p:val>
                                        </p:tav>
                                      </p:tavLst>
                                    </p:anim>
                                    <p:anim calcmode="lin" valueType="num">
                                      <p:cBhvr additive="base">
                                        <p:cTn id="88" dur="2000" fill="hold"/>
                                        <p:tgtEl>
                                          <p:spTgt spid="33"/>
                                        </p:tgtEl>
                                        <p:attrNameLst>
                                          <p:attrName>ppt_y</p:attrName>
                                        </p:attrNameLst>
                                      </p:cBhvr>
                                      <p:tavLst>
                                        <p:tav tm="0">
                                          <p:val>
                                            <p:strVal val="0-#ppt_h/2"/>
                                          </p:val>
                                        </p:tav>
                                        <p:tav tm="100000">
                                          <p:val>
                                            <p:strVal val="#ppt_y"/>
                                          </p:val>
                                        </p:tav>
                                      </p:tavLst>
                                    </p:anim>
                                  </p:childTnLst>
                                </p:cTn>
                              </p:par>
                              <p:par>
                                <p:cTn id="89" presetID="2" presetClass="entr" presetSubtype="3" fill="hold" grpId="0" nodeType="with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2000" fill="hold"/>
                                        <p:tgtEl>
                                          <p:spTgt spid="34"/>
                                        </p:tgtEl>
                                        <p:attrNameLst>
                                          <p:attrName>ppt_x</p:attrName>
                                        </p:attrNameLst>
                                      </p:cBhvr>
                                      <p:tavLst>
                                        <p:tav tm="0">
                                          <p:val>
                                            <p:strVal val="1+#ppt_w/2"/>
                                          </p:val>
                                        </p:tav>
                                        <p:tav tm="100000">
                                          <p:val>
                                            <p:strVal val="#ppt_x"/>
                                          </p:val>
                                        </p:tav>
                                      </p:tavLst>
                                    </p:anim>
                                    <p:anim calcmode="lin" valueType="num">
                                      <p:cBhvr additive="base">
                                        <p:cTn id="92" dur="2000" fill="hold"/>
                                        <p:tgtEl>
                                          <p:spTgt spid="34"/>
                                        </p:tgtEl>
                                        <p:attrNameLst>
                                          <p:attrName>ppt_y</p:attrName>
                                        </p:attrNameLst>
                                      </p:cBhvr>
                                      <p:tavLst>
                                        <p:tav tm="0">
                                          <p:val>
                                            <p:strVal val="0-#ppt_h/2"/>
                                          </p:val>
                                        </p:tav>
                                        <p:tav tm="100000">
                                          <p:val>
                                            <p:strVal val="#ppt_y"/>
                                          </p:val>
                                        </p:tav>
                                      </p:tavLst>
                                    </p:anim>
                                  </p:childTnLst>
                                </p:cTn>
                              </p:par>
                              <p:par>
                                <p:cTn id="93" presetID="2" presetClass="entr" presetSubtype="3" fill="hold" grpId="0" nodeType="withEffect">
                                  <p:stCondLst>
                                    <p:cond delay="0"/>
                                  </p:stCondLst>
                                  <p:childTnLst>
                                    <p:set>
                                      <p:cBhvr>
                                        <p:cTn id="94" dur="1" fill="hold">
                                          <p:stCondLst>
                                            <p:cond delay="0"/>
                                          </p:stCondLst>
                                        </p:cTn>
                                        <p:tgtEl>
                                          <p:spTgt spid="35"/>
                                        </p:tgtEl>
                                        <p:attrNameLst>
                                          <p:attrName>style.visibility</p:attrName>
                                        </p:attrNameLst>
                                      </p:cBhvr>
                                      <p:to>
                                        <p:strVal val="visible"/>
                                      </p:to>
                                    </p:set>
                                    <p:anim calcmode="lin" valueType="num">
                                      <p:cBhvr additive="base">
                                        <p:cTn id="95" dur="2000" fill="hold"/>
                                        <p:tgtEl>
                                          <p:spTgt spid="35"/>
                                        </p:tgtEl>
                                        <p:attrNameLst>
                                          <p:attrName>ppt_x</p:attrName>
                                        </p:attrNameLst>
                                      </p:cBhvr>
                                      <p:tavLst>
                                        <p:tav tm="0">
                                          <p:val>
                                            <p:strVal val="1+#ppt_w/2"/>
                                          </p:val>
                                        </p:tav>
                                        <p:tav tm="100000">
                                          <p:val>
                                            <p:strVal val="#ppt_x"/>
                                          </p:val>
                                        </p:tav>
                                      </p:tavLst>
                                    </p:anim>
                                    <p:anim calcmode="lin" valueType="num">
                                      <p:cBhvr additive="base">
                                        <p:cTn id="96" dur="2000" fill="hold"/>
                                        <p:tgtEl>
                                          <p:spTgt spid="35"/>
                                        </p:tgtEl>
                                        <p:attrNameLst>
                                          <p:attrName>ppt_y</p:attrName>
                                        </p:attrNameLst>
                                      </p:cBhvr>
                                      <p:tavLst>
                                        <p:tav tm="0">
                                          <p:val>
                                            <p:strVal val="0-#ppt_h/2"/>
                                          </p:val>
                                        </p:tav>
                                        <p:tav tm="100000">
                                          <p:val>
                                            <p:strVal val="#ppt_y"/>
                                          </p:val>
                                        </p:tav>
                                      </p:tavLst>
                                    </p:anim>
                                  </p:childTnLst>
                                </p:cTn>
                              </p:par>
                              <p:par>
                                <p:cTn id="97" presetID="2" presetClass="entr" presetSubtype="3" fill="hold" grpId="0" nodeType="withEffect">
                                  <p:stCondLst>
                                    <p:cond delay="0"/>
                                  </p:stCondLst>
                                  <p:childTnLst>
                                    <p:set>
                                      <p:cBhvr>
                                        <p:cTn id="98" dur="1" fill="hold">
                                          <p:stCondLst>
                                            <p:cond delay="0"/>
                                          </p:stCondLst>
                                        </p:cTn>
                                        <p:tgtEl>
                                          <p:spTgt spid="36"/>
                                        </p:tgtEl>
                                        <p:attrNameLst>
                                          <p:attrName>style.visibility</p:attrName>
                                        </p:attrNameLst>
                                      </p:cBhvr>
                                      <p:to>
                                        <p:strVal val="visible"/>
                                      </p:to>
                                    </p:set>
                                    <p:anim calcmode="lin" valueType="num">
                                      <p:cBhvr additive="base">
                                        <p:cTn id="99" dur="2000" fill="hold"/>
                                        <p:tgtEl>
                                          <p:spTgt spid="36"/>
                                        </p:tgtEl>
                                        <p:attrNameLst>
                                          <p:attrName>ppt_x</p:attrName>
                                        </p:attrNameLst>
                                      </p:cBhvr>
                                      <p:tavLst>
                                        <p:tav tm="0">
                                          <p:val>
                                            <p:strVal val="1+#ppt_w/2"/>
                                          </p:val>
                                        </p:tav>
                                        <p:tav tm="100000">
                                          <p:val>
                                            <p:strVal val="#ppt_x"/>
                                          </p:val>
                                        </p:tav>
                                      </p:tavLst>
                                    </p:anim>
                                    <p:anim calcmode="lin" valueType="num">
                                      <p:cBhvr additive="base">
                                        <p:cTn id="100" dur="2000" fill="hold"/>
                                        <p:tgtEl>
                                          <p:spTgt spid="36"/>
                                        </p:tgtEl>
                                        <p:attrNameLst>
                                          <p:attrName>ppt_y</p:attrName>
                                        </p:attrNameLst>
                                      </p:cBhvr>
                                      <p:tavLst>
                                        <p:tav tm="0">
                                          <p:val>
                                            <p:strVal val="0-#ppt_h/2"/>
                                          </p:val>
                                        </p:tav>
                                        <p:tav tm="100000">
                                          <p:val>
                                            <p:strVal val="#ppt_y"/>
                                          </p:val>
                                        </p:tav>
                                      </p:tavLst>
                                    </p:anim>
                                  </p:childTnLst>
                                </p:cTn>
                              </p:par>
                              <p:par>
                                <p:cTn id="101" presetID="2" presetClass="entr" presetSubtype="3" fill="hold" grpId="0" nodeType="with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additive="base">
                                        <p:cTn id="103" dur="2000" fill="hold"/>
                                        <p:tgtEl>
                                          <p:spTgt spid="37"/>
                                        </p:tgtEl>
                                        <p:attrNameLst>
                                          <p:attrName>ppt_x</p:attrName>
                                        </p:attrNameLst>
                                      </p:cBhvr>
                                      <p:tavLst>
                                        <p:tav tm="0">
                                          <p:val>
                                            <p:strVal val="1+#ppt_w/2"/>
                                          </p:val>
                                        </p:tav>
                                        <p:tav tm="100000">
                                          <p:val>
                                            <p:strVal val="#ppt_x"/>
                                          </p:val>
                                        </p:tav>
                                      </p:tavLst>
                                    </p:anim>
                                    <p:anim calcmode="lin" valueType="num">
                                      <p:cBhvr additive="base">
                                        <p:cTn id="104" dur="2000" fill="hold"/>
                                        <p:tgtEl>
                                          <p:spTgt spid="37"/>
                                        </p:tgtEl>
                                        <p:attrNameLst>
                                          <p:attrName>ppt_y</p:attrName>
                                        </p:attrNameLst>
                                      </p:cBhvr>
                                      <p:tavLst>
                                        <p:tav tm="0">
                                          <p:val>
                                            <p:strVal val="0-#ppt_h/2"/>
                                          </p:val>
                                        </p:tav>
                                        <p:tav tm="100000">
                                          <p:val>
                                            <p:strVal val="#ppt_y"/>
                                          </p:val>
                                        </p:tav>
                                      </p:tavLst>
                                    </p:anim>
                                  </p:childTnLst>
                                </p:cTn>
                              </p:par>
                              <p:par>
                                <p:cTn id="105" presetID="2" presetClass="entr" presetSubtype="3"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additive="base">
                                        <p:cTn id="107" dur="2000" fill="hold"/>
                                        <p:tgtEl>
                                          <p:spTgt spid="38"/>
                                        </p:tgtEl>
                                        <p:attrNameLst>
                                          <p:attrName>ppt_x</p:attrName>
                                        </p:attrNameLst>
                                      </p:cBhvr>
                                      <p:tavLst>
                                        <p:tav tm="0">
                                          <p:val>
                                            <p:strVal val="1+#ppt_w/2"/>
                                          </p:val>
                                        </p:tav>
                                        <p:tav tm="100000">
                                          <p:val>
                                            <p:strVal val="#ppt_x"/>
                                          </p:val>
                                        </p:tav>
                                      </p:tavLst>
                                    </p:anim>
                                    <p:anim calcmode="lin" valueType="num">
                                      <p:cBhvr additive="base">
                                        <p:cTn id="108" dur="2000" fill="hold"/>
                                        <p:tgtEl>
                                          <p:spTgt spid="38"/>
                                        </p:tgtEl>
                                        <p:attrNameLst>
                                          <p:attrName>ppt_y</p:attrName>
                                        </p:attrNameLst>
                                      </p:cBhvr>
                                      <p:tavLst>
                                        <p:tav tm="0">
                                          <p:val>
                                            <p:strVal val="0-#ppt_h/2"/>
                                          </p:val>
                                        </p:tav>
                                        <p:tav tm="100000">
                                          <p:val>
                                            <p:strVal val="#ppt_y"/>
                                          </p:val>
                                        </p:tav>
                                      </p:tavLst>
                                    </p:anim>
                                  </p:childTnLst>
                                </p:cTn>
                              </p:par>
                              <p:par>
                                <p:cTn id="109" presetID="2" presetClass="entr" presetSubtype="3" fill="hold" grpId="0" nodeType="withEffect">
                                  <p:stCondLst>
                                    <p:cond delay="0"/>
                                  </p:stCondLst>
                                  <p:childTnLst>
                                    <p:set>
                                      <p:cBhvr>
                                        <p:cTn id="110" dur="1" fill="hold">
                                          <p:stCondLst>
                                            <p:cond delay="0"/>
                                          </p:stCondLst>
                                        </p:cTn>
                                        <p:tgtEl>
                                          <p:spTgt spid="39"/>
                                        </p:tgtEl>
                                        <p:attrNameLst>
                                          <p:attrName>style.visibility</p:attrName>
                                        </p:attrNameLst>
                                      </p:cBhvr>
                                      <p:to>
                                        <p:strVal val="visible"/>
                                      </p:to>
                                    </p:set>
                                    <p:anim calcmode="lin" valueType="num">
                                      <p:cBhvr additive="base">
                                        <p:cTn id="111" dur="2000" fill="hold"/>
                                        <p:tgtEl>
                                          <p:spTgt spid="39"/>
                                        </p:tgtEl>
                                        <p:attrNameLst>
                                          <p:attrName>ppt_x</p:attrName>
                                        </p:attrNameLst>
                                      </p:cBhvr>
                                      <p:tavLst>
                                        <p:tav tm="0">
                                          <p:val>
                                            <p:strVal val="1+#ppt_w/2"/>
                                          </p:val>
                                        </p:tav>
                                        <p:tav tm="100000">
                                          <p:val>
                                            <p:strVal val="#ppt_x"/>
                                          </p:val>
                                        </p:tav>
                                      </p:tavLst>
                                    </p:anim>
                                    <p:anim calcmode="lin" valueType="num">
                                      <p:cBhvr additive="base">
                                        <p:cTn id="112" dur="2000" fill="hold"/>
                                        <p:tgtEl>
                                          <p:spTgt spid="39"/>
                                        </p:tgtEl>
                                        <p:attrNameLst>
                                          <p:attrName>ppt_y</p:attrName>
                                        </p:attrNameLst>
                                      </p:cBhvr>
                                      <p:tavLst>
                                        <p:tav tm="0">
                                          <p:val>
                                            <p:strVal val="0-#ppt_h/2"/>
                                          </p:val>
                                        </p:tav>
                                        <p:tav tm="100000">
                                          <p:val>
                                            <p:strVal val="#ppt_y"/>
                                          </p:val>
                                        </p:tav>
                                      </p:tavLst>
                                    </p:anim>
                                  </p:childTnLst>
                                </p:cTn>
                              </p:par>
                              <p:par>
                                <p:cTn id="113" presetID="2" presetClass="entr" presetSubtype="3" fill="hold" grpId="0" nodeType="withEffect">
                                  <p:stCondLst>
                                    <p:cond delay="0"/>
                                  </p:stCondLst>
                                  <p:childTnLst>
                                    <p:set>
                                      <p:cBhvr>
                                        <p:cTn id="114" dur="1" fill="hold">
                                          <p:stCondLst>
                                            <p:cond delay="0"/>
                                          </p:stCondLst>
                                        </p:cTn>
                                        <p:tgtEl>
                                          <p:spTgt spid="40"/>
                                        </p:tgtEl>
                                        <p:attrNameLst>
                                          <p:attrName>style.visibility</p:attrName>
                                        </p:attrNameLst>
                                      </p:cBhvr>
                                      <p:to>
                                        <p:strVal val="visible"/>
                                      </p:to>
                                    </p:set>
                                    <p:anim calcmode="lin" valueType="num">
                                      <p:cBhvr additive="base">
                                        <p:cTn id="115" dur="2000" fill="hold"/>
                                        <p:tgtEl>
                                          <p:spTgt spid="40"/>
                                        </p:tgtEl>
                                        <p:attrNameLst>
                                          <p:attrName>ppt_x</p:attrName>
                                        </p:attrNameLst>
                                      </p:cBhvr>
                                      <p:tavLst>
                                        <p:tav tm="0">
                                          <p:val>
                                            <p:strVal val="1+#ppt_w/2"/>
                                          </p:val>
                                        </p:tav>
                                        <p:tav tm="100000">
                                          <p:val>
                                            <p:strVal val="#ppt_x"/>
                                          </p:val>
                                        </p:tav>
                                      </p:tavLst>
                                    </p:anim>
                                    <p:anim calcmode="lin" valueType="num">
                                      <p:cBhvr additive="base">
                                        <p:cTn id="116" dur="2000" fill="hold"/>
                                        <p:tgtEl>
                                          <p:spTgt spid="40"/>
                                        </p:tgtEl>
                                        <p:attrNameLst>
                                          <p:attrName>ppt_y</p:attrName>
                                        </p:attrNameLst>
                                      </p:cBhvr>
                                      <p:tavLst>
                                        <p:tav tm="0">
                                          <p:val>
                                            <p:strVal val="0-#ppt_h/2"/>
                                          </p:val>
                                        </p:tav>
                                        <p:tav tm="100000">
                                          <p:val>
                                            <p:strVal val="#ppt_y"/>
                                          </p:val>
                                        </p:tav>
                                      </p:tavLst>
                                    </p:anim>
                                  </p:childTnLst>
                                </p:cTn>
                              </p:par>
                              <p:par>
                                <p:cTn id="117" presetID="2" presetClass="entr" presetSubtype="3" fill="hold" grpId="0" nodeType="withEffect">
                                  <p:stCondLst>
                                    <p:cond delay="0"/>
                                  </p:stCondLst>
                                  <p:childTnLst>
                                    <p:set>
                                      <p:cBhvr>
                                        <p:cTn id="118" dur="1" fill="hold">
                                          <p:stCondLst>
                                            <p:cond delay="0"/>
                                          </p:stCondLst>
                                        </p:cTn>
                                        <p:tgtEl>
                                          <p:spTgt spid="41"/>
                                        </p:tgtEl>
                                        <p:attrNameLst>
                                          <p:attrName>style.visibility</p:attrName>
                                        </p:attrNameLst>
                                      </p:cBhvr>
                                      <p:to>
                                        <p:strVal val="visible"/>
                                      </p:to>
                                    </p:set>
                                    <p:anim calcmode="lin" valueType="num">
                                      <p:cBhvr additive="base">
                                        <p:cTn id="119" dur="2000" fill="hold"/>
                                        <p:tgtEl>
                                          <p:spTgt spid="41"/>
                                        </p:tgtEl>
                                        <p:attrNameLst>
                                          <p:attrName>ppt_x</p:attrName>
                                        </p:attrNameLst>
                                      </p:cBhvr>
                                      <p:tavLst>
                                        <p:tav tm="0">
                                          <p:val>
                                            <p:strVal val="1+#ppt_w/2"/>
                                          </p:val>
                                        </p:tav>
                                        <p:tav tm="100000">
                                          <p:val>
                                            <p:strVal val="#ppt_x"/>
                                          </p:val>
                                        </p:tav>
                                      </p:tavLst>
                                    </p:anim>
                                    <p:anim calcmode="lin" valueType="num">
                                      <p:cBhvr additive="base">
                                        <p:cTn id="120" dur="2000" fill="hold"/>
                                        <p:tgtEl>
                                          <p:spTgt spid="41"/>
                                        </p:tgtEl>
                                        <p:attrNameLst>
                                          <p:attrName>ppt_y</p:attrName>
                                        </p:attrNameLst>
                                      </p:cBhvr>
                                      <p:tavLst>
                                        <p:tav tm="0">
                                          <p:val>
                                            <p:strVal val="0-#ppt_h/2"/>
                                          </p:val>
                                        </p:tav>
                                        <p:tav tm="100000">
                                          <p:val>
                                            <p:strVal val="#ppt_y"/>
                                          </p:val>
                                        </p:tav>
                                      </p:tavLst>
                                    </p:anim>
                                  </p:childTnLst>
                                </p:cTn>
                              </p:par>
                              <p:par>
                                <p:cTn id="121" presetID="2" presetClass="entr" presetSubtype="3" fill="hold" grpId="0" nodeType="withEffect">
                                  <p:stCondLst>
                                    <p:cond delay="0"/>
                                  </p:stCondLst>
                                  <p:childTnLst>
                                    <p:set>
                                      <p:cBhvr>
                                        <p:cTn id="122" dur="1" fill="hold">
                                          <p:stCondLst>
                                            <p:cond delay="0"/>
                                          </p:stCondLst>
                                        </p:cTn>
                                        <p:tgtEl>
                                          <p:spTgt spid="42"/>
                                        </p:tgtEl>
                                        <p:attrNameLst>
                                          <p:attrName>style.visibility</p:attrName>
                                        </p:attrNameLst>
                                      </p:cBhvr>
                                      <p:to>
                                        <p:strVal val="visible"/>
                                      </p:to>
                                    </p:set>
                                    <p:anim calcmode="lin" valueType="num">
                                      <p:cBhvr additive="base">
                                        <p:cTn id="123" dur="2000" fill="hold"/>
                                        <p:tgtEl>
                                          <p:spTgt spid="42"/>
                                        </p:tgtEl>
                                        <p:attrNameLst>
                                          <p:attrName>ppt_x</p:attrName>
                                        </p:attrNameLst>
                                      </p:cBhvr>
                                      <p:tavLst>
                                        <p:tav tm="0">
                                          <p:val>
                                            <p:strVal val="1+#ppt_w/2"/>
                                          </p:val>
                                        </p:tav>
                                        <p:tav tm="100000">
                                          <p:val>
                                            <p:strVal val="#ppt_x"/>
                                          </p:val>
                                        </p:tav>
                                      </p:tavLst>
                                    </p:anim>
                                    <p:anim calcmode="lin" valueType="num">
                                      <p:cBhvr additive="base">
                                        <p:cTn id="124" dur="2000" fill="hold"/>
                                        <p:tgtEl>
                                          <p:spTgt spid="42"/>
                                        </p:tgtEl>
                                        <p:attrNameLst>
                                          <p:attrName>ppt_y</p:attrName>
                                        </p:attrNameLst>
                                      </p:cBhvr>
                                      <p:tavLst>
                                        <p:tav tm="0">
                                          <p:val>
                                            <p:strVal val="0-#ppt_h/2"/>
                                          </p:val>
                                        </p:tav>
                                        <p:tav tm="100000">
                                          <p:val>
                                            <p:strVal val="#ppt_y"/>
                                          </p:val>
                                        </p:tav>
                                      </p:tavLst>
                                    </p:anim>
                                  </p:childTnLst>
                                </p:cTn>
                              </p:par>
                              <p:par>
                                <p:cTn id="125" presetID="2" presetClass="entr" presetSubtype="3" fill="hold" grpId="0" nodeType="withEffect">
                                  <p:stCondLst>
                                    <p:cond delay="0"/>
                                  </p:stCondLst>
                                  <p:childTnLst>
                                    <p:set>
                                      <p:cBhvr>
                                        <p:cTn id="126" dur="1" fill="hold">
                                          <p:stCondLst>
                                            <p:cond delay="0"/>
                                          </p:stCondLst>
                                        </p:cTn>
                                        <p:tgtEl>
                                          <p:spTgt spid="43"/>
                                        </p:tgtEl>
                                        <p:attrNameLst>
                                          <p:attrName>style.visibility</p:attrName>
                                        </p:attrNameLst>
                                      </p:cBhvr>
                                      <p:to>
                                        <p:strVal val="visible"/>
                                      </p:to>
                                    </p:set>
                                    <p:anim calcmode="lin" valueType="num">
                                      <p:cBhvr additive="base">
                                        <p:cTn id="127" dur="2000" fill="hold"/>
                                        <p:tgtEl>
                                          <p:spTgt spid="43"/>
                                        </p:tgtEl>
                                        <p:attrNameLst>
                                          <p:attrName>ppt_x</p:attrName>
                                        </p:attrNameLst>
                                      </p:cBhvr>
                                      <p:tavLst>
                                        <p:tav tm="0">
                                          <p:val>
                                            <p:strVal val="1+#ppt_w/2"/>
                                          </p:val>
                                        </p:tav>
                                        <p:tav tm="100000">
                                          <p:val>
                                            <p:strVal val="#ppt_x"/>
                                          </p:val>
                                        </p:tav>
                                      </p:tavLst>
                                    </p:anim>
                                    <p:anim calcmode="lin" valueType="num">
                                      <p:cBhvr additive="base">
                                        <p:cTn id="128" dur="2000" fill="hold"/>
                                        <p:tgtEl>
                                          <p:spTgt spid="43"/>
                                        </p:tgtEl>
                                        <p:attrNameLst>
                                          <p:attrName>ppt_y</p:attrName>
                                        </p:attrNameLst>
                                      </p:cBhvr>
                                      <p:tavLst>
                                        <p:tav tm="0">
                                          <p:val>
                                            <p:strVal val="0-#ppt_h/2"/>
                                          </p:val>
                                        </p:tav>
                                        <p:tav tm="100000">
                                          <p:val>
                                            <p:strVal val="#ppt_y"/>
                                          </p:val>
                                        </p:tav>
                                      </p:tavLst>
                                    </p:anim>
                                  </p:childTnLst>
                                </p:cTn>
                              </p:par>
                              <p:par>
                                <p:cTn id="129" presetID="2" presetClass="entr" presetSubtype="3" fill="hold" grpId="0" nodeType="withEffect">
                                  <p:stCondLst>
                                    <p:cond delay="0"/>
                                  </p:stCondLst>
                                  <p:childTnLst>
                                    <p:set>
                                      <p:cBhvr>
                                        <p:cTn id="130" dur="1" fill="hold">
                                          <p:stCondLst>
                                            <p:cond delay="0"/>
                                          </p:stCondLst>
                                        </p:cTn>
                                        <p:tgtEl>
                                          <p:spTgt spid="44"/>
                                        </p:tgtEl>
                                        <p:attrNameLst>
                                          <p:attrName>style.visibility</p:attrName>
                                        </p:attrNameLst>
                                      </p:cBhvr>
                                      <p:to>
                                        <p:strVal val="visible"/>
                                      </p:to>
                                    </p:set>
                                    <p:anim calcmode="lin" valueType="num">
                                      <p:cBhvr additive="base">
                                        <p:cTn id="131" dur="2000" fill="hold"/>
                                        <p:tgtEl>
                                          <p:spTgt spid="44"/>
                                        </p:tgtEl>
                                        <p:attrNameLst>
                                          <p:attrName>ppt_x</p:attrName>
                                        </p:attrNameLst>
                                      </p:cBhvr>
                                      <p:tavLst>
                                        <p:tav tm="0">
                                          <p:val>
                                            <p:strVal val="1+#ppt_w/2"/>
                                          </p:val>
                                        </p:tav>
                                        <p:tav tm="100000">
                                          <p:val>
                                            <p:strVal val="#ppt_x"/>
                                          </p:val>
                                        </p:tav>
                                      </p:tavLst>
                                    </p:anim>
                                    <p:anim calcmode="lin" valueType="num">
                                      <p:cBhvr additive="base">
                                        <p:cTn id="132" dur="2000" fill="hold"/>
                                        <p:tgtEl>
                                          <p:spTgt spid="44"/>
                                        </p:tgtEl>
                                        <p:attrNameLst>
                                          <p:attrName>ppt_y</p:attrName>
                                        </p:attrNameLst>
                                      </p:cBhvr>
                                      <p:tavLst>
                                        <p:tav tm="0">
                                          <p:val>
                                            <p:strVal val="0-#ppt_h/2"/>
                                          </p:val>
                                        </p:tav>
                                        <p:tav tm="100000">
                                          <p:val>
                                            <p:strVal val="#ppt_y"/>
                                          </p:val>
                                        </p:tav>
                                      </p:tavLst>
                                    </p:anim>
                                  </p:childTnLst>
                                </p:cTn>
                              </p:par>
                              <p:par>
                                <p:cTn id="133" presetID="2" presetClass="entr" presetSubtype="3"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 calcmode="lin" valueType="num">
                                      <p:cBhvr additive="base">
                                        <p:cTn id="135" dur="2000" fill="hold"/>
                                        <p:tgtEl>
                                          <p:spTgt spid="45"/>
                                        </p:tgtEl>
                                        <p:attrNameLst>
                                          <p:attrName>ppt_x</p:attrName>
                                        </p:attrNameLst>
                                      </p:cBhvr>
                                      <p:tavLst>
                                        <p:tav tm="0">
                                          <p:val>
                                            <p:strVal val="1+#ppt_w/2"/>
                                          </p:val>
                                        </p:tav>
                                        <p:tav tm="100000">
                                          <p:val>
                                            <p:strVal val="#ppt_x"/>
                                          </p:val>
                                        </p:tav>
                                      </p:tavLst>
                                    </p:anim>
                                    <p:anim calcmode="lin" valueType="num">
                                      <p:cBhvr additive="base">
                                        <p:cTn id="136" dur="2000" fill="hold"/>
                                        <p:tgtEl>
                                          <p:spTgt spid="45"/>
                                        </p:tgtEl>
                                        <p:attrNameLst>
                                          <p:attrName>ppt_y</p:attrName>
                                        </p:attrNameLst>
                                      </p:cBhvr>
                                      <p:tavLst>
                                        <p:tav tm="0">
                                          <p:val>
                                            <p:strVal val="0-#ppt_h/2"/>
                                          </p:val>
                                        </p:tav>
                                        <p:tav tm="100000">
                                          <p:val>
                                            <p:strVal val="#ppt_y"/>
                                          </p:val>
                                        </p:tav>
                                      </p:tavLst>
                                    </p:anim>
                                  </p:childTnLst>
                                </p:cTn>
                              </p:par>
                              <p:par>
                                <p:cTn id="137" presetID="2" presetClass="entr" presetSubtype="3" fill="hold" grpId="0" nodeType="with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additive="base">
                                        <p:cTn id="139" dur="2000" fill="hold"/>
                                        <p:tgtEl>
                                          <p:spTgt spid="46"/>
                                        </p:tgtEl>
                                        <p:attrNameLst>
                                          <p:attrName>ppt_x</p:attrName>
                                        </p:attrNameLst>
                                      </p:cBhvr>
                                      <p:tavLst>
                                        <p:tav tm="0">
                                          <p:val>
                                            <p:strVal val="1+#ppt_w/2"/>
                                          </p:val>
                                        </p:tav>
                                        <p:tav tm="100000">
                                          <p:val>
                                            <p:strVal val="#ppt_x"/>
                                          </p:val>
                                        </p:tav>
                                      </p:tavLst>
                                    </p:anim>
                                    <p:anim calcmode="lin" valueType="num">
                                      <p:cBhvr additive="base">
                                        <p:cTn id="140" dur="2000" fill="hold"/>
                                        <p:tgtEl>
                                          <p:spTgt spid="46"/>
                                        </p:tgtEl>
                                        <p:attrNameLst>
                                          <p:attrName>ppt_y</p:attrName>
                                        </p:attrNameLst>
                                      </p:cBhvr>
                                      <p:tavLst>
                                        <p:tav tm="0">
                                          <p:val>
                                            <p:strVal val="0-#ppt_h/2"/>
                                          </p:val>
                                        </p:tav>
                                        <p:tav tm="100000">
                                          <p:val>
                                            <p:strVal val="#ppt_y"/>
                                          </p:val>
                                        </p:tav>
                                      </p:tavLst>
                                    </p:anim>
                                  </p:childTnLst>
                                </p:cTn>
                              </p:par>
                              <p:par>
                                <p:cTn id="141" presetID="2" presetClass="entr" presetSubtype="3" fill="hold" grpId="0" nodeType="withEffect">
                                  <p:stCondLst>
                                    <p:cond delay="0"/>
                                  </p:stCondLst>
                                  <p:childTnLst>
                                    <p:set>
                                      <p:cBhvr>
                                        <p:cTn id="142" dur="1" fill="hold">
                                          <p:stCondLst>
                                            <p:cond delay="0"/>
                                          </p:stCondLst>
                                        </p:cTn>
                                        <p:tgtEl>
                                          <p:spTgt spid="47"/>
                                        </p:tgtEl>
                                        <p:attrNameLst>
                                          <p:attrName>style.visibility</p:attrName>
                                        </p:attrNameLst>
                                      </p:cBhvr>
                                      <p:to>
                                        <p:strVal val="visible"/>
                                      </p:to>
                                    </p:set>
                                    <p:anim calcmode="lin" valueType="num">
                                      <p:cBhvr additive="base">
                                        <p:cTn id="143" dur="2000" fill="hold"/>
                                        <p:tgtEl>
                                          <p:spTgt spid="47"/>
                                        </p:tgtEl>
                                        <p:attrNameLst>
                                          <p:attrName>ppt_x</p:attrName>
                                        </p:attrNameLst>
                                      </p:cBhvr>
                                      <p:tavLst>
                                        <p:tav tm="0">
                                          <p:val>
                                            <p:strVal val="1+#ppt_w/2"/>
                                          </p:val>
                                        </p:tav>
                                        <p:tav tm="100000">
                                          <p:val>
                                            <p:strVal val="#ppt_x"/>
                                          </p:val>
                                        </p:tav>
                                      </p:tavLst>
                                    </p:anim>
                                    <p:anim calcmode="lin" valueType="num">
                                      <p:cBhvr additive="base">
                                        <p:cTn id="144" dur="2000" fill="hold"/>
                                        <p:tgtEl>
                                          <p:spTgt spid="47"/>
                                        </p:tgtEl>
                                        <p:attrNameLst>
                                          <p:attrName>ppt_y</p:attrName>
                                        </p:attrNameLst>
                                      </p:cBhvr>
                                      <p:tavLst>
                                        <p:tav tm="0">
                                          <p:val>
                                            <p:strVal val="0-#ppt_h/2"/>
                                          </p:val>
                                        </p:tav>
                                        <p:tav tm="100000">
                                          <p:val>
                                            <p:strVal val="#ppt_y"/>
                                          </p:val>
                                        </p:tav>
                                      </p:tavLst>
                                    </p:anim>
                                  </p:childTnLst>
                                </p:cTn>
                              </p:par>
                              <p:par>
                                <p:cTn id="145" presetID="2" presetClass="entr" presetSubtype="3" fill="hold" grpId="0" nodeType="withEffect">
                                  <p:stCondLst>
                                    <p:cond delay="0"/>
                                  </p:stCondLst>
                                  <p:childTnLst>
                                    <p:set>
                                      <p:cBhvr>
                                        <p:cTn id="146" dur="1" fill="hold">
                                          <p:stCondLst>
                                            <p:cond delay="0"/>
                                          </p:stCondLst>
                                        </p:cTn>
                                        <p:tgtEl>
                                          <p:spTgt spid="48"/>
                                        </p:tgtEl>
                                        <p:attrNameLst>
                                          <p:attrName>style.visibility</p:attrName>
                                        </p:attrNameLst>
                                      </p:cBhvr>
                                      <p:to>
                                        <p:strVal val="visible"/>
                                      </p:to>
                                    </p:set>
                                    <p:anim calcmode="lin" valueType="num">
                                      <p:cBhvr additive="base">
                                        <p:cTn id="147" dur="2000" fill="hold"/>
                                        <p:tgtEl>
                                          <p:spTgt spid="48"/>
                                        </p:tgtEl>
                                        <p:attrNameLst>
                                          <p:attrName>ppt_x</p:attrName>
                                        </p:attrNameLst>
                                      </p:cBhvr>
                                      <p:tavLst>
                                        <p:tav tm="0">
                                          <p:val>
                                            <p:strVal val="1+#ppt_w/2"/>
                                          </p:val>
                                        </p:tav>
                                        <p:tav tm="100000">
                                          <p:val>
                                            <p:strVal val="#ppt_x"/>
                                          </p:val>
                                        </p:tav>
                                      </p:tavLst>
                                    </p:anim>
                                    <p:anim calcmode="lin" valueType="num">
                                      <p:cBhvr additive="base">
                                        <p:cTn id="148" dur="2000" fill="hold"/>
                                        <p:tgtEl>
                                          <p:spTgt spid="48"/>
                                        </p:tgtEl>
                                        <p:attrNameLst>
                                          <p:attrName>ppt_y</p:attrName>
                                        </p:attrNameLst>
                                      </p:cBhvr>
                                      <p:tavLst>
                                        <p:tav tm="0">
                                          <p:val>
                                            <p:strVal val="0-#ppt_h/2"/>
                                          </p:val>
                                        </p:tav>
                                        <p:tav tm="100000">
                                          <p:val>
                                            <p:strVal val="#ppt_y"/>
                                          </p:val>
                                        </p:tav>
                                      </p:tavLst>
                                    </p:anim>
                                  </p:childTnLst>
                                </p:cTn>
                              </p:par>
                              <p:par>
                                <p:cTn id="149" presetID="2" presetClass="entr" presetSubtype="3" fill="hold" grpId="0" nodeType="withEffect">
                                  <p:stCondLst>
                                    <p:cond delay="0"/>
                                  </p:stCondLst>
                                  <p:childTnLst>
                                    <p:set>
                                      <p:cBhvr>
                                        <p:cTn id="150" dur="1" fill="hold">
                                          <p:stCondLst>
                                            <p:cond delay="0"/>
                                          </p:stCondLst>
                                        </p:cTn>
                                        <p:tgtEl>
                                          <p:spTgt spid="49"/>
                                        </p:tgtEl>
                                        <p:attrNameLst>
                                          <p:attrName>style.visibility</p:attrName>
                                        </p:attrNameLst>
                                      </p:cBhvr>
                                      <p:to>
                                        <p:strVal val="visible"/>
                                      </p:to>
                                    </p:set>
                                    <p:anim calcmode="lin" valueType="num">
                                      <p:cBhvr additive="base">
                                        <p:cTn id="151" dur="2000" fill="hold"/>
                                        <p:tgtEl>
                                          <p:spTgt spid="49"/>
                                        </p:tgtEl>
                                        <p:attrNameLst>
                                          <p:attrName>ppt_x</p:attrName>
                                        </p:attrNameLst>
                                      </p:cBhvr>
                                      <p:tavLst>
                                        <p:tav tm="0">
                                          <p:val>
                                            <p:strVal val="1+#ppt_w/2"/>
                                          </p:val>
                                        </p:tav>
                                        <p:tav tm="100000">
                                          <p:val>
                                            <p:strVal val="#ppt_x"/>
                                          </p:val>
                                        </p:tav>
                                      </p:tavLst>
                                    </p:anim>
                                    <p:anim calcmode="lin" valueType="num">
                                      <p:cBhvr additive="base">
                                        <p:cTn id="152" dur="2000" fill="hold"/>
                                        <p:tgtEl>
                                          <p:spTgt spid="49"/>
                                        </p:tgtEl>
                                        <p:attrNameLst>
                                          <p:attrName>ppt_y</p:attrName>
                                        </p:attrNameLst>
                                      </p:cBhvr>
                                      <p:tavLst>
                                        <p:tav tm="0">
                                          <p:val>
                                            <p:strVal val="0-#ppt_h/2"/>
                                          </p:val>
                                        </p:tav>
                                        <p:tav tm="100000">
                                          <p:val>
                                            <p:strVal val="#ppt_y"/>
                                          </p:val>
                                        </p:tav>
                                      </p:tavLst>
                                    </p:anim>
                                  </p:childTnLst>
                                </p:cTn>
                              </p:par>
                              <p:par>
                                <p:cTn id="153" presetID="2" presetClass="entr" presetSubtype="3" fill="hold" grpId="0" nodeType="withEffect">
                                  <p:stCondLst>
                                    <p:cond delay="0"/>
                                  </p:stCondLst>
                                  <p:childTnLst>
                                    <p:set>
                                      <p:cBhvr>
                                        <p:cTn id="154" dur="1" fill="hold">
                                          <p:stCondLst>
                                            <p:cond delay="0"/>
                                          </p:stCondLst>
                                        </p:cTn>
                                        <p:tgtEl>
                                          <p:spTgt spid="50"/>
                                        </p:tgtEl>
                                        <p:attrNameLst>
                                          <p:attrName>style.visibility</p:attrName>
                                        </p:attrNameLst>
                                      </p:cBhvr>
                                      <p:to>
                                        <p:strVal val="visible"/>
                                      </p:to>
                                    </p:set>
                                    <p:anim calcmode="lin" valueType="num">
                                      <p:cBhvr additive="base">
                                        <p:cTn id="155" dur="2000" fill="hold"/>
                                        <p:tgtEl>
                                          <p:spTgt spid="50"/>
                                        </p:tgtEl>
                                        <p:attrNameLst>
                                          <p:attrName>ppt_x</p:attrName>
                                        </p:attrNameLst>
                                      </p:cBhvr>
                                      <p:tavLst>
                                        <p:tav tm="0">
                                          <p:val>
                                            <p:strVal val="1+#ppt_w/2"/>
                                          </p:val>
                                        </p:tav>
                                        <p:tav tm="100000">
                                          <p:val>
                                            <p:strVal val="#ppt_x"/>
                                          </p:val>
                                        </p:tav>
                                      </p:tavLst>
                                    </p:anim>
                                    <p:anim calcmode="lin" valueType="num">
                                      <p:cBhvr additive="base">
                                        <p:cTn id="156" dur="2000" fill="hold"/>
                                        <p:tgtEl>
                                          <p:spTgt spid="50"/>
                                        </p:tgtEl>
                                        <p:attrNameLst>
                                          <p:attrName>ppt_y</p:attrName>
                                        </p:attrNameLst>
                                      </p:cBhvr>
                                      <p:tavLst>
                                        <p:tav tm="0">
                                          <p:val>
                                            <p:strVal val="0-#ppt_h/2"/>
                                          </p:val>
                                        </p:tav>
                                        <p:tav tm="100000">
                                          <p:val>
                                            <p:strVal val="#ppt_y"/>
                                          </p:val>
                                        </p:tav>
                                      </p:tavLst>
                                    </p:anim>
                                  </p:childTnLst>
                                </p:cTn>
                              </p:par>
                              <p:par>
                                <p:cTn id="157" presetID="2" presetClass="entr" presetSubtype="3" fill="hold" grpId="0" nodeType="withEffect">
                                  <p:stCondLst>
                                    <p:cond delay="0"/>
                                  </p:stCondLst>
                                  <p:childTnLst>
                                    <p:set>
                                      <p:cBhvr>
                                        <p:cTn id="158" dur="1" fill="hold">
                                          <p:stCondLst>
                                            <p:cond delay="0"/>
                                          </p:stCondLst>
                                        </p:cTn>
                                        <p:tgtEl>
                                          <p:spTgt spid="51"/>
                                        </p:tgtEl>
                                        <p:attrNameLst>
                                          <p:attrName>style.visibility</p:attrName>
                                        </p:attrNameLst>
                                      </p:cBhvr>
                                      <p:to>
                                        <p:strVal val="visible"/>
                                      </p:to>
                                    </p:set>
                                    <p:anim calcmode="lin" valueType="num">
                                      <p:cBhvr additive="base">
                                        <p:cTn id="159" dur="2000" fill="hold"/>
                                        <p:tgtEl>
                                          <p:spTgt spid="51"/>
                                        </p:tgtEl>
                                        <p:attrNameLst>
                                          <p:attrName>ppt_x</p:attrName>
                                        </p:attrNameLst>
                                      </p:cBhvr>
                                      <p:tavLst>
                                        <p:tav tm="0">
                                          <p:val>
                                            <p:strVal val="1+#ppt_w/2"/>
                                          </p:val>
                                        </p:tav>
                                        <p:tav tm="100000">
                                          <p:val>
                                            <p:strVal val="#ppt_x"/>
                                          </p:val>
                                        </p:tav>
                                      </p:tavLst>
                                    </p:anim>
                                    <p:anim calcmode="lin" valueType="num">
                                      <p:cBhvr additive="base">
                                        <p:cTn id="160" dur="2000" fill="hold"/>
                                        <p:tgtEl>
                                          <p:spTgt spid="51"/>
                                        </p:tgtEl>
                                        <p:attrNameLst>
                                          <p:attrName>ppt_y</p:attrName>
                                        </p:attrNameLst>
                                      </p:cBhvr>
                                      <p:tavLst>
                                        <p:tav tm="0">
                                          <p:val>
                                            <p:strVal val="0-#ppt_h/2"/>
                                          </p:val>
                                        </p:tav>
                                        <p:tav tm="100000">
                                          <p:val>
                                            <p:strVal val="#ppt_y"/>
                                          </p:val>
                                        </p:tav>
                                      </p:tavLst>
                                    </p:anim>
                                  </p:childTnLst>
                                </p:cTn>
                              </p:par>
                              <p:par>
                                <p:cTn id="161" presetID="2" presetClass="entr" presetSubtype="3" fill="hold" grpId="0" nodeType="withEffect">
                                  <p:stCondLst>
                                    <p:cond delay="0"/>
                                  </p:stCondLst>
                                  <p:childTnLst>
                                    <p:set>
                                      <p:cBhvr>
                                        <p:cTn id="162" dur="1" fill="hold">
                                          <p:stCondLst>
                                            <p:cond delay="0"/>
                                          </p:stCondLst>
                                        </p:cTn>
                                        <p:tgtEl>
                                          <p:spTgt spid="52"/>
                                        </p:tgtEl>
                                        <p:attrNameLst>
                                          <p:attrName>style.visibility</p:attrName>
                                        </p:attrNameLst>
                                      </p:cBhvr>
                                      <p:to>
                                        <p:strVal val="visible"/>
                                      </p:to>
                                    </p:set>
                                    <p:anim calcmode="lin" valueType="num">
                                      <p:cBhvr additive="base">
                                        <p:cTn id="163" dur="2000" fill="hold"/>
                                        <p:tgtEl>
                                          <p:spTgt spid="52"/>
                                        </p:tgtEl>
                                        <p:attrNameLst>
                                          <p:attrName>ppt_x</p:attrName>
                                        </p:attrNameLst>
                                      </p:cBhvr>
                                      <p:tavLst>
                                        <p:tav tm="0">
                                          <p:val>
                                            <p:strVal val="1+#ppt_w/2"/>
                                          </p:val>
                                        </p:tav>
                                        <p:tav tm="100000">
                                          <p:val>
                                            <p:strVal val="#ppt_x"/>
                                          </p:val>
                                        </p:tav>
                                      </p:tavLst>
                                    </p:anim>
                                    <p:anim calcmode="lin" valueType="num">
                                      <p:cBhvr additive="base">
                                        <p:cTn id="164" dur="2000" fill="hold"/>
                                        <p:tgtEl>
                                          <p:spTgt spid="52"/>
                                        </p:tgtEl>
                                        <p:attrNameLst>
                                          <p:attrName>ppt_y</p:attrName>
                                        </p:attrNameLst>
                                      </p:cBhvr>
                                      <p:tavLst>
                                        <p:tav tm="0">
                                          <p:val>
                                            <p:strVal val="0-#ppt_h/2"/>
                                          </p:val>
                                        </p:tav>
                                        <p:tav tm="100000">
                                          <p:val>
                                            <p:strVal val="#ppt_y"/>
                                          </p:val>
                                        </p:tav>
                                      </p:tavLst>
                                    </p:anim>
                                  </p:childTnLst>
                                </p:cTn>
                              </p:par>
                              <p:par>
                                <p:cTn id="165" presetID="2" presetClass="entr" presetSubtype="3" fill="hold" grpId="0" nodeType="withEffect">
                                  <p:stCondLst>
                                    <p:cond delay="0"/>
                                  </p:stCondLst>
                                  <p:childTnLst>
                                    <p:set>
                                      <p:cBhvr>
                                        <p:cTn id="166" dur="1" fill="hold">
                                          <p:stCondLst>
                                            <p:cond delay="0"/>
                                          </p:stCondLst>
                                        </p:cTn>
                                        <p:tgtEl>
                                          <p:spTgt spid="53"/>
                                        </p:tgtEl>
                                        <p:attrNameLst>
                                          <p:attrName>style.visibility</p:attrName>
                                        </p:attrNameLst>
                                      </p:cBhvr>
                                      <p:to>
                                        <p:strVal val="visible"/>
                                      </p:to>
                                    </p:set>
                                    <p:anim calcmode="lin" valueType="num">
                                      <p:cBhvr additive="base">
                                        <p:cTn id="167" dur="2000" fill="hold"/>
                                        <p:tgtEl>
                                          <p:spTgt spid="53"/>
                                        </p:tgtEl>
                                        <p:attrNameLst>
                                          <p:attrName>ppt_x</p:attrName>
                                        </p:attrNameLst>
                                      </p:cBhvr>
                                      <p:tavLst>
                                        <p:tav tm="0">
                                          <p:val>
                                            <p:strVal val="1+#ppt_w/2"/>
                                          </p:val>
                                        </p:tav>
                                        <p:tav tm="100000">
                                          <p:val>
                                            <p:strVal val="#ppt_x"/>
                                          </p:val>
                                        </p:tav>
                                      </p:tavLst>
                                    </p:anim>
                                    <p:anim calcmode="lin" valueType="num">
                                      <p:cBhvr additive="base">
                                        <p:cTn id="168" dur="2000" fill="hold"/>
                                        <p:tgtEl>
                                          <p:spTgt spid="53"/>
                                        </p:tgtEl>
                                        <p:attrNameLst>
                                          <p:attrName>ppt_y</p:attrName>
                                        </p:attrNameLst>
                                      </p:cBhvr>
                                      <p:tavLst>
                                        <p:tav tm="0">
                                          <p:val>
                                            <p:strVal val="0-#ppt_h/2"/>
                                          </p:val>
                                        </p:tav>
                                        <p:tav tm="100000">
                                          <p:val>
                                            <p:strVal val="#ppt_y"/>
                                          </p:val>
                                        </p:tav>
                                      </p:tavLst>
                                    </p:anim>
                                  </p:childTnLst>
                                </p:cTn>
                              </p:par>
                              <p:par>
                                <p:cTn id="169" presetID="2" presetClass="entr" presetSubtype="3" fill="hold" grpId="0" nodeType="withEffect">
                                  <p:stCondLst>
                                    <p:cond delay="0"/>
                                  </p:stCondLst>
                                  <p:childTnLst>
                                    <p:set>
                                      <p:cBhvr>
                                        <p:cTn id="170" dur="1" fill="hold">
                                          <p:stCondLst>
                                            <p:cond delay="0"/>
                                          </p:stCondLst>
                                        </p:cTn>
                                        <p:tgtEl>
                                          <p:spTgt spid="54"/>
                                        </p:tgtEl>
                                        <p:attrNameLst>
                                          <p:attrName>style.visibility</p:attrName>
                                        </p:attrNameLst>
                                      </p:cBhvr>
                                      <p:to>
                                        <p:strVal val="visible"/>
                                      </p:to>
                                    </p:set>
                                    <p:anim calcmode="lin" valueType="num">
                                      <p:cBhvr additive="base">
                                        <p:cTn id="171" dur="2000" fill="hold"/>
                                        <p:tgtEl>
                                          <p:spTgt spid="54"/>
                                        </p:tgtEl>
                                        <p:attrNameLst>
                                          <p:attrName>ppt_x</p:attrName>
                                        </p:attrNameLst>
                                      </p:cBhvr>
                                      <p:tavLst>
                                        <p:tav tm="0">
                                          <p:val>
                                            <p:strVal val="1+#ppt_w/2"/>
                                          </p:val>
                                        </p:tav>
                                        <p:tav tm="100000">
                                          <p:val>
                                            <p:strVal val="#ppt_x"/>
                                          </p:val>
                                        </p:tav>
                                      </p:tavLst>
                                    </p:anim>
                                    <p:anim calcmode="lin" valueType="num">
                                      <p:cBhvr additive="base">
                                        <p:cTn id="172" dur="2000" fill="hold"/>
                                        <p:tgtEl>
                                          <p:spTgt spid="54"/>
                                        </p:tgtEl>
                                        <p:attrNameLst>
                                          <p:attrName>ppt_y</p:attrName>
                                        </p:attrNameLst>
                                      </p:cBhvr>
                                      <p:tavLst>
                                        <p:tav tm="0">
                                          <p:val>
                                            <p:strVal val="0-#ppt_h/2"/>
                                          </p:val>
                                        </p:tav>
                                        <p:tav tm="100000">
                                          <p:val>
                                            <p:strVal val="#ppt_y"/>
                                          </p:val>
                                        </p:tav>
                                      </p:tavLst>
                                    </p:anim>
                                  </p:childTnLst>
                                </p:cTn>
                              </p:par>
                              <p:par>
                                <p:cTn id="173" presetID="2" presetClass="entr" presetSubtype="3" fill="hold" grpId="0" nodeType="withEffect">
                                  <p:stCondLst>
                                    <p:cond delay="0"/>
                                  </p:stCondLst>
                                  <p:childTnLst>
                                    <p:set>
                                      <p:cBhvr>
                                        <p:cTn id="174" dur="1" fill="hold">
                                          <p:stCondLst>
                                            <p:cond delay="0"/>
                                          </p:stCondLst>
                                        </p:cTn>
                                        <p:tgtEl>
                                          <p:spTgt spid="55"/>
                                        </p:tgtEl>
                                        <p:attrNameLst>
                                          <p:attrName>style.visibility</p:attrName>
                                        </p:attrNameLst>
                                      </p:cBhvr>
                                      <p:to>
                                        <p:strVal val="visible"/>
                                      </p:to>
                                    </p:set>
                                    <p:anim calcmode="lin" valueType="num">
                                      <p:cBhvr additive="base">
                                        <p:cTn id="175" dur="2000" fill="hold"/>
                                        <p:tgtEl>
                                          <p:spTgt spid="55"/>
                                        </p:tgtEl>
                                        <p:attrNameLst>
                                          <p:attrName>ppt_x</p:attrName>
                                        </p:attrNameLst>
                                      </p:cBhvr>
                                      <p:tavLst>
                                        <p:tav tm="0">
                                          <p:val>
                                            <p:strVal val="1+#ppt_w/2"/>
                                          </p:val>
                                        </p:tav>
                                        <p:tav tm="100000">
                                          <p:val>
                                            <p:strVal val="#ppt_x"/>
                                          </p:val>
                                        </p:tav>
                                      </p:tavLst>
                                    </p:anim>
                                    <p:anim calcmode="lin" valueType="num">
                                      <p:cBhvr additive="base">
                                        <p:cTn id="176" dur="2000" fill="hold"/>
                                        <p:tgtEl>
                                          <p:spTgt spid="55"/>
                                        </p:tgtEl>
                                        <p:attrNameLst>
                                          <p:attrName>ppt_y</p:attrName>
                                        </p:attrNameLst>
                                      </p:cBhvr>
                                      <p:tavLst>
                                        <p:tav tm="0">
                                          <p:val>
                                            <p:strVal val="0-#ppt_h/2"/>
                                          </p:val>
                                        </p:tav>
                                        <p:tav tm="100000">
                                          <p:val>
                                            <p:strVal val="#ppt_y"/>
                                          </p:val>
                                        </p:tav>
                                      </p:tavLst>
                                    </p:anim>
                                  </p:childTnLst>
                                </p:cTn>
                              </p:par>
                              <p:par>
                                <p:cTn id="177" presetID="2" presetClass="entr" presetSubtype="3" fill="hold" grpId="0" nodeType="withEffect">
                                  <p:stCondLst>
                                    <p:cond delay="0"/>
                                  </p:stCondLst>
                                  <p:childTnLst>
                                    <p:set>
                                      <p:cBhvr>
                                        <p:cTn id="178" dur="1" fill="hold">
                                          <p:stCondLst>
                                            <p:cond delay="0"/>
                                          </p:stCondLst>
                                        </p:cTn>
                                        <p:tgtEl>
                                          <p:spTgt spid="56"/>
                                        </p:tgtEl>
                                        <p:attrNameLst>
                                          <p:attrName>style.visibility</p:attrName>
                                        </p:attrNameLst>
                                      </p:cBhvr>
                                      <p:to>
                                        <p:strVal val="visible"/>
                                      </p:to>
                                    </p:set>
                                    <p:anim calcmode="lin" valueType="num">
                                      <p:cBhvr additive="base">
                                        <p:cTn id="179" dur="2000" fill="hold"/>
                                        <p:tgtEl>
                                          <p:spTgt spid="56"/>
                                        </p:tgtEl>
                                        <p:attrNameLst>
                                          <p:attrName>ppt_x</p:attrName>
                                        </p:attrNameLst>
                                      </p:cBhvr>
                                      <p:tavLst>
                                        <p:tav tm="0">
                                          <p:val>
                                            <p:strVal val="1+#ppt_w/2"/>
                                          </p:val>
                                        </p:tav>
                                        <p:tav tm="100000">
                                          <p:val>
                                            <p:strVal val="#ppt_x"/>
                                          </p:val>
                                        </p:tav>
                                      </p:tavLst>
                                    </p:anim>
                                    <p:anim calcmode="lin" valueType="num">
                                      <p:cBhvr additive="base">
                                        <p:cTn id="180" dur="2000" fill="hold"/>
                                        <p:tgtEl>
                                          <p:spTgt spid="56"/>
                                        </p:tgtEl>
                                        <p:attrNameLst>
                                          <p:attrName>ppt_y</p:attrName>
                                        </p:attrNameLst>
                                      </p:cBhvr>
                                      <p:tavLst>
                                        <p:tav tm="0">
                                          <p:val>
                                            <p:strVal val="0-#ppt_h/2"/>
                                          </p:val>
                                        </p:tav>
                                        <p:tav tm="100000">
                                          <p:val>
                                            <p:strVal val="#ppt_y"/>
                                          </p:val>
                                        </p:tav>
                                      </p:tavLst>
                                    </p:anim>
                                  </p:childTnLst>
                                </p:cTn>
                              </p:par>
                              <p:par>
                                <p:cTn id="181" presetID="2" presetClass="entr" presetSubtype="3" fill="hold" grpId="0" nodeType="withEffect">
                                  <p:stCondLst>
                                    <p:cond delay="0"/>
                                  </p:stCondLst>
                                  <p:childTnLst>
                                    <p:set>
                                      <p:cBhvr>
                                        <p:cTn id="182" dur="1" fill="hold">
                                          <p:stCondLst>
                                            <p:cond delay="0"/>
                                          </p:stCondLst>
                                        </p:cTn>
                                        <p:tgtEl>
                                          <p:spTgt spid="57"/>
                                        </p:tgtEl>
                                        <p:attrNameLst>
                                          <p:attrName>style.visibility</p:attrName>
                                        </p:attrNameLst>
                                      </p:cBhvr>
                                      <p:to>
                                        <p:strVal val="visible"/>
                                      </p:to>
                                    </p:set>
                                    <p:anim calcmode="lin" valueType="num">
                                      <p:cBhvr additive="base">
                                        <p:cTn id="183" dur="2000" fill="hold"/>
                                        <p:tgtEl>
                                          <p:spTgt spid="57"/>
                                        </p:tgtEl>
                                        <p:attrNameLst>
                                          <p:attrName>ppt_x</p:attrName>
                                        </p:attrNameLst>
                                      </p:cBhvr>
                                      <p:tavLst>
                                        <p:tav tm="0">
                                          <p:val>
                                            <p:strVal val="1+#ppt_w/2"/>
                                          </p:val>
                                        </p:tav>
                                        <p:tav tm="100000">
                                          <p:val>
                                            <p:strVal val="#ppt_x"/>
                                          </p:val>
                                        </p:tav>
                                      </p:tavLst>
                                    </p:anim>
                                    <p:anim calcmode="lin" valueType="num">
                                      <p:cBhvr additive="base">
                                        <p:cTn id="184" dur="2000" fill="hold"/>
                                        <p:tgtEl>
                                          <p:spTgt spid="57"/>
                                        </p:tgtEl>
                                        <p:attrNameLst>
                                          <p:attrName>ppt_y</p:attrName>
                                        </p:attrNameLst>
                                      </p:cBhvr>
                                      <p:tavLst>
                                        <p:tav tm="0">
                                          <p:val>
                                            <p:strVal val="0-#ppt_h/2"/>
                                          </p:val>
                                        </p:tav>
                                        <p:tav tm="100000">
                                          <p:val>
                                            <p:strVal val="#ppt_y"/>
                                          </p:val>
                                        </p:tav>
                                      </p:tavLst>
                                    </p:anim>
                                  </p:childTnLst>
                                </p:cTn>
                              </p:par>
                              <p:par>
                                <p:cTn id="185" presetID="2" presetClass="entr" presetSubtype="3" fill="hold" grpId="0" nodeType="withEffect">
                                  <p:stCondLst>
                                    <p:cond delay="0"/>
                                  </p:stCondLst>
                                  <p:childTnLst>
                                    <p:set>
                                      <p:cBhvr>
                                        <p:cTn id="186" dur="1" fill="hold">
                                          <p:stCondLst>
                                            <p:cond delay="0"/>
                                          </p:stCondLst>
                                        </p:cTn>
                                        <p:tgtEl>
                                          <p:spTgt spid="58"/>
                                        </p:tgtEl>
                                        <p:attrNameLst>
                                          <p:attrName>style.visibility</p:attrName>
                                        </p:attrNameLst>
                                      </p:cBhvr>
                                      <p:to>
                                        <p:strVal val="visible"/>
                                      </p:to>
                                    </p:set>
                                    <p:anim calcmode="lin" valueType="num">
                                      <p:cBhvr additive="base">
                                        <p:cTn id="187" dur="2000" fill="hold"/>
                                        <p:tgtEl>
                                          <p:spTgt spid="58"/>
                                        </p:tgtEl>
                                        <p:attrNameLst>
                                          <p:attrName>ppt_x</p:attrName>
                                        </p:attrNameLst>
                                      </p:cBhvr>
                                      <p:tavLst>
                                        <p:tav tm="0">
                                          <p:val>
                                            <p:strVal val="1+#ppt_w/2"/>
                                          </p:val>
                                        </p:tav>
                                        <p:tav tm="100000">
                                          <p:val>
                                            <p:strVal val="#ppt_x"/>
                                          </p:val>
                                        </p:tav>
                                      </p:tavLst>
                                    </p:anim>
                                    <p:anim calcmode="lin" valueType="num">
                                      <p:cBhvr additive="base">
                                        <p:cTn id="188" dur="2000" fill="hold"/>
                                        <p:tgtEl>
                                          <p:spTgt spid="58"/>
                                        </p:tgtEl>
                                        <p:attrNameLst>
                                          <p:attrName>ppt_y</p:attrName>
                                        </p:attrNameLst>
                                      </p:cBhvr>
                                      <p:tavLst>
                                        <p:tav tm="0">
                                          <p:val>
                                            <p:strVal val="0-#ppt_h/2"/>
                                          </p:val>
                                        </p:tav>
                                        <p:tav tm="100000">
                                          <p:val>
                                            <p:strVal val="#ppt_y"/>
                                          </p:val>
                                        </p:tav>
                                      </p:tavLst>
                                    </p:anim>
                                  </p:childTnLst>
                                </p:cTn>
                              </p:par>
                              <p:par>
                                <p:cTn id="189" presetID="2" presetClass="entr" presetSubtype="3" fill="hold" grpId="0" nodeType="with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additive="base">
                                        <p:cTn id="191" dur="2000" fill="hold"/>
                                        <p:tgtEl>
                                          <p:spTgt spid="59"/>
                                        </p:tgtEl>
                                        <p:attrNameLst>
                                          <p:attrName>ppt_x</p:attrName>
                                        </p:attrNameLst>
                                      </p:cBhvr>
                                      <p:tavLst>
                                        <p:tav tm="0">
                                          <p:val>
                                            <p:strVal val="1+#ppt_w/2"/>
                                          </p:val>
                                        </p:tav>
                                        <p:tav tm="100000">
                                          <p:val>
                                            <p:strVal val="#ppt_x"/>
                                          </p:val>
                                        </p:tav>
                                      </p:tavLst>
                                    </p:anim>
                                    <p:anim calcmode="lin" valueType="num">
                                      <p:cBhvr additive="base">
                                        <p:cTn id="192" dur="2000" fill="hold"/>
                                        <p:tgtEl>
                                          <p:spTgt spid="59"/>
                                        </p:tgtEl>
                                        <p:attrNameLst>
                                          <p:attrName>ppt_y</p:attrName>
                                        </p:attrNameLst>
                                      </p:cBhvr>
                                      <p:tavLst>
                                        <p:tav tm="0">
                                          <p:val>
                                            <p:strVal val="0-#ppt_h/2"/>
                                          </p:val>
                                        </p:tav>
                                        <p:tav tm="100000">
                                          <p:val>
                                            <p:strVal val="#ppt_y"/>
                                          </p:val>
                                        </p:tav>
                                      </p:tavLst>
                                    </p:anim>
                                  </p:childTnLst>
                                </p:cTn>
                              </p:par>
                              <p:par>
                                <p:cTn id="193" presetID="2" presetClass="entr" presetSubtype="3" fill="hold" grpId="0" nodeType="withEffect">
                                  <p:stCondLst>
                                    <p:cond delay="0"/>
                                  </p:stCondLst>
                                  <p:childTnLst>
                                    <p:set>
                                      <p:cBhvr>
                                        <p:cTn id="194" dur="1" fill="hold">
                                          <p:stCondLst>
                                            <p:cond delay="0"/>
                                          </p:stCondLst>
                                        </p:cTn>
                                        <p:tgtEl>
                                          <p:spTgt spid="60"/>
                                        </p:tgtEl>
                                        <p:attrNameLst>
                                          <p:attrName>style.visibility</p:attrName>
                                        </p:attrNameLst>
                                      </p:cBhvr>
                                      <p:to>
                                        <p:strVal val="visible"/>
                                      </p:to>
                                    </p:set>
                                    <p:anim calcmode="lin" valueType="num">
                                      <p:cBhvr additive="base">
                                        <p:cTn id="195" dur="2000" fill="hold"/>
                                        <p:tgtEl>
                                          <p:spTgt spid="60"/>
                                        </p:tgtEl>
                                        <p:attrNameLst>
                                          <p:attrName>ppt_x</p:attrName>
                                        </p:attrNameLst>
                                      </p:cBhvr>
                                      <p:tavLst>
                                        <p:tav tm="0">
                                          <p:val>
                                            <p:strVal val="1+#ppt_w/2"/>
                                          </p:val>
                                        </p:tav>
                                        <p:tav tm="100000">
                                          <p:val>
                                            <p:strVal val="#ppt_x"/>
                                          </p:val>
                                        </p:tav>
                                      </p:tavLst>
                                    </p:anim>
                                    <p:anim calcmode="lin" valueType="num">
                                      <p:cBhvr additive="base">
                                        <p:cTn id="196" dur="2000" fill="hold"/>
                                        <p:tgtEl>
                                          <p:spTgt spid="60"/>
                                        </p:tgtEl>
                                        <p:attrNameLst>
                                          <p:attrName>ppt_y</p:attrName>
                                        </p:attrNameLst>
                                      </p:cBhvr>
                                      <p:tavLst>
                                        <p:tav tm="0">
                                          <p:val>
                                            <p:strVal val="0-#ppt_h/2"/>
                                          </p:val>
                                        </p:tav>
                                        <p:tav tm="100000">
                                          <p:val>
                                            <p:strVal val="#ppt_y"/>
                                          </p:val>
                                        </p:tav>
                                      </p:tavLst>
                                    </p:anim>
                                  </p:childTnLst>
                                </p:cTn>
                              </p:par>
                              <p:par>
                                <p:cTn id="197" presetID="2" presetClass="entr" presetSubtype="3" fill="hold" grpId="0" nodeType="withEffect">
                                  <p:stCondLst>
                                    <p:cond delay="0"/>
                                  </p:stCondLst>
                                  <p:childTnLst>
                                    <p:set>
                                      <p:cBhvr>
                                        <p:cTn id="198" dur="1" fill="hold">
                                          <p:stCondLst>
                                            <p:cond delay="0"/>
                                          </p:stCondLst>
                                        </p:cTn>
                                        <p:tgtEl>
                                          <p:spTgt spid="61"/>
                                        </p:tgtEl>
                                        <p:attrNameLst>
                                          <p:attrName>style.visibility</p:attrName>
                                        </p:attrNameLst>
                                      </p:cBhvr>
                                      <p:to>
                                        <p:strVal val="visible"/>
                                      </p:to>
                                    </p:set>
                                    <p:anim calcmode="lin" valueType="num">
                                      <p:cBhvr additive="base">
                                        <p:cTn id="199" dur="2000" fill="hold"/>
                                        <p:tgtEl>
                                          <p:spTgt spid="61"/>
                                        </p:tgtEl>
                                        <p:attrNameLst>
                                          <p:attrName>ppt_x</p:attrName>
                                        </p:attrNameLst>
                                      </p:cBhvr>
                                      <p:tavLst>
                                        <p:tav tm="0">
                                          <p:val>
                                            <p:strVal val="1+#ppt_w/2"/>
                                          </p:val>
                                        </p:tav>
                                        <p:tav tm="100000">
                                          <p:val>
                                            <p:strVal val="#ppt_x"/>
                                          </p:val>
                                        </p:tav>
                                      </p:tavLst>
                                    </p:anim>
                                    <p:anim calcmode="lin" valueType="num">
                                      <p:cBhvr additive="base">
                                        <p:cTn id="200" dur="2000" fill="hold"/>
                                        <p:tgtEl>
                                          <p:spTgt spid="61"/>
                                        </p:tgtEl>
                                        <p:attrNameLst>
                                          <p:attrName>ppt_y</p:attrName>
                                        </p:attrNameLst>
                                      </p:cBhvr>
                                      <p:tavLst>
                                        <p:tav tm="0">
                                          <p:val>
                                            <p:strVal val="0-#ppt_h/2"/>
                                          </p:val>
                                        </p:tav>
                                        <p:tav tm="100000">
                                          <p:val>
                                            <p:strVal val="#ppt_y"/>
                                          </p:val>
                                        </p:tav>
                                      </p:tavLst>
                                    </p:anim>
                                  </p:childTnLst>
                                </p:cTn>
                              </p:par>
                              <p:par>
                                <p:cTn id="201" presetID="2" presetClass="entr" presetSubtype="3" fill="hold" grpId="0" nodeType="withEffect">
                                  <p:stCondLst>
                                    <p:cond delay="0"/>
                                  </p:stCondLst>
                                  <p:childTnLst>
                                    <p:set>
                                      <p:cBhvr>
                                        <p:cTn id="202" dur="1" fill="hold">
                                          <p:stCondLst>
                                            <p:cond delay="0"/>
                                          </p:stCondLst>
                                        </p:cTn>
                                        <p:tgtEl>
                                          <p:spTgt spid="62"/>
                                        </p:tgtEl>
                                        <p:attrNameLst>
                                          <p:attrName>style.visibility</p:attrName>
                                        </p:attrNameLst>
                                      </p:cBhvr>
                                      <p:to>
                                        <p:strVal val="visible"/>
                                      </p:to>
                                    </p:set>
                                    <p:anim calcmode="lin" valueType="num">
                                      <p:cBhvr additive="base">
                                        <p:cTn id="203" dur="2000" fill="hold"/>
                                        <p:tgtEl>
                                          <p:spTgt spid="62"/>
                                        </p:tgtEl>
                                        <p:attrNameLst>
                                          <p:attrName>ppt_x</p:attrName>
                                        </p:attrNameLst>
                                      </p:cBhvr>
                                      <p:tavLst>
                                        <p:tav tm="0">
                                          <p:val>
                                            <p:strVal val="1+#ppt_w/2"/>
                                          </p:val>
                                        </p:tav>
                                        <p:tav tm="100000">
                                          <p:val>
                                            <p:strVal val="#ppt_x"/>
                                          </p:val>
                                        </p:tav>
                                      </p:tavLst>
                                    </p:anim>
                                    <p:anim calcmode="lin" valueType="num">
                                      <p:cBhvr additive="base">
                                        <p:cTn id="204" dur="2000" fill="hold"/>
                                        <p:tgtEl>
                                          <p:spTgt spid="62"/>
                                        </p:tgtEl>
                                        <p:attrNameLst>
                                          <p:attrName>ppt_y</p:attrName>
                                        </p:attrNameLst>
                                      </p:cBhvr>
                                      <p:tavLst>
                                        <p:tav tm="0">
                                          <p:val>
                                            <p:strVal val="0-#ppt_h/2"/>
                                          </p:val>
                                        </p:tav>
                                        <p:tav tm="100000">
                                          <p:val>
                                            <p:strVal val="#ppt_y"/>
                                          </p:val>
                                        </p:tav>
                                      </p:tavLst>
                                    </p:anim>
                                  </p:childTnLst>
                                </p:cTn>
                              </p:par>
                              <p:par>
                                <p:cTn id="205" presetID="2" presetClass="entr" presetSubtype="3" fill="hold" grpId="0" nodeType="withEffect">
                                  <p:stCondLst>
                                    <p:cond delay="0"/>
                                  </p:stCondLst>
                                  <p:childTnLst>
                                    <p:set>
                                      <p:cBhvr>
                                        <p:cTn id="206" dur="1" fill="hold">
                                          <p:stCondLst>
                                            <p:cond delay="0"/>
                                          </p:stCondLst>
                                        </p:cTn>
                                        <p:tgtEl>
                                          <p:spTgt spid="63"/>
                                        </p:tgtEl>
                                        <p:attrNameLst>
                                          <p:attrName>style.visibility</p:attrName>
                                        </p:attrNameLst>
                                      </p:cBhvr>
                                      <p:to>
                                        <p:strVal val="visible"/>
                                      </p:to>
                                    </p:set>
                                    <p:anim calcmode="lin" valueType="num">
                                      <p:cBhvr additive="base">
                                        <p:cTn id="207" dur="2000" fill="hold"/>
                                        <p:tgtEl>
                                          <p:spTgt spid="63"/>
                                        </p:tgtEl>
                                        <p:attrNameLst>
                                          <p:attrName>ppt_x</p:attrName>
                                        </p:attrNameLst>
                                      </p:cBhvr>
                                      <p:tavLst>
                                        <p:tav tm="0">
                                          <p:val>
                                            <p:strVal val="1+#ppt_w/2"/>
                                          </p:val>
                                        </p:tav>
                                        <p:tav tm="100000">
                                          <p:val>
                                            <p:strVal val="#ppt_x"/>
                                          </p:val>
                                        </p:tav>
                                      </p:tavLst>
                                    </p:anim>
                                    <p:anim calcmode="lin" valueType="num">
                                      <p:cBhvr additive="base">
                                        <p:cTn id="208" dur="2000" fill="hold"/>
                                        <p:tgtEl>
                                          <p:spTgt spid="63"/>
                                        </p:tgtEl>
                                        <p:attrNameLst>
                                          <p:attrName>ppt_y</p:attrName>
                                        </p:attrNameLst>
                                      </p:cBhvr>
                                      <p:tavLst>
                                        <p:tav tm="0">
                                          <p:val>
                                            <p:strVal val="0-#ppt_h/2"/>
                                          </p:val>
                                        </p:tav>
                                        <p:tav tm="100000">
                                          <p:val>
                                            <p:strVal val="#ppt_y"/>
                                          </p:val>
                                        </p:tav>
                                      </p:tavLst>
                                    </p:anim>
                                  </p:childTnLst>
                                </p:cTn>
                              </p:par>
                              <p:par>
                                <p:cTn id="209" presetID="2" presetClass="entr" presetSubtype="3" fill="hold" grpId="0" nodeType="withEffect">
                                  <p:stCondLst>
                                    <p:cond delay="0"/>
                                  </p:stCondLst>
                                  <p:childTnLst>
                                    <p:set>
                                      <p:cBhvr>
                                        <p:cTn id="210" dur="1" fill="hold">
                                          <p:stCondLst>
                                            <p:cond delay="0"/>
                                          </p:stCondLst>
                                        </p:cTn>
                                        <p:tgtEl>
                                          <p:spTgt spid="64"/>
                                        </p:tgtEl>
                                        <p:attrNameLst>
                                          <p:attrName>style.visibility</p:attrName>
                                        </p:attrNameLst>
                                      </p:cBhvr>
                                      <p:to>
                                        <p:strVal val="visible"/>
                                      </p:to>
                                    </p:set>
                                    <p:anim calcmode="lin" valueType="num">
                                      <p:cBhvr additive="base">
                                        <p:cTn id="211" dur="2000" fill="hold"/>
                                        <p:tgtEl>
                                          <p:spTgt spid="64"/>
                                        </p:tgtEl>
                                        <p:attrNameLst>
                                          <p:attrName>ppt_x</p:attrName>
                                        </p:attrNameLst>
                                      </p:cBhvr>
                                      <p:tavLst>
                                        <p:tav tm="0">
                                          <p:val>
                                            <p:strVal val="1+#ppt_w/2"/>
                                          </p:val>
                                        </p:tav>
                                        <p:tav tm="100000">
                                          <p:val>
                                            <p:strVal val="#ppt_x"/>
                                          </p:val>
                                        </p:tav>
                                      </p:tavLst>
                                    </p:anim>
                                    <p:anim calcmode="lin" valueType="num">
                                      <p:cBhvr additive="base">
                                        <p:cTn id="212" dur="2000" fill="hold"/>
                                        <p:tgtEl>
                                          <p:spTgt spid="64"/>
                                        </p:tgtEl>
                                        <p:attrNameLst>
                                          <p:attrName>ppt_y</p:attrName>
                                        </p:attrNameLst>
                                      </p:cBhvr>
                                      <p:tavLst>
                                        <p:tav tm="0">
                                          <p:val>
                                            <p:strVal val="0-#ppt_h/2"/>
                                          </p:val>
                                        </p:tav>
                                        <p:tav tm="100000">
                                          <p:val>
                                            <p:strVal val="#ppt_y"/>
                                          </p:val>
                                        </p:tav>
                                      </p:tavLst>
                                    </p:anim>
                                  </p:childTnLst>
                                </p:cTn>
                              </p:par>
                              <p:par>
                                <p:cTn id="213" presetID="2" presetClass="entr" presetSubtype="3" fill="hold" grpId="0" nodeType="withEffect">
                                  <p:stCondLst>
                                    <p:cond delay="0"/>
                                  </p:stCondLst>
                                  <p:childTnLst>
                                    <p:set>
                                      <p:cBhvr>
                                        <p:cTn id="214" dur="1" fill="hold">
                                          <p:stCondLst>
                                            <p:cond delay="0"/>
                                          </p:stCondLst>
                                        </p:cTn>
                                        <p:tgtEl>
                                          <p:spTgt spid="65"/>
                                        </p:tgtEl>
                                        <p:attrNameLst>
                                          <p:attrName>style.visibility</p:attrName>
                                        </p:attrNameLst>
                                      </p:cBhvr>
                                      <p:to>
                                        <p:strVal val="visible"/>
                                      </p:to>
                                    </p:set>
                                    <p:anim calcmode="lin" valueType="num">
                                      <p:cBhvr additive="base">
                                        <p:cTn id="215" dur="2000" fill="hold"/>
                                        <p:tgtEl>
                                          <p:spTgt spid="65"/>
                                        </p:tgtEl>
                                        <p:attrNameLst>
                                          <p:attrName>ppt_x</p:attrName>
                                        </p:attrNameLst>
                                      </p:cBhvr>
                                      <p:tavLst>
                                        <p:tav tm="0">
                                          <p:val>
                                            <p:strVal val="1+#ppt_w/2"/>
                                          </p:val>
                                        </p:tav>
                                        <p:tav tm="100000">
                                          <p:val>
                                            <p:strVal val="#ppt_x"/>
                                          </p:val>
                                        </p:tav>
                                      </p:tavLst>
                                    </p:anim>
                                    <p:anim calcmode="lin" valueType="num">
                                      <p:cBhvr additive="base">
                                        <p:cTn id="216" dur="2000" fill="hold"/>
                                        <p:tgtEl>
                                          <p:spTgt spid="65"/>
                                        </p:tgtEl>
                                        <p:attrNameLst>
                                          <p:attrName>ppt_y</p:attrName>
                                        </p:attrNameLst>
                                      </p:cBhvr>
                                      <p:tavLst>
                                        <p:tav tm="0">
                                          <p:val>
                                            <p:strVal val="0-#ppt_h/2"/>
                                          </p:val>
                                        </p:tav>
                                        <p:tav tm="100000">
                                          <p:val>
                                            <p:strVal val="#ppt_y"/>
                                          </p:val>
                                        </p:tav>
                                      </p:tavLst>
                                    </p:anim>
                                  </p:childTnLst>
                                </p:cTn>
                              </p:par>
                              <p:par>
                                <p:cTn id="217" presetID="2" presetClass="entr" presetSubtype="3" fill="hold" grpId="0" nodeType="withEffect">
                                  <p:stCondLst>
                                    <p:cond delay="0"/>
                                  </p:stCondLst>
                                  <p:childTnLst>
                                    <p:set>
                                      <p:cBhvr>
                                        <p:cTn id="218" dur="1" fill="hold">
                                          <p:stCondLst>
                                            <p:cond delay="0"/>
                                          </p:stCondLst>
                                        </p:cTn>
                                        <p:tgtEl>
                                          <p:spTgt spid="66"/>
                                        </p:tgtEl>
                                        <p:attrNameLst>
                                          <p:attrName>style.visibility</p:attrName>
                                        </p:attrNameLst>
                                      </p:cBhvr>
                                      <p:to>
                                        <p:strVal val="visible"/>
                                      </p:to>
                                    </p:set>
                                    <p:anim calcmode="lin" valueType="num">
                                      <p:cBhvr additive="base">
                                        <p:cTn id="219" dur="2000" fill="hold"/>
                                        <p:tgtEl>
                                          <p:spTgt spid="66"/>
                                        </p:tgtEl>
                                        <p:attrNameLst>
                                          <p:attrName>ppt_x</p:attrName>
                                        </p:attrNameLst>
                                      </p:cBhvr>
                                      <p:tavLst>
                                        <p:tav tm="0">
                                          <p:val>
                                            <p:strVal val="1+#ppt_w/2"/>
                                          </p:val>
                                        </p:tav>
                                        <p:tav tm="100000">
                                          <p:val>
                                            <p:strVal val="#ppt_x"/>
                                          </p:val>
                                        </p:tav>
                                      </p:tavLst>
                                    </p:anim>
                                    <p:anim calcmode="lin" valueType="num">
                                      <p:cBhvr additive="base">
                                        <p:cTn id="220" dur="2000" fill="hold"/>
                                        <p:tgtEl>
                                          <p:spTgt spid="66"/>
                                        </p:tgtEl>
                                        <p:attrNameLst>
                                          <p:attrName>ppt_y</p:attrName>
                                        </p:attrNameLst>
                                      </p:cBhvr>
                                      <p:tavLst>
                                        <p:tav tm="0">
                                          <p:val>
                                            <p:strVal val="0-#ppt_h/2"/>
                                          </p:val>
                                        </p:tav>
                                        <p:tav tm="100000">
                                          <p:val>
                                            <p:strVal val="#ppt_y"/>
                                          </p:val>
                                        </p:tav>
                                      </p:tavLst>
                                    </p:anim>
                                  </p:childTnLst>
                                </p:cTn>
                              </p:par>
                              <p:par>
                                <p:cTn id="221" presetID="2" presetClass="entr" presetSubtype="3" fill="hold" grpId="0" nodeType="withEffect">
                                  <p:stCondLst>
                                    <p:cond delay="0"/>
                                  </p:stCondLst>
                                  <p:childTnLst>
                                    <p:set>
                                      <p:cBhvr>
                                        <p:cTn id="222" dur="1" fill="hold">
                                          <p:stCondLst>
                                            <p:cond delay="0"/>
                                          </p:stCondLst>
                                        </p:cTn>
                                        <p:tgtEl>
                                          <p:spTgt spid="67"/>
                                        </p:tgtEl>
                                        <p:attrNameLst>
                                          <p:attrName>style.visibility</p:attrName>
                                        </p:attrNameLst>
                                      </p:cBhvr>
                                      <p:to>
                                        <p:strVal val="visible"/>
                                      </p:to>
                                    </p:set>
                                    <p:anim calcmode="lin" valueType="num">
                                      <p:cBhvr additive="base">
                                        <p:cTn id="223" dur="2000" fill="hold"/>
                                        <p:tgtEl>
                                          <p:spTgt spid="67"/>
                                        </p:tgtEl>
                                        <p:attrNameLst>
                                          <p:attrName>ppt_x</p:attrName>
                                        </p:attrNameLst>
                                      </p:cBhvr>
                                      <p:tavLst>
                                        <p:tav tm="0">
                                          <p:val>
                                            <p:strVal val="1+#ppt_w/2"/>
                                          </p:val>
                                        </p:tav>
                                        <p:tav tm="100000">
                                          <p:val>
                                            <p:strVal val="#ppt_x"/>
                                          </p:val>
                                        </p:tav>
                                      </p:tavLst>
                                    </p:anim>
                                    <p:anim calcmode="lin" valueType="num">
                                      <p:cBhvr additive="base">
                                        <p:cTn id="224" dur="2000" fill="hold"/>
                                        <p:tgtEl>
                                          <p:spTgt spid="67"/>
                                        </p:tgtEl>
                                        <p:attrNameLst>
                                          <p:attrName>ppt_y</p:attrName>
                                        </p:attrNameLst>
                                      </p:cBhvr>
                                      <p:tavLst>
                                        <p:tav tm="0">
                                          <p:val>
                                            <p:strVal val="0-#ppt_h/2"/>
                                          </p:val>
                                        </p:tav>
                                        <p:tav tm="100000">
                                          <p:val>
                                            <p:strVal val="#ppt_y"/>
                                          </p:val>
                                        </p:tav>
                                      </p:tavLst>
                                    </p:anim>
                                  </p:childTnLst>
                                </p:cTn>
                              </p:par>
                              <p:par>
                                <p:cTn id="225" presetID="2" presetClass="entr" presetSubtype="3" fill="hold" grpId="0" nodeType="withEffect">
                                  <p:stCondLst>
                                    <p:cond delay="0"/>
                                  </p:stCondLst>
                                  <p:childTnLst>
                                    <p:set>
                                      <p:cBhvr>
                                        <p:cTn id="226" dur="1" fill="hold">
                                          <p:stCondLst>
                                            <p:cond delay="0"/>
                                          </p:stCondLst>
                                        </p:cTn>
                                        <p:tgtEl>
                                          <p:spTgt spid="68"/>
                                        </p:tgtEl>
                                        <p:attrNameLst>
                                          <p:attrName>style.visibility</p:attrName>
                                        </p:attrNameLst>
                                      </p:cBhvr>
                                      <p:to>
                                        <p:strVal val="visible"/>
                                      </p:to>
                                    </p:set>
                                    <p:anim calcmode="lin" valueType="num">
                                      <p:cBhvr additive="base">
                                        <p:cTn id="227" dur="2000" fill="hold"/>
                                        <p:tgtEl>
                                          <p:spTgt spid="68"/>
                                        </p:tgtEl>
                                        <p:attrNameLst>
                                          <p:attrName>ppt_x</p:attrName>
                                        </p:attrNameLst>
                                      </p:cBhvr>
                                      <p:tavLst>
                                        <p:tav tm="0">
                                          <p:val>
                                            <p:strVal val="1+#ppt_w/2"/>
                                          </p:val>
                                        </p:tav>
                                        <p:tav tm="100000">
                                          <p:val>
                                            <p:strVal val="#ppt_x"/>
                                          </p:val>
                                        </p:tav>
                                      </p:tavLst>
                                    </p:anim>
                                    <p:anim calcmode="lin" valueType="num">
                                      <p:cBhvr additive="base">
                                        <p:cTn id="228" dur="2000" fill="hold"/>
                                        <p:tgtEl>
                                          <p:spTgt spid="68"/>
                                        </p:tgtEl>
                                        <p:attrNameLst>
                                          <p:attrName>ppt_y</p:attrName>
                                        </p:attrNameLst>
                                      </p:cBhvr>
                                      <p:tavLst>
                                        <p:tav tm="0">
                                          <p:val>
                                            <p:strVal val="0-#ppt_h/2"/>
                                          </p:val>
                                        </p:tav>
                                        <p:tav tm="100000">
                                          <p:val>
                                            <p:strVal val="#ppt_y"/>
                                          </p:val>
                                        </p:tav>
                                      </p:tavLst>
                                    </p:anim>
                                  </p:childTnLst>
                                </p:cTn>
                              </p:par>
                              <p:par>
                                <p:cTn id="229" presetID="2" presetClass="entr" presetSubtype="3" fill="hold" grpId="0" nodeType="withEffect">
                                  <p:stCondLst>
                                    <p:cond delay="0"/>
                                  </p:stCondLst>
                                  <p:childTnLst>
                                    <p:set>
                                      <p:cBhvr>
                                        <p:cTn id="230" dur="1" fill="hold">
                                          <p:stCondLst>
                                            <p:cond delay="0"/>
                                          </p:stCondLst>
                                        </p:cTn>
                                        <p:tgtEl>
                                          <p:spTgt spid="69"/>
                                        </p:tgtEl>
                                        <p:attrNameLst>
                                          <p:attrName>style.visibility</p:attrName>
                                        </p:attrNameLst>
                                      </p:cBhvr>
                                      <p:to>
                                        <p:strVal val="visible"/>
                                      </p:to>
                                    </p:set>
                                    <p:anim calcmode="lin" valueType="num">
                                      <p:cBhvr additive="base">
                                        <p:cTn id="231" dur="2000" fill="hold"/>
                                        <p:tgtEl>
                                          <p:spTgt spid="69"/>
                                        </p:tgtEl>
                                        <p:attrNameLst>
                                          <p:attrName>ppt_x</p:attrName>
                                        </p:attrNameLst>
                                      </p:cBhvr>
                                      <p:tavLst>
                                        <p:tav tm="0">
                                          <p:val>
                                            <p:strVal val="1+#ppt_w/2"/>
                                          </p:val>
                                        </p:tav>
                                        <p:tav tm="100000">
                                          <p:val>
                                            <p:strVal val="#ppt_x"/>
                                          </p:val>
                                        </p:tav>
                                      </p:tavLst>
                                    </p:anim>
                                    <p:anim calcmode="lin" valueType="num">
                                      <p:cBhvr additive="base">
                                        <p:cTn id="232" dur="2000" fill="hold"/>
                                        <p:tgtEl>
                                          <p:spTgt spid="69"/>
                                        </p:tgtEl>
                                        <p:attrNameLst>
                                          <p:attrName>ppt_y</p:attrName>
                                        </p:attrNameLst>
                                      </p:cBhvr>
                                      <p:tavLst>
                                        <p:tav tm="0">
                                          <p:val>
                                            <p:strVal val="0-#ppt_h/2"/>
                                          </p:val>
                                        </p:tav>
                                        <p:tav tm="100000">
                                          <p:val>
                                            <p:strVal val="#ppt_y"/>
                                          </p:val>
                                        </p:tav>
                                      </p:tavLst>
                                    </p:anim>
                                  </p:childTnLst>
                                </p:cTn>
                              </p:par>
                              <p:par>
                                <p:cTn id="233" presetID="2" presetClass="entr" presetSubtype="3" fill="hold" grpId="0" nodeType="withEffect">
                                  <p:stCondLst>
                                    <p:cond delay="0"/>
                                  </p:stCondLst>
                                  <p:childTnLst>
                                    <p:set>
                                      <p:cBhvr>
                                        <p:cTn id="234" dur="1" fill="hold">
                                          <p:stCondLst>
                                            <p:cond delay="0"/>
                                          </p:stCondLst>
                                        </p:cTn>
                                        <p:tgtEl>
                                          <p:spTgt spid="70"/>
                                        </p:tgtEl>
                                        <p:attrNameLst>
                                          <p:attrName>style.visibility</p:attrName>
                                        </p:attrNameLst>
                                      </p:cBhvr>
                                      <p:to>
                                        <p:strVal val="visible"/>
                                      </p:to>
                                    </p:set>
                                    <p:anim calcmode="lin" valueType="num">
                                      <p:cBhvr additive="base">
                                        <p:cTn id="235" dur="2000" fill="hold"/>
                                        <p:tgtEl>
                                          <p:spTgt spid="70"/>
                                        </p:tgtEl>
                                        <p:attrNameLst>
                                          <p:attrName>ppt_x</p:attrName>
                                        </p:attrNameLst>
                                      </p:cBhvr>
                                      <p:tavLst>
                                        <p:tav tm="0">
                                          <p:val>
                                            <p:strVal val="1+#ppt_w/2"/>
                                          </p:val>
                                        </p:tav>
                                        <p:tav tm="100000">
                                          <p:val>
                                            <p:strVal val="#ppt_x"/>
                                          </p:val>
                                        </p:tav>
                                      </p:tavLst>
                                    </p:anim>
                                    <p:anim calcmode="lin" valueType="num">
                                      <p:cBhvr additive="base">
                                        <p:cTn id="236" dur="2000" fill="hold"/>
                                        <p:tgtEl>
                                          <p:spTgt spid="70"/>
                                        </p:tgtEl>
                                        <p:attrNameLst>
                                          <p:attrName>ppt_y</p:attrName>
                                        </p:attrNameLst>
                                      </p:cBhvr>
                                      <p:tavLst>
                                        <p:tav tm="0">
                                          <p:val>
                                            <p:strVal val="0-#ppt_h/2"/>
                                          </p:val>
                                        </p:tav>
                                        <p:tav tm="100000">
                                          <p:val>
                                            <p:strVal val="#ppt_y"/>
                                          </p:val>
                                        </p:tav>
                                      </p:tavLst>
                                    </p:anim>
                                  </p:childTnLst>
                                </p:cTn>
                              </p:par>
                              <p:par>
                                <p:cTn id="237" presetID="2" presetClass="entr" presetSubtype="3" fill="hold" grpId="0" nodeType="withEffect">
                                  <p:stCondLst>
                                    <p:cond delay="0"/>
                                  </p:stCondLst>
                                  <p:childTnLst>
                                    <p:set>
                                      <p:cBhvr>
                                        <p:cTn id="238" dur="1" fill="hold">
                                          <p:stCondLst>
                                            <p:cond delay="0"/>
                                          </p:stCondLst>
                                        </p:cTn>
                                        <p:tgtEl>
                                          <p:spTgt spid="71"/>
                                        </p:tgtEl>
                                        <p:attrNameLst>
                                          <p:attrName>style.visibility</p:attrName>
                                        </p:attrNameLst>
                                      </p:cBhvr>
                                      <p:to>
                                        <p:strVal val="visible"/>
                                      </p:to>
                                    </p:set>
                                    <p:anim calcmode="lin" valueType="num">
                                      <p:cBhvr additive="base">
                                        <p:cTn id="239" dur="2000" fill="hold"/>
                                        <p:tgtEl>
                                          <p:spTgt spid="71"/>
                                        </p:tgtEl>
                                        <p:attrNameLst>
                                          <p:attrName>ppt_x</p:attrName>
                                        </p:attrNameLst>
                                      </p:cBhvr>
                                      <p:tavLst>
                                        <p:tav tm="0">
                                          <p:val>
                                            <p:strVal val="1+#ppt_w/2"/>
                                          </p:val>
                                        </p:tav>
                                        <p:tav tm="100000">
                                          <p:val>
                                            <p:strVal val="#ppt_x"/>
                                          </p:val>
                                        </p:tav>
                                      </p:tavLst>
                                    </p:anim>
                                    <p:anim calcmode="lin" valueType="num">
                                      <p:cBhvr additive="base">
                                        <p:cTn id="240" dur="2000" fill="hold"/>
                                        <p:tgtEl>
                                          <p:spTgt spid="71"/>
                                        </p:tgtEl>
                                        <p:attrNameLst>
                                          <p:attrName>ppt_y</p:attrName>
                                        </p:attrNameLst>
                                      </p:cBhvr>
                                      <p:tavLst>
                                        <p:tav tm="0">
                                          <p:val>
                                            <p:strVal val="0-#ppt_h/2"/>
                                          </p:val>
                                        </p:tav>
                                        <p:tav tm="100000">
                                          <p:val>
                                            <p:strVal val="#ppt_y"/>
                                          </p:val>
                                        </p:tav>
                                      </p:tavLst>
                                    </p:anim>
                                  </p:childTnLst>
                                </p:cTn>
                              </p:par>
                              <p:par>
                                <p:cTn id="241" presetID="2" presetClass="entr" presetSubtype="3" fill="hold" grpId="0" nodeType="withEffect">
                                  <p:stCondLst>
                                    <p:cond delay="0"/>
                                  </p:stCondLst>
                                  <p:childTnLst>
                                    <p:set>
                                      <p:cBhvr>
                                        <p:cTn id="242" dur="1" fill="hold">
                                          <p:stCondLst>
                                            <p:cond delay="0"/>
                                          </p:stCondLst>
                                        </p:cTn>
                                        <p:tgtEl>
                                          <p:spTgt spid="72"/>
                                        </p:tgtEl>
                                        <p:attrNameLst>
                                          <p:attrName>style.visibility</p:attrName>
                                        </p:attrNameLst>
                                      </p:cBhvr>
                                      <p:to>
                                        <p:strVal val="visible"/>
                                      </p:to>
                                    </p:set>
                                    <p:anim calcmode="lin" valueType="num">
                                      <p:cBhvr additive="base">
                                        <p:cTn id="243" dur="2000" fill="hold"/>
                                        <p:tgtEl>
                                          <p:spTgt spid="72"/>
                                        </p:tgtEl>
                                        <p:attrNameLst>
                                          <p:attrName>ppt_x</p:attrName>
                                        </p:attrNameLst>
                                      </p:cBhvr>
                                      <p:tavLst>
                                        <p:tav tm="0">
                                          <p:val>
                                            <p:strVal val="1+#ppt_w/2"/>
                                          </p:val>
                                        </p:tav>
                                        <p:tav tm="100000">
                                          <p:val>
                                            <p:strVal val="#ppt_x"/>
                                          </p:val>
                                        </p:tav>
                                      </p:tavLst>
                                    </p:anim>
                                    <p:anim calcmode="lin" valueType="num">
                                      <p:cBhvr additive="base">
                                        <p:cTn id="244" dur="2000" fill="hold"/>
                                        <p:tgtEl>
                                          <p:spTgt spid="72"/>
                                        </p:tgtEl>
                                        <p:attrNameLst>
                                          <p:attrName>ppt_y</p:attrName>
                                        </p:attrNameLst>
                                      </p:cBhvr>
                                      <p:tavLst>
                                        <p:tav tm="0">
                                          <p:val>
                                            <p:strVal val="0-#ppt_h/2"/>
                                          </p:val>
                                        </p:tav>
                                        <p:tav tm="100000">
                                          <p:val>
                                            <p:strVal val="#ppt_y"/>
                                          </p:val>
                                        </p:tav>
                                      </p:tavLst>
                                    </p:anim>
                                  </p:childTnLst>
                                </p:cTn>
                              </p:par>
                              <p:par>
                                <p:cTn id="245" presetID="2" presetClass="entr" presetSubtype="3" fill="hold" grpId="0" nodeType="withEffect">
                                  <p:stCondLst>
                                    <p:cond delay="0"/>
                                  </p:stCondLst>
                                  <p:childTnLst>
                                    <p:set>
                                      <p:cBhvr>
                                        <p:cTn id="246" dur="1" fill="hold">
                                          <p:stCondLst>
                                            <p:cond delay="0"/>
                                          </p:stCondLst>
                                        </p:cTn>
                                        <p:tgtEl>
                                          <p:spTgt spid="73"/>
                                        </p:tgtEl>
                                        <p:attrNameLst>
                                          <p:attrName>style.visibility</p:attrName>
                                        </p:attrNameLst>
                                      </p:cBhvr>
                                      <p:to>
                                        <p:strVal val="visible"/>
                                      </p:to>
                                    </p:set>
                                    <p:anim calcmode="lin" valueType="num">
                                      <p:cBhvr additive="base">
                                        <p:cTn id="247" dur="2000" fill="hold"/>
                                        <p:tgtEl>
                                          <p:spTgt spid="73"/>
                                        </p:tgtEl>
                                        <p:attrNameLst>
                                          <p:attrName>ppt_x</p:attrName>
                                        </p:attrNameLst>
                                      </p:cBhvr>
                                      <p:tavLst>
                                        <p:tav tm="0">
                                          <p:val>
                                            <p:strVal val="1+#ppt_w/2"/>
                                          </p:val>
                                        </p:tav>
                                        <p:tav tm="100000">
                                          <p:val>
                                            <p:strVal val="#ppt_x"/>
                                          </p:val>
                                        </p:tav>
                                      </p:tavLst>
                                    </p:anim>
                                    <p:anim calcmode="lin" valueType="num">
                                      <p:cBhvr additive="base">
                                        <p:cTn id="248" dur="2000" fill="hold"/>
                                        <p:tgtEl>
                                          <p:spTgt spid="73"/>
                                        </p:tgtEl>
                                        <p:attrNameLst>
                                          <p:attrName>ppt_y</p:attrName>
                                        </p:attrNameLst>
                                      </p:cBhvr>
                                      <p:tavLst>
                                        <p:tav tm="0">
                                          <p:val>
                                            <p:strVal val="0-#ppt_h/2"/>
                                          </p:val>
                                        </p:tav>
                                        <p:tav tm="100000">
                                          <p:val>
                                            <p:strVal val="#ppt_y"/>
                                          </p:val>
                                        </p:tav>
                                      </p:tavLst>
                                    </p:anim>
                                  </p:childTnLst>
                                </p:cTn>
                              </p:par>
                              <p:par>
                                <p:cTn id="249" presetID="2" presetClass="entr" presetSubtype="3" fill="hold" grpId="0" nodeType="withEffect">
                                  <p:stCondLst>
                                    <p:cond delay="0"/>
                                  </p:stCondLst>
                                  <p:childTnLst>
                                    <p:set>
                                      <p:cBhvr>
                                        <p:cTn id="250" dur="1" fill="hold">
                                          <p:stCondLst>
                                            <p:cond delay="0"/>
                                          </p:stCondLst>
                                        </p:cTn>
                                        <p:tgtEl>
                                          <p:spTgt spid="74"/>
                                        </p:tgtEl>
                                        <p:attrNameLst>
                                          <p:attrName>style.visibility</p:attrName>
                                        </p:attrNameLst>
                                      </p:cBhvr>
                                      <p:to>
                                        <p:strVal val="visible"/>
                                      </p:to>
                                    </p:set>
                                    <p:anim calcmode="lin" valueType="num">
                                      <p:cBhvr additive="base">
                                        <p:cTn id="251" dur="2000" fill="hold"/>
                                        <p:tgtEl>
                                          <p:spTgt spid="74"/>
                                        </p:tgtEl>
                                        <p:attrNameLst>
                                          <p:attrName>ppt_x</p:attrName>
                                        </p:attrNameLst>
                                      </p:cBhvr>
                                      <p:tavLst>
                                        <p:tav tm="0">
                                          <p:val>
                                            <p:strVal val="1+#ppt_w/2"/>
                                          </p:val>
                                        </p:tav>
                                        <p:tav tm="100000">
                                          <p:val>
                                            <p:strVal val="#ppt_x"/>
                                          </p:val>
                                        </p:tav>
                                      </p:tavLst>
                                    </p:anim>
                                    <p:anim calcmode="lin" valueType="num">
                                      <p:cBhvr additive="base">
                                        <p:cTn id="252" dur="2000" fill="hold"/>
                                        <p:tgtEl>
                                          <p:spTgt spid="74"/>
                                        </p:tgtEl>
                                        <p:attrNameLst>
                                          <p:attrName>ppt_y</p:attrName>
                                        </p:attrNameLst>
                                      </p:cBhvr>
                                      <p:tavLst>
                                        <p:tav tm="0">
                                          <p:val>
                                            <p:strVal val="0-#ppt_h/2"/>
                                          </p:val>
                                        </p:tav>
                                        <p:tav tm="100000">
                                          <p:val>
                                            <p:strVal val="#ppt_y"/>
                                          </p:val>
                                        </p:tav>
                                      </p:tavLst>
                                    </p:anim>
                                  </p:childTnLst>
                                </p:cTn>
                              </p:par>
                              <p:par>
                                <p:cTn id="253" presetID="2" presetClass="entr" presetSubtype="3" fill="hold" grpId="0" nodeType="withEffect">
                                  <p:stCondLst>
                                    <p:cond delay="0"/>
                                  </p:stCondLst>
                                  <p:childTnLst>
                                    <p:set>
                                      <p:cBhvr>
                                        <p:cTn id="254" dur="1" fill="hold">
                                          <p:stCondLst>
                                            <p:cond delay="0"/>
                                          </p:stCondLst>
                                        </p:cTn>
                                        <p:tgtEl>
                                          <p:spTgt spid="75"/>
                                        </p:tgtEl>
                                        <p:attrNameLst>
                                          <p:attrName>style.visibility</p:attrName>
                                        </p:attrNameLst>
                                      </p:cBhvr>
                                      <p:to>
                                        <p:strVal val="visible"/>
                                      </p:to>
                                    </p:set>
                                    <p:anim calcmode="lin" valueType="num">
                                      <p:cBhvr additive="base">
                                        <p:cTn id="255" dur="2000" fill="hold"/>
                                        <p:tgtEl>
                                          <p:spTgt spid="75"/>
                                        </p:tgtEl>
                                        <p:attrNameLst>
                                          <p:attrName>ppt_x</p:attrName>
                                        </p:attrNameLst>
                                      </p:cBhvr>
                                      <p:tavLst>
                                        <p:tav tm="0">
                                          <p:val>
                                            <p:strVal val="1+#ppt_w/2"/>
                                          </p:val>
                                        </p:tav>
                                        <p:tav tm="100000">
                                          <p:val>
                                            <p:strVal val="#ppt_x"/>
                                          </p:val>
                                        </p:tav>
                                      </p:tavLst>
                                    </p:anim>
                                    <p:anim calcmode="lin" valueType="num">
                                      <p:cBhvr additive="base">
                                        <p:cTn id="256" dur="2000" fill="hold"/>
                                        <p:tgtEl>
                                          <p:spTgt spid="75"/>
                                        </p:tgtEl>
                                        <p:attrNameLst>
                                          <p:attrName>ppt_y</p:attrName>
                                        </p:attrNameLst>
                                      </p:cBhvr>
                                      <p:tavLst>
                                        <p:tav tm="0">
                                          <p:val>
                                            <p:strVal val="0-#ppt_h/2"/>
                                          </p:val>
                                        </p:tav>
                                        <p:tav tm="100000">
                                          <p:val>
                                            <p:strVal val="#ppt_y"/>
                                          </p:val>
                                        </p:tav>
                                      </p:tavLst>
                                    </p:anim>
                                  </p:childTnLst>
                                </p:cTn>
                              </p:par>
                              <p:par>
                                <p:cTn id="257" presetID="2" presetClass="entr" presetSubtype="3" fill="hold" grpId="0" nodeType="withEffect">
                                  <p:stCondLst>
                                    <p:cond delay="0"/>
                                  </p:stCondLst>
                                  <p:childTnLst>
                                    <p:set>
                                      <p:cBhvr>
                                        <p:cTn id="258" dur="1" fill="hold">
                                          <p:stCondLst>
                                            <p:cond delay="0"/>
                                          </p:stCondLst>
                                        </p:cTn>
                                        <p:tgtEl>
                                          <p:spTgt spid="76"/>
                                        </p:tgtEl>
                                        <p:attrNameLst>
                                          <p:attrName>style.visibility</p:attrName>
                                        </p:attrNameLst>
                                      </p:cBhvr>
                                      <p:to>
                                        <p:strVal val="visible"/>
                                      </p:to>
                                    </p:set>
                                    <p:anim calcmode="lin" valueType="num">
                                      <p:cBhvr additive="base">
                                        <p:cTn id="259" dur="2000" fill="hold"/>
                                        <p:tgtEl>
                                          <p:spTgt spid="76"/>
                                        </p:tgtEl>
                                        <p:attrNameLst>
                                          <p:attrName>ppt_x</p:attrName>
                                        </p:attrNameLst>
                                      </p:cBhvr>
                                      <p:tavLst>
                                        <p:tav tm="0">
                                          <p:val>
                                            <p:strVal val="1+#ppt_w/2"/>
                                          </p:val>
                                        </p:tav>
                                        <p:tav tm="100000">
                                          <p:val>
                                            <p:strVal val="#ppt_x"/>
                                          </p:val>
                                        </p:tav>
                                      </p:tavLst>
                                    </p:anim>
                                    <p:anim calcmode="lin" valueType="num">
                                      <p:cBhvr additive="base">
                                        <p:cTn id="260" dur="2000" fill="hold"/>
                                        <p:tgtEl>
                                          <p:spTgt spid="76"/>
                                        </p:tgtEl>
                                        <p:attrNameLst>
                                          <p:attrName>ppt_y</p:attrName>
                                        </p:attrNameLst>
                                      </p:cBhvr>
                                      <p:tavLst>
                                        <p:tav tm="0">
                                          <p:val>
                                            <p:strVal val="0-#ppt_h/2"/>
                                          </p:val>
                                        </p:tav>
                                        <p:tav tm="100000">
                                          <p:val>
                                            <p:strVal val="#ppt_y"/>
                                          </p:val>
                                        </p:tav>
                                      </p:tavLst>
                                    </p:anim>
                                  </p:childTnLst>
                                </p:cTn>
                              </p:par>
                              <p:par>
                                <p:cTn id="261" presetID="2" presetClass="entr" presetSubtype="3" fill="hold" grpId="0" nodeType="withEffect">
                                  <p:stCondLst>
                                    <p:cond delay="0"/>
                                  </p:stCondLst>
                                  <p:childTnLst>
                                    <p:set>
                                      <p:cBhvr>
                                        <p:cTn id="262" dur="1" fill="hold">
                                          <p:stCondLst>
                                            <p:cond delay="0"/>
                                          </p:stCondLst>
                                        </p:cTn>
                                        <p:tgtEl>
                                          <p:spTgt spid="77"/>
                                        </p:tgtEl>
                                        <p:attrNameLst>
                                          <p:attrName>style.visibility</p:attrName>
                                        </p:attrNameLst>
                                      </p:cBhvr>
                                      <p:to>
                                        <p:strVal val="visible"/>
                                      </p:to>
                                    </p:set>
                                    <p:anim calcmode="lin" valueType="num">
                                      <p:cBhvr additive="base">
                                        <p:cTn id="263" dur="2000" fill="hold"/>
                                        <p:tgtEl>
                                          <p:spTgt spid="77"/>
                                        </p:tgtEl>
                                        <p:attrNameLst>
                                          <p:attrName>ppt_x</p:attrName>
                                        </p:attrNameLst>
                                      </p:cBhvr>
                                      <p:tavLst>
                                        <p:tav tm="0">
                                          <p:val>
                                            <p:strVal val="1+#ppt_w/2"/>
                                          </p:val>
                                        </p:tav>
                                        <p:tav tm="100000">
                                          <p:val>
                                            <p:strVal val="#ppt_x"/>
                                          </p:val>
                                        </p:tav>
                                      </p:tavLst>
                                    </p:anim>
                                    <p:anim calcmode="lin" valueType="num">
                                      <p:cBhvr additive="base">
                                        <p:cTn id="264" dur="2000" fill="hold"/>
                                        <p:tgtEl>
                                          <p:spTgt spid="77"/>
                                        </p:tgtEl>
                                        <p:attrNameLst>
                                          <p:attrName>ppt_y</p:attrName>
                                        </p:attrNameLst>
                                      </p:cBhvr>
                                      <p:tavLst>
                                        <p:tav tm="0">
                                          <p:val>
                                            <p:strVal val="0-#ppt_h/2"/>
                                          </p:val>
                                        </p:tav>
                                        <p:tav tm="100000">
                                          <p:val>
                                            <p:strVal val="#ppt_y"/>
                                          </p:val>
                                        </p:tav>
                                      </p:tavLst>
                                    </p:anim>
                                  </p:childTnLst>
                                </p:cTn>
                              </p:par>
                              <p:par>
                                <p:cTn id="265" presetID="2" presetClass="entr" presetSubtype="3" fill="hold" grpId="0" nodeType="withEffect">
                                  <p:stCondLst>
                                    <p:cond delay="0"/>
                                  </p:stCondLst>
                                  <p:childTnLst>
                                    <p:set>
                                      <p:cBhvr>
                                        <p:cTn id="266" dur="1" fill="hold">
                                          <p:stCondLst>
                                            <p:cond delay="0"/>
                                          </p:stCondLst>
                                        </p:cTn>
                                        <p:tgtEl>
                                          <p:spTgt spid="78"/>
                                        </p:tgtEl>
                                        <p:attrNameLst>
                                          <p:attrName>style.visibility</p:attrName>
                                        </p:attrNameLst>
                                      </p:cBhvr>
                                      <p:to>
                                        <p:strVal val="visible"/>
                                      </p:to>
                                    </p:set>
                                    <p:anim calcmode="lin" valueType="num">
                                      <p:cBhvr additive="base">
                                        <p:cTn id="267" dur="2000" fill="hold"/>
                                        <p:tgtEl>
                                          <p:spTgt spid="78"/>
                                        </p:tgtEl>
                                        <p:attrNameLst>
                                          <p:attrName>ppt_x</p:attrName>
                                        </p:attrNameLst>
                                      </p:cBhvr>
                                      <p:tavLst>
                                        <p:tav tm="0">
                                          <p:val>
                                            <p:strVal val="1+#ppt_w/2"/>
                                          </p:val>
                                        </p:tav>
                                        <p:tav tm="100000">
                                          <p:val>
                                            <p:strVal val="#ppt_x"/>
                                          </p:val>
                                        </p:tav>
                                      </p:tavLst>
                                    </p:anim>
                                    <p:anim calcmode="lin" valueType="num">
                                      <p:cBhvr additive="base">
                                        <p:cTn id="268" dur="2000" fill="hold"/>
                                        <p:tgtEl>
                                          <p:spTgt spid="78"/>
                                        </p:tgtEl>
                                        <p:attrNameLst>
                                          <p:attrName>ppt_y</p:attrName>
                                        </p:attrNameLst>
                                      </p:cBhvr>
                                      <p:tavLst>
                                        <p:tav tm="0">
                                          <p:val>
                                            <p:strVal val="0-#ppt_h/2"/>
                                          </p:val>
                                        </p:tav>
                                        <p:tav tm="100000">
                                          <p:val>
                                            <p:strVal val="#ppt_y"/>
                                          </p:val>
                                        </p:tav>
                                      </p:tavLst>
                                    </p:anim>
                                  </p:childTnLst>
                                </p:cTn>
                              </p:par>
                              <p:par>
                                <p:cTn id="269" presetID="2" presetClass="entr" presetSubtype="3" fill="hold" grpId="0" nodeType="withEffect">
                                  <p:stCondLst>
                                    <p:cond delay="0"/>
                                  </p:stCondLst>
                                  <p:childTnLst>
                                    <p:set>
                                      <p:cBhvr>
                                        <p:cTn id="270" dur="1" fill="hold">
                                          <p:stCondLst>
                                            <p:cond delay="0"/>
                                          </p:stCondLst>
                                        </p:cTn>
                                        <p:tgtEl>
                                          <p:spTgt spid="79"/>
                                        </p:tgtEl>
                                        <p:attrNameLst>
                                          <p:attrName>style.visibility</p:attrName>
                                        </p:attrNameLst>
                                      </p:cBhvr>
                                      <p:to>
                                        <p:strVal val="visible"/>
                                      </p:to>
                                    </p:set>
                                    <p:anim calcmode="lin" valueType="num">
                                      <p:cBhvr additive="base">
                                        <p:cTn id="271" dur="2000" fill="hold"/>
                                        <p:tgtEl>
                                          <p:spTgt spid="79"/>
                                        </p:tgtEl>
                                        <p:attrNameLst>
                                          <p:attrName>ppt_x</p:attrName>
                                        </p:attrNameLst>
                                      </p:cBhvr>
                                      <p:tavLst>
                                        <p:tav tm="0">
                                          <p:val>
                                            <p:strVal val="1+#ppt_w/2"/>
                                          </p:val>
                                        </p:tav>
                                        <p:tav tm="100000">
                                          <p:val>
                                            <p:strVal val="#ppt_x"/>
                                          </p:val>
                                        </p:tav>
                                      </p:tavLst>
                                    </p:anim>
                                    <p:anim calcmode="lin" valueType="num">
                                      <p:cBhvr additive="base">
                                        <p:cTn id="272" dur="2000" fill="hold"/>
                                        <p:tgtEl>
                                          <p:spTgt spid="79"/>
                                        </p:tgtEl>
                                        <p:attrNameLst>
                                          <p:attrName>ppt_y</p:attrName>
                                        </p:attrNameLst>
                                      </p:cBhvr>
                                      <p:tavLst>
                                        <p:tav tm="0">
                                          <p:val>
                                            <p:strVal val="0-#ppt_h/2"/>
                                          </p:val>
                                        </p:tav>
                                        <p:tav tm="100000">
                                          <p:val>
                                            <p:strVal val="#ppt_y"/>
                                          </p:val>
                                        </p:tav>
                                      </p:tavLst>
                                    </p:anim>
                                  </p:childTnLst>
                                </p:cTn>
                              </p:par>
                              <p:par>
                                <p:cTn id="273" presetID="2" presetClass="entr" presetSubtype="3" fill="hold" grpId="0" nodeType="withEffect">
                                  <p:stCondLst>
                                    <p:cond delay="0"/>
                                  </p:stCondLst>
                                  <p:childTnLst>
                                    <p:set>
                                      <p:cBhvr>
                                        <p:cTn id="274" dur="1" fill="hold">
                                          <p:stCondLst>
                                            <p:cond delay="0"/>
                                          </p:stCondLst>
                                        </p:cTn>
                                        <p:tgtEl>
                                          <p:spTgt spid="80"/>
                                        </p:tgtEl>
                                        <p:attrNameLst>
                                          <p:attrName>style.visibility</p:attrName>
                                        </p:attrNameLst>
                                      </p:cBhvr>
                                      <p:to>
                                        <p:strVal val="visible"/>
                                      </p:to>
                                    </p:set>
                                    <p:anim calcmode="lin" valueType="num">
                                      <p:cBhvr additive="base">
                                        <p:cTn id="275" dur="2000" fill="hold"/>
                                        <p:tgtEl>
                                          <p:spTgt spid="80"/>
                                        </p:tgtEl>
                                        <p:attrNameLst>
                                          <p:attrName>ppt_x</p:attrName>
                                        </p:attrNameLst>
                                      </p:cBhvr>
                                      <p:tavLst>
                                        <p:tav tm="0">
                                          <p:val>
                                            <p:strVal val="1+#ppt_w/2"/>
                                          </p:val>
                                        </p:tav>
                                        <p:tav tm="100000">
                                          <p:val>
                                            <p:strVal val="#ppt_x"/>
                                          </p:val>
                                        </p:tav>
                                      </p:tavLst>
                                    </p:anim>
                                    <p:anim calcmode="lin" valueType="num">
                                      <p:cBhvr additive="base">
                                        <p:cTn id="276" dur="2000" fill="hold"/>
                                        <p:tgtEl>
                                          <p:spTgt spid="80"/>
                                        </p:tgtEl>
                                        <p:attrNameLst>
                                          <p:attrName>ppt_y</p:attrName>
                                        </p:attrNameLst>
                                      </p:cBhvr>
                                      <p:tavLst>
                                        <p:tav tm="0">
                                          <p:val>
                                            <p:strVal val="0-#ppt_h/2"/>
                                          </p:val>
                                        </p:tav>
                                        <p:tav tm="100000">
                                          <p:val>
                                            <p:strVal val="#ppt_y"/>
                                          </p:val>
                                        </p:tav>
                                      </p:tavLst>
                                    </p:anim>
                                  </p:childTnLst>
                                </p:cTn>
                              </p:par>
                              <p:par>
                                <p:cTn id="277" presetID="2" presetClass="entr" presetSubtype="3" fill="hold" grpId="0" nodeType="withEffect">
                                  <p:stCondLst>
                                    <p:cond delay="0"/>
                                  </p:stCondLst>
                                  <p:childTnLst>
                                    <p:set>
                                      <p:cBhvr>
                                        <p:cTn id="278" dur="1" fill="hold">
                                          <p:stCondLst>
                                            <p:cond delay="0"/>
                                          </p:stCondLst>
                                        </p:cTn>
                                        <p:tgtEl>
                                          <p:spTgt spid="81"/>
                                        </p:tgtEl>
                                        <p:attrNameLst>
                                          <p:attrName>style.visibility</p:attrName>
                                        </p:attrNameLst>
                                      </p:cBhvr>
                                      <p:to>
                                        <p:strVal val="visible"/>
                                      </p:to>
                                    </p:set>
                                    <p:anim calcmode="lin" valueType="num">
                                      <p:cBhvr additive="base">
                                        <p:cTn id="279" dur="2000" fill="hold"/>
                                        <p:tgtEl>
                                          <p:spTgt spid="81"/>
                                        </p:tgtEl>
                                        <p:attrNameLst>
                                          <p:attrName>ppt_x</p:attrName>
                                        </p:attrNameLst>
                                      </p:cBhvr>
                                      <p:tavLst>
                                        <p:tav tm="0">
                                          <p:val>
                                            <p:strVal val="1+#ppt_w/2"/>
                                          </p:val>
                                        </p:tav>
                                        <p:tav tm="100000">
                                          <p:val>
                                            <p:strVal val="#ppt_x"/>
                                          </p:val>
                                        </p:tav>
                                      </p:tavLst>
                                    </p:anim>
                                    <p:anim calcmode="lin" valueType="num">
                                      <p:cBhvr additive="base">
                                        <p:cTn id="280" dur="2000" fill="hold"/>
                                        <p:tgtEl>
                                          <p:spTgt spid="81"/>
                                        </p:tgtEl>
                                        <p:attrNameLst>
                                          <p:attrName>ppt_y</p:attrName>
                                        </p:attrNameLst>
                                      </p:cBhvr>
                                      <p:tavLst>
                                        <p:tav tm="0">
                                          <p:val>
                                            <p:strVal val="0-#ppt_h/2"/>
                                          </p:val>
                                        </p:tav>
                                        <p:tav tm="100000">
                                          <p:val>
                                            <p:strVal val="#ppt_y"/>
                                          </p:val>
                                        </p:tav>
                                      </p:tavLst>
                                    </p:anim>
                                  </p:childTnLst>
                                </p:cTn>
                              </p:par>
                              <p:par>
                                <p:cTn id="281" presetID="2" presetClass="entr" presetSubtype="3" fill="hold" grpId="0" nodeType="withEffect">
                                  <p:stCondLst>
                                    <p:cond delay="0"/>
                                  </p:stCondLst>
                                  <p:childTnLst>
                                    <p:set>
                                      <p:cBhvr>
                                        <p:cTn id="282" dur="1" fill="hold">
                                          <p:stCondLst>
                                            <p:cond delay="0"/>
                                          </p:stCondLst>
                                        </p:cTn>
                                        <p:tgtEl>
                                          <p:spTgt spid="82"/>
                                        </p:tgtEl>
                                        <p:attrNameLst>
                                          <p:attrName>style.visibility</p:attrName>
                                        </p:attrNameLst>
                                      </p:cBhvr>
                                      <p:to>
                                        <p:strVal val="visible"/>
                                      </p:to>
                                    </p:set>
                                    <p:anim calcmode="lin" valueType="num">
                                      <p:cBhvr additive="base">
                                        <p:cTn id="283" dur="2000" fill="hold"/>
                                        <p:tgtEl>
                                          <p:spTgt spid="82"/>
                                        </p:tgtEl>
                                        <p:attrNameLst>
                                          <p:attrName>ppt_x</p:attrName>
                                        </p:attrNameLst>
                                      </p:cBhvr>
                                      <p:tavLst>
                                        <p:tav tm="0">
                                          <p:val>
                                            <p:strVal val="1+#ppt_w/2"/>
                                          </p:val>
                                        </p:tav>
                                        <p:tav tm="100000">
                                          <p:val>
                                            <p:strVal val="#ppt_x"/>
                                          </p:val>
                                        </p:tav>
                                      </p:tavLst>
                                    </p:anim>
                                    <p:anim calcmode="lin" valueType="num">
                                      <p:cBhvr additive="base">
                                        <p:cTn id="284" dur="2000" fill="hold"/>
                                        <p:tgtEl>
                                          <p:spTgt spid="82"/>
                                        </p:tgtEl>
                                        <p:attrNameLst>
                                          <p:attrName>ppt_y</p:attrName>
                                        </p:attrNameLst>
                                      </p:cBhvr>
                                      <p:tavLst>
                                        <p:tav tm="0">
                                          <p:val>
                                            <p:strVal val="0-#ppt_h/2"/>
                                          </p:val>
                                        </p:tav>
                                        <p:tav tm="100000">
                                          <p:val>
                                            <p:strVal val="#ppt_y"/>
                                          </p:val>
                                        </p:tav>
                                      </p:tavLst>
                                    </p:anim>
                                  </p:childTnLst>
                                </p:cTn>
                              </p:par>
                              <p:par>
                                <p:cTn id="285" presetID="2" presetClass="entr" presetSubtype="3" fill="hold" grpId="0" nodeType="withEffect">
                                  <p:stCondLst>
                                    <p:cond delay="0"/>
                                  </p:stCondLst>
                                  <p:childTnLst>
                                    <p:set>
                                      <p:cBhvr>
                                        <p:cTn id="286" dur="1" fill="hold">
                                          <p:stCondLst>
                                            <p:cond delay="0"/>
                                          </p:stCondLst>
                                        </p:cTn>
                                        <p:tgtEl>
                                          <p:spTgt spid="83"/>
                                        </p:tgtEl>
                                        <p:attrNameLst>
                                          <p:attrName>style.visibility</p:attrName>
                                        </p:attrNameLst>
                                      </p:cBhvr>
                                      <p:to>
                                        <p:strVal val="visible"/>
                                      </p:to>
                                    </p:set>
                                    <p:anim calcmode="lin" valueType="num">
                                      <p:cBhvr additive="base">
                                        <p:cTn id="287" dur="2000" fill="hold"/>
                                        <p:tgtEl>
                                          <p:spTgt spid="83"/>
                                        </p:tgtEl>
                                        <p:attrNameLst>
                                          <p:attrName>ppt_x</p:attrName>
                                        </p:attrNameLst>
                                      </p:cBhvr>
                                      <p:tavLst>
                                        <p:tav tm="0">
                                          <p:val>
                                            <p:strVal val="1+#ppt_w/2"/>
                                          </p:val>
                                        </p:tav>
                                        <p:tav tm="100000">
                                          <p:val>
                                            <p:strVal val="#ppt_x"/>
                                          </p:val>
                                        </p:tav>
                                      </p:tavLst>
                                    </p:anim>
                                    <p:anim calcmode="lin" valueType="num">
                                      <p:cBhvr additive="base">
                                        <p:cTn id="288" dur="2000" fill="hold"/>
                                        <p:tgtEl>
                                          <p:spTgt spid="83"/>
                                        </p:tgtEl>
                                        <p:attrNameLst>
                                          <p:attrName>ppt_y</p:attrName>
                                        </p:attrNameLst>
                                      </p:cBhvr>
                                      <p:tavLst>
                                        <p:tav tm="0">
                                          <p:val>
                                            <p:strVal val="0-#ppt_h/2"/>
                                          </p:val>
                                        </p:tav>
                                        <p:tav tm="100000">
                                          <p:val>
                                            <p:strVal val="#ppt_y"/>
                                          </p:val>
                                        </p:tav>
                                      </p:tavLst>
                                    </p:anim>
                                  </p:childTnLst>
                                </p:cTn>
                              </p:par>
                              <p:par>
                                <p:cTn id="289" presetID="2" presetClass="entr" presetSubtype="3" fill="hold" grpId="0" nodeType="withEffect">
                                  <p:stCondLst>
                                    <p:cond delay="0"/>
                                  </p:stCondLst>
                                  <p:childTnLst>
                                    <p:set>
                                      <p:cBhvr>
                                        <p:cTn id="290" dur="1" fill="hold">
                                          <p:stCondLst>
                                            <p:cond delay="0"/>
                                          </p:stCondLst>
                                        </p:cTn>
                                        <p:tgtEl>
                                          <p:spTgt spid="84"/>
                                        </p:tgtEl>
                                        <p:attrNameLst>
                                          <p:attrName>style.visibility</p:attrName>
                                        </p:attrNameLst>
                                      </p:cBhvr>
                                      <p:to>
                                        <p:strVal val="visible"/>
                                      </p:to>
                                    </p:set>
                                    <p:anim calcmode="lin" valueType="num">
                                      <p:cBhvr additive="base">
                                        <p:cTn id="291" dur="2000" fill="hold"/>
                                        <p:tgtEl>
                                          <p:spTgt spid="84"/>
                                        </p:tgtEl>
                                        <p:attrNameLst>
                                          <p:attrName>ppt_x</p:attrName>
                                        </p:attrNameLst>
                                      </p:cBhvr>
                                      <p:tavLst>
                                        <p:tav tm="0">
                                          <p:val>
                                            <p:strVal val="1+#ppt_w/2"/>
                                          </p:val>
                                        </p:tav>
                                        <p:tav tm="100000">
                                          <p:val>
                                            <p:strVal val="#ppt_x"/>
                                          </p:val>
                                        </p:tav>
                                      </p:tavLst>
                                    </p:anim>
                                    <p:anim calcmode="lin" valueType="num">
                                      <p:cBhvr additive="base">
                                        <p:cTn id="292" dur="2000" fill="hold"/>
                                        <p:tgtEl>
                                          <p:spTgt spid="84"/>
                                        </p:tgtEl>
                                        <p:attrNameLst>
                                          <p:attrName>ppt_y</p:attrName>
                                        </p:attrNameLst>
                                      </p:cBhvr>
                                      <p:tavLst>
                                        <p:tav tm="0">
                                          <p:val>
                                            <p:strVal val="0-#ppt_h/2"/>
                                          </p:val>
                                        </p:tav>
                                        <p:tav tm="100000">
                                          <p:val>
                                            <p:strVal val="#ppt_y"/>
                                          </p:val>
                                        </p:tav>
                                      </p:tavLst>
                                    </p:anim>
                                  </p:childTnLst>
                                </p:cTn>
                              </p:par>
                              <p:par>
                                <p:cTn id="293" presetID="2" presetClass="entr" presetSubtype="3" fill="hold" grpId="0" nodeType="withEffect">
                                  <p:stCondLst>
                                    <p:cond delay="0"/>
                                  </p:stCondLst>
                                  <p:childTnLst>
                                    <p:set>
                                      <p:cBhvr>
                                        <p:cTn id="294" dur="1" fill="hold">
                                          <p:stCondLst>
                                            <p:cond delay="0"/>
                                          </p:stCondLst>
                                        </p:cTn>
                                        <p:tgtEl>
                                          <p:spTgt spid="85"/>
                                        </p:tgtEl>
                                        <p:attrNameLst>
                                          <p:attrName>style.visibility</p:attrName>
                                        </p:attrNameLst>
                                      </p:cBhvr>
                                      <p:to>
                                        <p:strVal val="visible"/>
                                      </p:to>
                                    </p:set>
                                    <p:anim calcmode="lin" valueType="num">
                                      <p:cBhvr additive="base">
                                        <p:cTn id="295" dur="2000" fill="hold"/>
                                        <p:tgtEl>
                                          <p:spTgt spid="85"/>
                                        </p:tgtEl>
                                        <p:attrNameLst>
                                          <p:attrName>ppt_x</p:attrName>
                                        </p:attrNameLst>
                                      </p:cBhvr>
                                      <p:tavLst>
                                        <p:tav tm="0">
                                          <p:val>
                                            <p:strVal val="1+#ppt_w/2"/>
                                          </p:val>
                                        </p:tav>
                                        <p:tav tm="100000">
                                          <p:val>
                                            <p:strVal val="#ppt_x"/>
                                          </p:val>
                                        </p:tav>
                                      </p:tavLst>
                                    </p:anim>
                                    <p:anim calcmode="lin" valueType="num">
                                      <p:cBhvr additive="base">
                                        <p:cTn id="296" dur="2000" fill="hold"/>
                                        <p:tgtEl>
                                          <p:spTgt spid="85"/>
                                        </p:tgtEl>
                                        <p:attrNameLst>
                                          <p:attrName>ppt_y</p:attrName>
                                        </p:attrNameLst>
                                      </p:cBhvr>
                                      <p:tavLst>
                                        <p:tav tm="0">
                                          <p:val>
                                            <p:strVal val="0-#ppt_h/2"/>
                                          </p:val>
                                        </p:tav>
                                        <p:tav tm="100000">
                                          <p:val>
                                            <p:strVal val="#ppt_y"/>
                                          </p:val>
                                        </p:tav>
                                      </p:tavLst>
                                    </p:anim>
                                  </p:childTnLst>
                                </p:cTn>
                              </p:par>
                              <p:par>
                                <p:cTn id="297" presetID="2" presetClass="entr" presetSubtype="3" fill="hold" grpId="0" nodeType="withEffect">
                                  <p:stCondLst>
                                    <p:cond delay="0"/>
                                  </p:stCondLst>
                                  <p:childTnLst>
                                    <p:set>
                                      <p:cBhvr>
                                        <p:cTn id="298" dur="1" fill="hold">
                                          <p:stCondLst>
                                            <p:cond delay="0"/>
                                          </p:stCondLst>
                                        </p:cTn>
                                        <p:tgtEl>
                                          <p:spTgt spid="86"/>
                                        </p:tgtEl>
                                        <p:attrNameLst>
                                          <p:attrName>style.visibility</p:attrName>
                                        </p:attrNameLst>
                                      </p:cBhvr>
                                      <p:to>
                                        <p:strVal val="visible"/>
                                      </p:to>
                                    </p:set>
                                    <p:anim calcmode="lin" valueType="num">
                                      <p:cBhvr additive="base">
                                        <p:cTn id="299" dur="2000" fill="hold"/>
                                        <p:tgtEl>
                                          <p:spTgt spid="86"/>
                                        </p:tgtEl>
                                        <p:attrNameLst>
                                          <p:attrName>ppt_x</p:attrName>
                                        </p:attrNameLst>
                                      </p:cBhvr>
                                      <p:tavLst>
                                        <p:tav tm="0">
                                          <p:val>
                                            <p:strVal val="1+#ppt_w/2"/>
                                          </p:val>
                                        </p:tav>
                                        <p:tav tm="100000">
                                          <p:val>
                                            <p:strVal val="#ppt_x"/>
                                          </p:val>
                                        </p:tav>
                                      </p:tavLst>
                                    </p:anim>
                                    <p:anim calcmode="lin" valueType="num">
                                      <p:cBhvr additive="base">
                                        <p:cTn id="300" dur="2000" fill="hold"/>
                                        <p:tgtEl>
                                          <p:spTgt spid="86"/>
                                        </p:tgtEl>
                                        <p:attrNameLst>
                                          <p:attrName>ppt_y</p:attrName>
                                        </p:attrNameLst>
                                      </p:cBhvr>
                                      <p:tavLst>
                                        <p:tav tm="0">
                                          <p:val>
                                            <p:strVal val="0-#ppt_h/2"/>
                                          </p:val>
                                        </p:tav>
                                        <p:tav tm="100000">
                                          <p:val>
                                            <p:strVal val="#ppt_y"/>
                                          </p:val>
                                        </p:tav>
                                      </p:tavLst>
                                    </p:anim>
                                  </p:childTnLst>
                                </p:cTn>
                              </p:par>
                              <p:par>
                                <p:cTn id="301" presetID="2" presetClass="entr" presetSubtype="3" fill="hold" grpId="0" nodeType="withEffect">
                                  <p:stCondLst>
                                    <p:cond delay="0"/>
                                  </p:stCondLst>
                                  <p:childTnLst>
                                    <p:set>
                                      <p:cBhvr>
                                        <p:cTn id="302" dur="1" fill="hold">
                                          <p:stCondLst>
                                            <p:cond delay="0"/>
                                          </p:stCondLst>
                                        </p:cTn>
                                        <p:tgtEl>
                                          <p:spTgt spid="87"/>
                                        </p:tgtEl>
                                        <p:attrNameLst>
                                          <p:attrName>style.visibility</p:attrName>
                                        </p:attrNameLst>
                                      </p:cBhvr>
                                      <p:to>
                                        <p:strVal val="visible"/>
                                      </p:to>
                                    </p:set>
                                    <p:anim calcmode="lin" valueType="num">
                                      <p:cBhvr additive="base">
                                        <p:cTn id="303" dur="2000" fill="hold"/>
                                        <p:tgtEl>
                                          <p:spTgt spid="87"/>
                                        </p:tgtEl>
                                        <p:attrNameLst>
                                          <p:attrName>ppt_x</p:attrName>
                                        </p:attrNameLst>
                                      </p:cBhvr>
                                      <p:tavLst>
                                        <p:tav tm="0">
                                          <p:val>
                                            <p:strVal val="1+#ppt_w/2"/>
                                          </p:val>
                                        </p:tav>
                                        <p:tav tm="100000">
                                          <p:val>
                                            <p:strVal val="#ppt_x"/>
                                          </p:val>
                                        </p:tav>
                                      </p:tavLst>
                                    </p:anim>
                                    <p:anim calcmode="lin" valueType="num">
                                      <p:cBhvr additive="base">
                                        <p:cTn id="304" dur="2000" fill="hold"/>
                                        <p:tgtEl>
                                          <p:spTgt spid="87"/>
                                        </p:tgtEl>
                                        <p:attrNameLst>
                                          <p:attrName>ppt_y</p:attrName>
                                        </p:attrNameLst>
                                      </p:cBhvr>
                                      <p:tavLst>
                                        <p:tav tm="0">
                                          <p:val>
                                            <p:strVal val="0-#ppt_h/2"/>
                                          </p:val>
                                        </p:tav>
                                        <p:tav tm="100000">
                                          <p:val>
                                            <p:strVal val="#ppt_y"/>
                                          </p:val>
                                        </p:tav>
                                      </p:tavLst>
                                    </p:anim>
                                  </p:childTnLst>
                                </p:cTn>
                              </p:par>
                              <p:par>
                                <p:cTn id="305" presetID="2" presetClass="entr" presetSubtype="3" fill="hold" grpId="0" nodeType="withEffect">
                                  <p:stCondLst>
                                    <p:cond delay="0"/>
                                  </p:stCondLst>
                                  <p:childTnLst>
                                    <p:set>
                                      <p:cBhvr>
                                        <p:cTn id="306" dur="1" fill="hold">
                                          <p:stCondLst>
                                            <p:cond delay="0"/>
                                          </p:stCondLst>
                                        </p:cTn>
                                        <p:tgtEl>
                                          <p:spTgt spid="88"/>
                                        </p:tgtEl>
                                        <p:attrNameLst>
                                          <p:attrName>style.visibility</p:attrName>
                                        </p:attrNameLst>
                                      </p:cBhvr>
                                      <p:to>
                                        <p:strVal val="visible"/>
                                      </p:to>
                                    </p:set>
                                    <p:anim calcmode="lin" valueType="num">
                                      <p:cBhvr additive="base">
                                        <p:cTn id="307" dur="2000" fill="hold"/>
                                        <p:tgtEl>
                                          <p:spTgt spid="88"/>
                                        </p:tgtEl>
                                        <p:attrNameLst>
                                          <p:attrName>ppt_x</p:attrName>
                                        </p:attrNameLst>
                                      </p:cBhvr>
                                      <p:tavLst>
                                        <p:tav tm="0">
                                          <p:val>
                                            <p:strVal val="1+#ppt_w/2"/>
                                          </p:val>
                                        </p:tav>
                                        <p:tav tm="100000">
                                          <p:val>
                                            <p:strVal val="#ppt_x"/>
                                          </p:val>
                                        </p:tav>
                                      </p:tavLst>
                                    </p:anim>
                                    <p:anim calcmode="lin" valueType="num">
                                      <p:cBhvr additive="base">
                                        <p:cTn id="308" dur="2000" fill="hold"/>
                                        <p:tgtEl>
                                          <p:spTgt spid="88"/>
                                        </p:tgtEl>
                                        <p:attrNameLst>
                                          <p:attrName>ppt_y</p:attrName>
                                        </p:attrNameLst>
                                      </p:cBhvr>
                                      <p:tavLst>
                                        <p:tav tm="0">
                                          <p:val>
                                            <p:strVal val="0-#ppt_h/2"/>
                                          </p:val>
                                        </p:tav>
                                        <p:tav tm="100000">
                                          <p:val>
                                            <p:strVal val="#ppt_y"/>
                                          </p:val>
                                        </p:tav>
                                      </p:tavLst>
                                    </p:anim>
                                  </p:childTnLst>
                                </p:cTn>
                              </p:par>
                              <p:par>
                                <p:cTn id="309" presetID="2" presetClass="entr" presetSubtype="3" fill="hold" grpId="0" nodeType="withEffect">
                                  <p:stCondLst>
                                    <p:cond delay="0"/>
                                  </p:stCondLst>
                                  <p:childTnLst>
                                    <p:set>
                                      <p:cBhvr>
                                        <p:cTn id="310" dur="1" fill="hold">
                                          <p:stCondLst>
                                            <p:cond delay="0"/>
                                          </p:stCondLst>
                                        </p:cTn>
                                        <p:tgtEl>
                                          <p:spTgt spid="89"/>
                                        </p:tgtEl>
                                        <p:attrNameLst>
                                          <p:attrName>style.visibility</p:attrName>
                                        </p:attrNameLst>
                                      </p:cBhvr>
                                      <p:to>
                                        <p:strVal val="visible"/>
                                      </p:to>
                                    </p:set>
                                    <p:anim calcmode="lin" valueType="num">
                                      <p:cBhvr additive="base">
                                        <p:cTn id="311" dur="2000" fill="hold"/>
                                        <p:tgtEl>
                                          <p:spTgt spid="89"/>
                                        </p:tgtEl>
                                        <p:attrNameLst>
                                          <p:attrName>ppt_x</p:attrName>
                                        </p:attrNameLst>
                                      </p:cBhvr>
                                      <p:tavLst>
                                        <p:tav tm="0">
                                          <p:val>
                                            <p:strVal val="1+#ppt_w/2"/>
                                          </p:val>
                                        </p:tav>
                                        <p:tav tm="100000">
                                          <p:val>
                                            <p:strVal val="#ppt_x"/>
                                          </p:val>
                                        </p:tav>
                                      </p:tavLst>
                                    </p:anim>
                                    <p:anim calcmode="lin" valueType="num">
                                      <p:cBhvr additive="base">
                                        <p:cTn id="312" dur="2000" fill="hold"/>
                                        <p:tgtEl>
                                          <p:spTgt spid="89"/>
                                        </p:tgtEl>
                                        <p:attrNameLst>
                                          <p:attrName>ppt_y</p:attrName>
                                        </p:attrNameLst>
                                      </p:cBhvr>
                                      <p:tavLst>
                                        <p:tav tm="0">
                                          <p:val>
                                            <p:strVal val="0-#ppt_h/2"/>
                                          </p:val>
                                        </p:tav>
                                        <p:tav tm="100000">
                                          <p:val>
                                            <p:strVal val="#ppt_y"/>
                                          </p:val>
                                        </p:tav>
                                      </p:tavLst>
                                    </p:anim>
                                  </p:childTnLst>
                                </p:cTn>
                              </p:par>
                              <p:par>
                                <p:cTn id="313" presetID="2" presetClass="entr" presetSubtype="3" fill="hold" grpId="0" nodeType="withEffect">
                                  <p:stCondLst>
                                    <p:cond delay="0"/>
                                  </p:stCondLst>
                                  <p:childTnLst>
                                    <p:set>
                                      <p:cBhvr>
                                        <p:cTn id="314" dur="1" fill="hold">
                                          <p:stCondLst>
                                            <p:cond delay="0"/>
                                          </p:stCondLst>
                                        </p:cTn>
                                        <p:tgtEl>
                                          <p:spTgt spid="90"/>
                                        </p:tgtEl>
                                        <p:attrNameLst>
                                          <p:attrName>style.visibility</p:attrName>
                                        </p:attrNameLst>
                                      </p:cBhvr>
                                      <p:to>
                                        <p:strVal val="visible"/>
                                      </p:to>
                                    </p:set>
                                    <p:anim calcmode="lin" valueType="num">
                                      <p:cBhvr additive="base">
                                        <p:cTn id="315" dur="2000" fill="hold"/>
                                        <p:tgtEl>
                                          <p:spTgt spid="90"/>
                                        </p:tgtEl>
                                        <p:attrNameLst>
                                          <p:attrName>ppt_x</p:attrName>
                                        </p:attrNameLst>
                                      </p:cBhvr>
                                      <p:tavLst>
                                        <p:tav tm="0">
                                          <p:val>
                                            <p:strVal val="1+#ppt_w/2"/>
                                          </p:val>
                                        </p:tav>
                                        <p:tav tm="100000">
                                          <p:val>
                                            <p:strVal val="#ppt_x"/>
                                          </p:val>
                                        </p:tav>
                                      </p:tavLst>
                                    </p:anim>
                                    <p:anim calcmode="lin" valueType="num">
                                      <p:cBhvr additive="base">
                                        <p:cTn id="316" dur="2000" fill="hold"/>
                                        <p:tgtEl>
                                          <p:spTgt spid="90"/>
                                        </p:tgtEl>
                                        <p:attrNameLst>
                                          <p:attrName>ppt_y</p:attrName>
                                        </p:attrNameLst>
                                      </p:cBhvr>
                                      <p:tavLst>
                                        <p:tav tm="0">
                                          <p:val>
                                            <p:strVal val="0-#ppt_h/2"/>
                                          </p:val>
                                        </p:tav>
                                        <p:tav tm="100000">
                                          <p:val>
                                            <p:strVal val="#ppt_y"/>
                                          </p:val>
                                        </p:tav>
                                      </p:tavLst>
                                    </p:anim>
                                  </p:childTnLst>
                                </p:cTn>
                              </p:par>
                              <p:par>
                                <p:cTn id="317" presetID="2" presetClass="entr" presetSubtype="3" fill="hold" grpId="0" nodeType="withEffect">
                                  <p:stCondLst>
                                    <p:cond delay="0"/>
                                  </p:stCondLst>
                                  <p:childTnLst>
                                    <p:set>
                                      <p:cBhvr>
                                        <p:cTn id="318" dur="1" fill="hold">
                                          <p:stCondLst>
                                            <p:cond delay="0"/>
                                          </p:stCondLst>
                                        </p:cTn>
                                        <p:tgtEl>
                                          <p:spTgt spid="91"/>
                                        </p:tgtEl>
                                        <p:attrNameLst>
                                          <p:attrName>style.visibility</p:attrName>
                                        </p:attrNameLst>
                                      </p:cBhvr>
                                      <p:to>
                                        <p:strVal val="visible"/>
                                      </p:to>
                                    </p:set>
                                    <p:anim calcmode="lin" valueType="num">
                                      <p:cBhvr additive="base">
                                        <p:cTn id="319" dur="2000" fill="hold"/>
                                        <p:tgtEl>
                                          <p:spTgt spid="91"/>
                                        </p:tgtEl>
                                        <p:attrNameLst>
                                          <p:attrName>ppt_x</p:attrName>
                                        </p:attrNameLst>
                                      </p:cBhvr>
                                      <p:tavLst>
                                        <p:tav tm="0">
                                          <p:val>
                                            <p:strVal val="1+#ppt_w/2"/>
                                          </p:val>
                                        </p:tav>
                                        <p:tav tm="100000">
                                          <p:val>
                                            <p:strVal val="#ppt_x"/>
                                          </p:val>
                                        </p:tav>
                                      </p:tavLst>
                                    </p:anim>
                                    <p:anim calcmode="lin" valueType="num">
                                      <p:cBhvr additive="base">
                                        <p:cTn id="320" dur="2000" fill="hold"/>
                                        <p:tgtEl>
                                          <p:spTgt spid="91"/>
                                        </p:tgtEl>
                                        <p:attrNameLst>
                                          <p:attrName>ppt_y</p:attrName>
                                        </p:attrNameLst>
                                      </p:cBhvr>
                                      <p:tavLst>
                                        <p:tav tm="0">
                                          <p:val>
                                            <p:strVal val="0-#ppt_h/2"/>
                                          </p:val>
                                        </p:tav>
                                        <p:tav tm="100000">
                                          <p:val>
                                            <p:strVal val="#ppt_y"/>
                                          </p:val>
                                        </p:tav>
                                      </p:tavLst>
                                    </p:anim>
                                  </p:childTnLst>
                                </p:cTn>
                              </p:par>
                              <p:par>
                                <p:cTn id="321" presetID="2" presetClass="entr" presetSubtype="3" fill="hold" grpId="0" nodeType="withEffect">
                                  <p:stCondLst>
                                    <p:cond delay="0"/>
                                  </p:stCondLst>
                                  <p:childTnLst>
                                    <p:set>
                                      <p:cBhvr>
                                        <p:cTn id="322" dur="1" fill="hold">
                                          <p:stCondLst>
                                            <p:cond delay="0"/>
                                          </p:stCondLst>
                                        </p:cTn>
                                        <p:tgtEl>
                                          <p:spTgt spid="92"/>
                                        </p:tgtEl>
                                        <p:attrNameLst>
                                          <p:attrName>style.visibility</p:attrName>
                                        </p:attrNameLst>
                                      </p:cBhvr>
                                      <p:to>
                                        <p:strVal val="visible"/>
                                      </p:to>
                                    </p:set>
                                    <p:anim calcmode="lin" valueType="num">
                                      <p:cBhvr additive="base">
                                        <p:cTn id="323" dur="2000" fill="hold"/>
                                        <p:tgtEl>
                                          <p:spTgt spid="92"/>
                                        </p:tgtEl>
                                        <p:attrNameLst>
                                          <p:attrName>ppt_x</p:attrName>
                                        </p:attrNameLst>
                                      </p:cBhvr>
                                      <p:tavLst>
                                        <p:tav tm="0">
                                          <p:val>
                                            <p:strVal val="1+#ppt_w/2"/>
                                          </p:val>
                                        </p:tav>
                                        <p:tav tm="100000">
                                          <p:val>
                                            <p:strVal val="#ppt_x"/>
                                          </p:val>
                                        </p:tav>
                                      </p:tavLst>
                                    </p:anim>
                                    <p:anim calcmode="lin" valueType="num">
                                      <p:cBhvr additive="base">
                                        <p:cTn id="324" dur="2000" fill="hold"/>
                                        <p:tgtEl>
                                          <p:spTgt spid="92"/>
                                        </p:tgtEl>
                                        <p:attrNameLst>
                                          <p:attrName>ppt_y</p:attrName>
                                        </p:attrNameLst>
                                      </p:cBhvr>
                                      <p:tavLst>
                                        <p:tav tm="0">
                                          <p:val>
                                            <p:strVal val="0-#ppt_h/2"/>
                                          </p:val>
                                        </p:tav>
                                        <p:tav tm="100000">
                                          <p:val>
                                            <p:strVal val="#ppt_y"/>
                                          </p:val>
                                        </p:tav>
                                      </p:tavLst>
                                    </p:anim>
                                  </p:childTnLst>
                                </p:cTn>
                              </p:par>
                              <p:par>
                                <p:cTn id="325" presetID="2" presetClass="entr" presetSubtype="3" fill="hold" grpId="0" nodeType="withEffect">
                                  <p:stCondLst>
                                    <p:cond delay="0"/>
                                  </p:stCondLst>
                                  <p:childTnLst>
                                    <p:set>
                                      <p:cBhvr>
                                        <p:cTn id="326" dur="1" fill="hold">
                                          <p:stCondLst>
                                            <p:cond delay="0"/>
                                          </p:stCondLst>
                                        </p:cTn>
                                        <p:tgtEl>
                                          <p:spTgt spid="93"/>
                                        </p:tgtEl>
                                        <p:attrNameLst>
                                          <p:attrName>style.visibility</p:attrName>
                                        </p:attrNameLst>
                                      </p:cBhvr>
                                      <p:to>
                                        <p:strVal val="visible"/>
                                      </p:to>
                                    </p:set>
                                    <p:anim calcmode="lin" valueType="num">
                                      <p:cBhvr additive="base">
                                        <p:cTn id="327" dur="2000" fill="hold"/>
                                        <p:tgtEl>
                                          <p:spTgt spid="93"/>
                                        </p:tgtEl>
                                        <p:attrNameLst>
                                          <p:attrName>ppt_x</p:attrName>
                                        </p:attrNameLst>
                                      </p:cBhvr>
                                      <p:tavLst>
                                        <p:tav tm="0">
                                          <p:val>
                                            <p:strVal val="1+#ppt_w/2"/>
                                          </p:val>
                                        </p:tav>
                                        <p:tav tm="100000">
                                          <p:val>
                                            <p:strVal val="#ppt_x"/>
                                          </p:val>
                                        </p:tav>
                                      </p:tavLst>
                                    </p:anim>
                                    <p:anim calcmode="lin" valueType="num">
                                      <p:cBhvr additive="base">
                                        <p:cTn id="328" dur="2000" fill="hold"/>
                                        <p:tgtEl>
                                          <p:spTgt spid="93"/>
                                        </p:tgtEl>
                                        <p:attrNameLst>
                                          <p:attrName>ppt_y</p:attrName>
                                        </p:attrNameLst>
                                      </p:cBhvr>
                                      <p:tavLst>
                                        <p:tav tm="0">
                                          <p:val>
                                            <p:strVal val="0-#ppt_h/2"/>
                                          </p:val>
                                        </p:tav>
                                        <p:tav tm="100000">
                                          <p:val>
                                            <p:strVal val="#ppt_y"/>
                                          </p:val>
                                        </p:tav>
                                      </p:tavLst>
                                    </p:anim>
                                  </p:childTnLst>
                                </p:cTn>
                              </p:par>
                              <p:par>
                                <p:cTn id="329" presetID="2" presetClass="entr" presetSubtype="3" fill="hold" grpId="0" nodeType="withEffect">
                                  <p:stCondLst>
                                    <p:cond delay="0"/>
                                  </p:stCondLst>
                                  <p:childTnLst>
                                    <p:set>
                                      <p:cBhvr>
                                        <p:cTn id="330" dur="1" fill="hold">
                                          <p:stCondLst>
                                            <p:cond delay="0"/>
                                          </p:stCondLst>
                                        </p:cTn>
                                        <p:tgtEl>
                                          <p:spTgt spid="94"/>
                                        </p:tgtEl>
                                        <p:attrNameLst>
                                          <p:attrName>style.visibility</p:attrName>
                                        </p:attrNameLst>
                                      </p:cBhvr>
                                      <p:to>
                                        <p:strVal val="visible"/>
                                      </p:to>
                                    </p:set>
                                    <p:anim calcmode="lin" valueType="num">
                                      <p:cBhvr additive="base">
                                        <p:cTn id="331" dur="2000" fill="hold"/>
                                        <p:tgtEl>
                                          <p:spTgt spid="94"/>
                                        </p:tgtEl>
                                        <p:attrNameLst>
                                          <p:attrName>ppt_x</p:attrName>
                                        </p:attrNameLst>
                                      </p:cBhvr>
                                      <p:tavLst>
                                        <p:tav tm="0">
                                          <p:val>
                                            <p:strVal val="1+#ppt_w/2"/>
                                          </p:val>
                                        </p:tav>
                                        <p:tav tm="100000">
                                          <p:val>
                                            <p:strVal val="#ppt_x"/>
                                          </p:val>
                                        </p:tav>
                                      </p:tavLst>
                                    </p:anim>
                                    <p:anim calcmode="lin" valueType="num">
                                      <p:cBhvr additive="base">
                                        <p:cTn id="332" dur="2000" fill="hold"/>
                                        <p:tgtEl>
                                          <p:spTgt spid="94"/>
                                        </p:tgtEl>
                                        <p:attrNameLst>
                                          <p:attrName>ppt_y</p:attrName>
                                        </p:attrNameLst>
                                      </p:cBhvr>
                                      <p:tavLst>
                                        <p:tav tm="0">
                                          <p:val>
                                            <p:strVal val="0-#ppt_h/2"/>
                                          </p:val>
                                        </p:tav>
                                        <p:tav tm="100000">
                                          <p:val>
                                            <p:strVal val="#ppt_y"/>
                                          </p:val>
                                        </p:tav>
                                      </p:tavLst>
                                    </p:anim>
                                  </p:childTnLst>
                                </p:cTn>
                              </p:par>
                              <p:par>
                                <p:cTn id="333" presetID="2" presetClass="entr" presetSubtype="3" fill="hold" grpId="0" nodeType="withEffect">
                                  <p:stCondLst>
                                    <p:cond delay="0"/>
                                  </p:stCondLst>
                                  <p:childTnLst>
                                    <p:set>
                                      <p:cBhvr>
                                        <p:cTn id="334" dur="1" fill="hold">
                                          <p:stCondLst>
                                            <p:cond delay="0"/>
                                          </p:stCondLst>
                                        </p:cTn>
                                        <p:tgtEl>
                                          <p:spTgt spid="95"/>
                                        </p:tgtEl>
                                        <p:attrNameLst>
                                          <p:attrName>style.visibility</p:attrName>
                                        </p:attrNameLst>
                                      </p:cBhvr>
                                      <p:to>
                                        <p:strVal val="visible"/>
                                      </p:to>
                                    </p:set>
                                    <p:anim calcmode="lin" valueType="num">
                                      <p:cBhvr additive="base">
                                        <p:cTn id="335" dur="2000" fill="hold"/>
                                        <p:tgtEl>
                                          <p:spTgt spid="95"/>
                                        </p:tgtEl>
                                        <p:attrNameLst>
                                          <p:attrName>ppt_x</p:attrName>
                                        </p:attrNameLst>
                                      </p:cBhvr>
                                      <p:tavLst>
                                        <p:tav tm="0">
                                          <p:val>
                                            <p:strVal val="1+#ppt_w/2"/>
                                          </p:val>
                                        </p:tav>
                                        <p:tav tm="100000">
                                          <p:val>
                                            <p:strVal val="#ppt_x"/>
                                          </p:val>
                                        </p:tav>
                                      </p:tavLst>
                                    </p:anim>
                                    <p:anim calcmode="lin" valueType="num">
                                      <p:cBhvr additive="base">
                                        <p:cTn id="336" dur="2000" fill="hold"/>
                                        <p:tgtEl>
                                          <p:spTgt spid="95"/>
                                        </p:tgtEl>
                                        <p:attrNameLst>
                                          <p:attrName>ppt_y</p:attrName>
                                        </p:attrNameLst>
                                      </p:cBhvr>
                                      <p:tavLst>
                                        <p:tav tm="0">
                                          <p:val>
                                            <p:strVal val="0-#ppt_h/2"/>
                                          </p:val>
                                        </p:tav>
                                        <p:tav tm="100000">
                                          <p:val>
                                            <p:strVal val="#ppt_y"/>
                                          </p:val>
                                        </p:tav>
                                      </p:tavLst>
                                    </p:anim>
                                  </p:childTnLst>
                                </p:cTn>
                              </p:par>
                              <p:par>
                                <p:cTn id="337" presetID="2" presetClass="entr" presetSubtype="3" fill="hold" grpId="0" nodeType="withEffect">
                                  <p:stCondLst>
                                    <p:cond delay="0"/>
                                  </p:stCondLst>
                                  <p:childTnLst>
                                    <p:set>
                                      <p:cBhvr>
                                        <p:cTn id="338" dur="1" fill="hold">
                                          <p:stCondLst>
                                            <p:cond delay="0"/>
                                          </p:stCondLst>
                                        </p:cTn>
                                        <p:tgtEl>
                                          <p:spTgt spid="96"/>
                                        </p:tgtEl>
                                        <p:attrNameLst>
                                          <p:attrName>style.visibility</p:attrName>
                                        </p:attrNameLst>
                                      </p:cBhvr>
                                      <p:to>
                                        <p:strVal val="visible"/>
                                      </p:to>
                                    </p:set>
                                    <p:anim calcmode="lin" valueType="num">
                                      <p:cBhvr additive="base">
                                        <p:cTn id="339" dur="2000" fill="hold"/>
                                        <p:tgtEl>
                                          <p:spTgt spid="96"/>
                                        </p:tgtEl>
                                        <p:attrNameLst>
                                          <p:attrName>ppt_x</p:attrName>
                                        </p:attrNameLst>
                                      </p:cBhvr>
                                      <p:tavLst>
                                        <p:tav tm="0">
                                          <p:val>
                                            <p:strVal val="1+#ppt_w/2"/>
                                          </p:val>
                                        </p:tav>
                                        <p:tav tm="100000">
                                          <p:val>
                                            <p:strVal val="#ppt_x"/>
                                          </p:val>
                                        </p:tav>
                                      </p:tavLst>
                                    </p:anim>
                                    <p:anim calcmode="lin" valueType="num">
                                      <p:cBhvr additive="base">
                                        <p:cTn id="340" dur="2000" fill="hold"/>
                                        <p:tgtEl>
                                          <p:spTgt spid="96"/>
                                        </p:tgtEl>
                                        <p:attrNameLst>
                                          <p:attrName>ppt_y</p:attrName>
                                        </p:attrNameLst>
                                      </p:cBhvr>
                                      <p:tavLst>
                                        <p:tav tm="0">
                                          <p:val>
                                            <p:strVal val="0-#ppt_h/2"/>
                                          </p:val>
                                        </p:tav>
                                        <p:tav tm="100000">
                                          <p:val>
                                            <p:strVal val="#ppt_y"/>
                                          </p:val>
                                        </p:tav>
                                      </p:tavLst>
                                    </p:anim>
                                  </p:childTnLst>
                                </p:cTn>
                              </p:par>
                              <p:par>
                                <p:cTn id="341" presetID="2" presetClass="entr" presetSubtype="3" fill="hold" grpId="0" nodeType="withEffect">
                                  <p:stCondLst>
                                    <p:cond delay="0"/>
                                  </p:stCondLst>
                                  <p:childTnLst>
                                    <p:set>
                                      <p:cBhvr>
                                        <p:cTn id="342" dur="1" fill="hold">
                                          <p:stCondLst>
                                            <p:cond delay="0"/>
                                          </p:stCondLst>
                                        </p:cTn>
                                        <p:tgtEl>
                                          <p:spTgt spid="97"/>
                                        </p:tgtEl>
                                        <p:attrNameLst>
                                          <p:attrName>style.visibility</p:attrName>
                                        </p:attrNameLst>
                                      </p:cBhvr>
                                      <p:to>
                                        <p:strVal val="visible"/>
                                      </p:to>
                                    </p:set>
                                    <p:anim calcmode="lin" valueType="num">
                                      <p:cBhvr additive="base">
                                        <p:cTn id="343" dur="2000" fill="hold"/>
                                        <p:tgtEl>
                                          <p:spTgt spid="97"/>
                                        </p:tgtEl>
                                        <p:attrNameLst>
                                          <p:attrName>ppt_x</p:attrName>
                                        </p:attrNameLst>
                                      </p:cBhvr>
                                      <p:tavLst>
                                        <p:tav tm="0">
                                          <p:val>
                                            <p:strVal val="1+#ppt_w/2"/>
                                          </p:val>
                                        </p:tav>
                                        <p:tav tm="100000">
                                          <p:val>
                                            <p:strVal val="#ppt_x"/>
                                          </p:val>
                                        </p:tav>
                                      </p:tavLst>
                                    </p:anim>
                                    <p:anim calcmode="lin" valueType="num">
                                      <p:cBhvr additive="base">
                                        <p:cTn id="344" dur="2000" fill="hold"/>
                                        <p:tgtEl>
                                          <p:spTgt spid="97"/>
                                        </p:tgtEl>
                                        <p:attrNameLst>
                                          <p:attrName>ppt_y</p:attrName>
                                        </p:attrNameLst>
                                      </p:cBhvr>
                                      <p:tavLst>
                                        <p:tav tm="0">
                                          <p:val>
                                            <p:strVal val="0-#ppt_h/2"/>
                                          </p:val>
                                        </p:tav>
                                        <p:tav tm="100000">
                                          <p:val>
                                            <p:strVal val="#ppt_y"/>
                                          </p:val>
                                        </p:tav>
                                      </p:tavLst>
                                    </p:anim>
                                  </p:childTnLst>
                                </p:cTn>
                              </p:par>
                              <p:par>
                                <p:cTn id="345" presetID="2" presetClass="entr" presetSubtype="3" fill="hold" grpId="0" nodeType="withEffect">
                                  <p:stCondLst>
                                    <p:cond delay="0"/>
                                  </p:stCondLst>
                                  <p:childTnLst>
                                    <p:set>
                                      <p:cBhvr>
                                        <p:cTn id="346" dur="1" fill="hold">
                                          <p:stCondLst>
                                            <p:cond delay="0"/>
                                          </p:stCondLst>
                                        </p:cTn>
                                        <p:tgtEl>
                                          <p:spTgt spid="98"/>
                                        </p:tgtEl>
                                        <p:attrNameLst>
                                          <p:attrName>style.visibility</p:attrName>
                                        </p:attrNameLst>
                                      </p:cBhvr>
                                      <p:to>
                                        <p:strVal val="visible"/>
                                      </p:to>
                                    </p:set>
                                    <p:anim calcmode="lin" valueType="num">
                                      <p:cBhvr additive="base">
                                        <p:cTn id="347" dur="2000" fill="hold"/>
                                        <p:tgtEl>
                                          <p:spTgt spid="98"/>
                                        </p:tgtEl>
                                        <p:attrNameLst>
                                          <p:attrName>ppt_x</p:attrName>
                                        </p:attrNameLst>
                                      </p:cBhvr>
                                      <p:tavLst>
                                        <p:tav tm="0">
                                          <p:val>
                                            <p:strVal val="1+#ppt_w/2"/>
                                          </p:val>
                                        </p:tav>
                                        <p:tav tm="100000">
                                          <p:val>
                                            <p:strVal val="#ppt_x"/>
                                          </p:val>
                                        </p:tav>
                                      </p:tavLst>
                                    </p:anim>
                                    <p:anim calcmode="lin" valueType="num">
                                      <p:cBhvr additive="base">
                                        <p:cTn id="348" dur="2000" fill="hold"/>
                                        <p:tgtEl>
                                          <p:spTgt spid="98"/>
                                        </p:tgtEl>
                                        <p:attrNameLst>
                                          <p:attrName>ppt_y</p:attrName>
                                        </p:attrNameLst>
                                      </p:cBhvr>
                                      <p:tavLst>
                                        <p:tav tm="0">
                                          <p:val>
                                            <p:strVal val="0-#ppt_h/2"/>
                                          </p:val>
                                        </p:tav>
                                        <p:tav tm="100000">
                                          <p:val>
                                            <p:strVal val="#ppt_y"/>
                                          </p:val>
                                        </p:tav>
                                      </p:tavLst>
                                    </p:anim>
                                  </p:childTnLst>
                                </p:cTn>
                              </p:par>
                              <p:par>
                                <p:cTn id="349" presetID="2" presetClass="entr" presetSubtype="3" fill="hold" grpId="0" nodeType="withEffect">
                                  <p:stCondLst>
                                    <p:cond delay="0"/>
                                  </p:stCondLst>
                                  <p:childTnLst>
                                    <p:set>
                                      <p:cBhvr>
                                        <p:cTn id="350" dur="1" fill="hold">
                                          <p:stCondLst>
                                            <p:cond delay="0"/>
                                          </p:stCondLst>
                                        </p:cTn>
                                        <p:tgtEl>
                                          <p:spTgt spid="99"/>
                                        </p:tgtEl>
                                        <p:attrNameLst>
                                          <p:attrName>style.visibility</p:attrName>
                                        </p:attrNameLst>
                                      </p:cBhvr>
                                      <p:to>
                                        <p:strVal val="visible"/>
                                      </p:to>
                                    </p:set>
                                    <p:anim calcmode="lin" valueType="num">
                                      <p:cBhvr additive="base">
                                        <p:cTn id="351" dur="2000" fill="hold"/>
                                        <p:tgtEl>
                                          <p:spTgt spid="99"/>
                                        </p:tgtEl>
                                        <p:attrNameLst>
                                          <p:attrName>ppt_x</p:attrName>
                                        </p:attrNameLst>
                                      </p:cBhvr>
                                      <p:tavLst>
                                        <p:tav tm="0">
                                          <p:val>
                                            <p:strVal val="1+#ppt_w/2"/>
                                          </p:val>
                                        </p:tav>
                                        <p:tav tm="100000">
                                          <p:val>
                                            <p:strVal val="#ppt_x"/>
                                          </p:val>
                                        </p:tav>
                                      </p:tavLst>
                                    </p:anim>
                                    <p:anim calcmode="lin" valueType="num">
                                      <p:cBhvr additive="base">
                                        <p:cTn id="352" dur="2000" fill="hold"/>
                                        <p:tgtEl>
                                          <p:spTgt spid="99"/>
                                        </p:tgtEl>
                                        <p:attrNameLst>
                                          <p:attrName>ppt_y</p:attrName>
                                        </p:attrNameLst>
                                      </p:cBhvr>
                                      <p:tavLst>
                                        <p:tav tm="0">
                                          <p:val>
                                            <p:strVal val="0-#ppt_h/2"/>
                                          </p:val>
                                        </p:tav>
                                        <p:tav tm="100000">
                                          <p:val>
                                            <p:strVal val="#ppt_y"/>
                                          </p:val>
                                        </p:tav>
                                      </p:tavLst>
                                    </p:anim>
                                  </p:childTnLst>
                                </p:cTn>
                              </p:par>
                              <p:par>
                                <p:cTn id="353" presetID="2" presetClass="entr" presetSubtype="3" fill="hold" grpId="0" nodeType="withEffect">
                                  <p:stCondLst>
                                    <p:cond delay="0"/>
                                  </p:stCondLst>
                                  <p:childTnLst>
                                    <p:set>
                                      <p:cBhvr>
                                        <p:cTn id="354" dur="1" fill="hold">
                                          <p:stCondLst>
                                            <p:cond delay="0"/>
                                          </p:stCondLst>
                                        </p:cTn>
                                        <p:tgtEl>
                                          <p:spTgt spid="100"/>
                                        </p:tgtEl>
                                        <p:attrNameLst>
                                          <p:attrName>style.visibility</p:attrName>
                                        </p:attrNameLst>
                                      </p:cBhvr>
                                      <p:to>
                                        <p:strVal val="visible"/>
                                      </p:to>
                                    </p:set>
                                    <p:anim calcmode="lin" valueType="num">
                                      <p:cBhvr additive="base">
                                        <p:cTn id="355" dur="2000" fill="hold"/>
                                        <p:tgtEl>
                                          <p:spTgt spid="100"/>
                                        </p:tgtEl>
                                        <p:attrNameLst>
                                          <p:attrName>ppt_x</p:attrName>
                                        </p:attrNameLst>
                                      </p:cBhvr>
                                      <p:tavLst>
                                        <p:tav tm="0">
                                          <p:val>
                                            <p:strVal val="1+#ppt_w/2"/>
                                          </p:val>
                                        </p:tav>
                                        <p:tav tm="100000">
                                          <p:val>
                                            <p:strVal val="#ppt_x"/>
                                          </p:val>
                                        </p:tav>
                                      </p:tavLst>
                                    </p:anim>
                                    <p:anim calcmode="lin" valueType="num">
                                      <p:cBhvr additive="base">
                                        <p:cTn id="356" dur="2000" fill="hold"/>
                                        <p:tgtEl>
                                          <p:spTgt spid="100"/>
                                        </p:tgtEl>
                                        <p:attrNameLst>
                                          <p:attrName>ppt_y</p:attrName>
                                        </p:attrNameLst>
                                      </p:cBhvr>
                                      <p:tavLst>
                                        <p:tav tm="0">
                                          <p:val>
                                            <p:strVal val="0-#ppt_h/2"/>
                                          </p:val>
                                        </p:tav>
                                        <p:tav tm="100000">
                                          <p:val>
                                            <p:strVal val="#ppt_y"/>
                                          </p:val>
                                        </p:tav>
                                      </p:tavLst>
                                    </p:anim>
                                  </p:childTnLst>
                                </p:cTn>
                              </p:par>
                              <p:par>
                                <p:cTn id="357" presetID="2" presetClass="entr" presetSubtype="3" fill="hold" grpId="0" nodeType="withEffect">
                                  <p:stCondLst>
                                    <p:cond delay="0"/>
                                  </p:stCondLst>
                                  <p:childTnLst>
                                    <p:set>
                                      <p:cBhvr>
                                        <p:cTn id="358" dur="1" fill="hold">
                                          <p:stCondLst>
                                            <p:cond delay="0"/>
                                          </p:stCondLst>
                                        </p:cTn>
                                        <p:tgtEl>
                                          <p:spTgt spid="101"/>
                                        </p:tgtEl>
                                        <p:attrNameLst>
                                          <p:attrName>style.visibility</p:attrName>
                                        </p:attrNameLst>
                                      </p:cBhvr>
                                      <p:to>
                                        <p:strVal val="visible"/>
                                      </p:to>
                                    </p:set>
                                    <p:anim calcmode="lin" valueType="num">
                                      <p:cBhvr additive="base">
                                        <p:cTn id="359" dur="2000" fill="hold"/>
                                        <p:tgtEl>
                                          <p:spTgt spid="101"/>
                                        </p:tgtEl>
                                        <p:attrNameLst>
                                          <p:attrName>ppt_x</p:attrName>
                                        </p:attrNameLst>
                                      </p:cBhvr>
                                      <p:tavLst>
                                        <p:tav tm="0">
                                          <p:val>
                                            <p:strVal val="1+#ppt_w/2"/>
                                          </p:val>
                                        </p:tav>
                                        <p:tav tm="100000">
                                          <p:val>
                                            <p:strVal val="#ppt_x"/>
                                          </p:val>
                                        </p:tav>
                                      </p:tavLst>
                                    </p:anim>
                                    <p:anim calcmode="lin" valueType="num">
                                      <p:cBhvr additive="base">
                                        <p:cTn id="360" dur="2000" fill="hold"/>
                                        <p:tgtEl>
                                          <p:spTgt spid="101"/>
                                        </p:tgtEl>
                                        <p:attrNameLst>
                                          <p:attrName>ppt_y</p:attrName>
                                        </p:attrNameLst>
                                      </p:cBhvr>
                                      <p:tavLst>
                                        <p:tav tm="0">
                                          <p:val>
                                            <p:strVal val="0-#ppt_h/2"/>
                                          </p:val>
                                        </p:tav>
                                        <p:tav tm="100000">
                                          <p:val>
                                            <p:strVal val="#ppt_y"/>
                                          </p:val>
                                        </p:tav>
                                      </p:tavLst>
                                    </p:anim>
                                  </p:childTnLst>
                                </p:cTn>
                              </p:par>
                              <p:par>
                                <p:cTn id="361" presetID="2" presetClass="entr" presetSubtype="3" fill="hold" grpId="0" nodeType="withEffect">
                                  <p:stCondLst>
                                    <p:cond delay="0"/>
                                  </p:stCondLst>
                                  <p:childTnLst>
                                    <p:set>
                                      <p:cBhvr>
                                        <p:cTn id="362" dur="1" fill="hold">
                                          <p:stCondLst>
                                            <p:cond delay="0"/>
                                          </p:stCondLst>
                                        </p:cTn>
                                        <p:tgtEl>
                                          <p:spTgt spid="102"/>
                                        </p:tgtEl>
                                        <p:attrNameLst>
                                          <p:attrName>style.visibility</p:attrName>
                                        </p:attrNameLst>
                                      </p:cBhvr>
                                      <p:to>
                                        <p:strVal val="visible"/>
                                      </p:to>
                                    </p:set>
                                    <p:anim calcmode="lin" valueType="num">
                                      <p:cBhvr additive="base">
                                        <p:cTn id="363" dur="2000" fill="hold"/>
                                        <p:tgtEl>
                                          <p:spTgt spid="102"/>
                                        </p:tgtEl>
                                        <p:attrNameLst>
                                          <p:attrName>ppt_x</p:attrName>
                                        </p:attrNameLst>
                                      </p:cBhvr>
                                      <p:tavLst>
                                        <p:tav tm="0">
                                          <p:val>
                                            <p:strVal val="1+#ppt_w/2"/>
                                          </p:val>
                                        </p:tav>
                                        <p:tav tm="100000">
                                          <p:val>
                                            <p:strVal val="#ppt_x"/>
                                          </p:val>
                                        </p:tav>
                                      </p:tavLst>
                                    </p:anim>
                                    <p:anim calcmode="lin" valueType="num">
                                      <p:cBhvr additive="base">
                                        <p:cTn id="364" dur="2000" fill="hold"/>
                                        <p:tgtEl>
                                          <p:spTgt spid="102"/>
                                        </p:tgtEl>
                                        <p:attrNameLst>
                                          <p:attrName>ppt_y</p:attrName>
                                        </p:attrNameLst>
                                      </p:cBhvr>
                                      <p:tavLst>
                                        <p:tav tm="0">
                                          <p:val>
                                            <p:strVal val="0-#ppt_h/2"/>
                                          </p:val>
                                        </p:tav>
                                        <p:tav tm="100000">
                                          <p:val>
                                            <p:strVal val="#ppt_y"/>
                                          </p:val>
                                        </p:tav>
                                      </p:tavLst>
                                    </p:anim>
                                  </p:childTnLst>
                                </p:cTn>
                              </p:par>
                              <p:par>
                                <p:cTn id="365" presetID="2" presetClass="entr" presetSubtype="3" fill="hold" grpId="0" nodeType="withEffect">
                                  <p:stCondLst>
                                    <p:cond delay="0"/>
                                  </p:stCondLst>
                                  <p:childTnLst>
                                    <p:set>
                                      <p:cBhvr>
                                        <p:cTn id="366" dur="1" fill="hold">
                                          <p:stCondLst>
                                            <p:cond delay="0"/>
                                          </p:stCondLst>
                                        </p:cTn>
                                        <p:tgtEl>
                                          <p:spTgt spid="103"/>
                                        </p:tgtEl>
                                        <p:attrNameLst>
                                          <p:attrName>style.visibility</p:attrName>
                                        </p:attrNameLst>
                                      </p:cBhvr>
                                      <p:to>
                                        <p:strVal val="visible"/>
                                      </p:to>
                                    </p:set>
                                    <p:anim calcmode="lin" valueType="num">
                                      <p:cBhvr additive="base">
                                        <p:cTn id="367" dur="2000" fill="hold"/>
                                        <p:tgtEl>
                                          <p:spTgt spid="103"/>
                                        </p:tgtEl>
                                        <p:attrNameLst>
                                          <p:attrName>ppt_x</p:attrName>
                                        </p:attrNameLst>
                                      </p:cBhvr>
                                      <p:tavLst>
                                        <p:tav tm="0">
                                          <p:val>
                                            <p:strVal val="1+#ppt_w/2"/>
                                          </p:val>
                                        </p:tav>
                                        <p:tav tm="100000">
                                          <p:val>
                                            <p:strVal val="#ppt_x"/>
                                          </p:val>
                                        </p:tav>
                                      </p:tavLst>
                                    </p:anim>
                                    <p:anim calcmode="lin" valueType="num">
                                      <p:cBhvr additive="base">
                                        <p:cTn id="368" dur="2000" fill="hold"/>
                                        <p:tgtEl>
                                          <p:spTgt spid="103"/>
                                        </p:tgtEl>
                                        <p:attrNameLst>
                                          <p:attrName>ppt_y</p:attrName>
                                        </p:attrNameLst>
                                      </p:cBhvr>
                                      <p:tavLst>
                                        <p:tav tm="0">
                                          <p:val>
                                            <p:strVal val="0-#ppt_h/2"/>
                                          </p:val>
                                        </p:tav>
                                        <p:tav tm="100000">
                                          <p:val>
                                            <p:strVal val="#ppt_y"/>
                                          </p:val>
                                        </p:tav>
                                      </p:tavLst>
                                    </p:anim>
                                  </p:childTnLst>
                                </p:cTn>
                              </p:par>
                              <p:par>
                                <p:cTn id="369" presetID="2" presetClass="entr" presetSubtype="3" fill="hold" grpId="0" nodeType="withEffect">
                                  <p:stCondLst>
                                    <p:cond delay="0"/>
                                  </p:stCondLst>
                                  <p:childTnLst>
                                    <p:set>
                                      <p:cBhvr>
                                        <p:cTn id="370" dur="1" fill="hold">
                                          <p:stCondLst>
                                            <p:cond delay="0"/>
                                          </p:stCondLst>
                                        </p:cTn>
                                        <p:tgtEl>
                                          <p:spTgt spid="104"/>
                                        </p:tgtEl>
                                        <p:attrNameLst>
                                          <p:attrName>style.visibility</p:attrName>
                                        </p:attrNameLst>
                                      </p:cBhvr>
                                      <p:to>
                                        <p:strVal val="visible"/>
                                      </p:to>
                                    </p:set>
                                    <p:anim calcmode="lin" valueType="num">
                                      <p:cBhvr additive="base">
                                        <p:cTn id="371" dur="2000" fill="hold"/>
                                        <p:tgtEl>
                                          <p:spTgt spid="104"/>
                                        </p:tgtEl>
                                        <p:attrNameLst>
                                          <p:attrName>ppt_x</p:attrName>
                                        </p:attrNameLst>
                                      </p:cBhvr>
                                      <p:tavLst>
                                        <p:tav tm="0">
                                          <p:val>
                                            <p:strVal val="1+#ppt_w/2"/>
                                          </p:val>
                                        </p:tav>
                                        <p:tav tm="100000">
                                          <p:val>
                                            <p:strVal val="#ppt_x"/>
                                          </p:val>
                                        </p:tav>
                                      </p:tavLst>
                                    </p:anim>
                                    <p:anim calcmode="lin" valueType="num">
                                      <p:cBhvr additive="base">
                                        <p:cTn id="372" dur="2000" fill="hold"/>
                                        <p:tgtEl>
                                          <p:spTgt spid="104"/>
                                        </p:tgtEl>
                                        <p:attrNameLst>
                                          <p:attrName>ppt_y</p:attrName>
                                        </p:attrNameLst>
                                      </p:cBhvr>
                                      <p:tavLst>
                                        <p:tav tm="0">
                                          <p:val>
                                            <p:strVal val="0-#ppt_h/2"/>
                                          </p:val>
                                        </p:tav>
                                        <p:tav tm="100000">
                                          <p:val>
                                            <p:strVal val="#ppt_y"/>
                                          </p:val>
                                        </p:tav>
                                      </p:tavLst>
                                    </p:anim>
                                  </p:childTnLst>
                                </p:cTn>
                              </p:par>
                              <p:par>
                                <p:cTn id="373" presetID="2" presetClass="entr" presetSubtype="3" fill="hold" grpId="0" nodeType="withEffect">
                                  <p:stCondLst>
                                    <p:cond delay="0"/>
                                  </p:stCondLst>
                                  <p:childTnLst>
                                    <p:set>
                                      <p:cBhvr>
                                        <p:cTn id="374" dur="1" fill="hold">
                                          <p:stCondLst>
                                            <p:cond delay="0"/>
                                          </p:stCondLst>
                                        </p:cTn>
                                        <p:tgtEl>
                                          <p:spTgt spid="105"/>
                                        </p:tgtEl>
                                        <p:attrNameLst>
                                          <p:attrName>style.visibility</p:attrName>
                                        </p:attrNameLst>
                                      </p:cBhvr>
                                      <p:to>
                                        <p:strVal val="visible"/>
                                      </p:to>
                                    </p:set>
                                    <p:anim calcmode="lin" valueType="num">
                                      <p:cBhvr additive="base">
                                        <p:cTn id="375" dur="2000" fill="hold"/>
                                        <p:tgtEl>
                                          <p:spTgt spid="105"/>
                                        </p:tgtEl>
                                        <p:attrNameLst>
                                          <p:attrName>ppt_x</p:attrName>
                                        </p:attrNameLst>
                                      </p:cBhvr>
                                      <p:tavLst>
                                        <p:tav tm="0">
                                          <p:val>
                                            <p:strVal val="1+#ppt_w/2"/>
                                          </p:val>
                                        </p:tav>
                                        <p:tav tm="100000">
                                          <p:val>
                                            <p:strVal val="#ppt_x"/>
                                          </p:val>
                                        </p:tav>
                                      </p:tavLst>
                                    </p:anim>
                                    <p:anim calcmode="lin" valueType="num">
                                      <p:cBhvr additive="base">
                                        <p:cTn id="376" dur="2000" fill="hold"/>
                                        <p:tgtEl>
                                          <p:spTgt spid="105"/>
                                        </p:tgtEl>
                                        <p:attrNameLst>
                                          <p:attrName>ppt_y</p:attrName>
                                        </p:attrNameLst>
                                      </p:cBhvr>
                                      <p:tavLst>
                                        <p:tav tm="0">
                                          <p:val>
                                            <p:strVal val="0-#ppt_h/2"/>
                                          </p:val>
                                        </p:tav>
                                        <p:tav tm="100000">
                                          <p:val>
                                            <p:strVal val="#ppt_y"/>
                                          </p:val>
                                        </p:tav>
                                      </p:tavLst>
                                    </p:anim>
                                  </p:childTnLst>
                                </p:cTn>
                              </p:par>
                              <p:par>
                                <p:cTn id="377" presetID="2" presetClass="entr" presetSubtype="3" fill="hold" grpId="0" nodeType="withEffect">
                                  <p:stCondLst>
                                    <p:cond delay="0"/>
                                  </p:stCondLst>
                                  <p:childTnLst>
                                    <p:set>
                                      <p:cBhvr>
                                        <p:cTn id="378" dur="1" fill="hold">
                                          <p:stCondLst>
                                            <p:cond delay="0"/>
                                          </p:stCondLst>
                                        </p:cTn>
                                        <p:tgtEl>
                                          <p:spTgt spid="106"/>
                                        </p:tgtEl>
                                        <p:attrNameLst>
                                          <p:attrName>style.visibility</p:attrName>
                                        </p:attrNameLst>
                                      </p:cBhvr>
                                      <p:to>
                                        <p:strVal val="visible"/>
                                      </p:to>
                                    </p:set>
                                    <p:anim calcmode="lin" valueType="num">
                                      <p:cBhvr additive="base">
                                        <p:cTn id="379" dur="2000" fill="hold"/>
                                        <p:tgtEl>
                                          <p:spTgt spid="106"/>
                                        </p:tgtEl>
                                        <p:attrNameLst>
                                          <p:attrName>ppt_x</p:attrName>
                                        </p:attrNameLst>
                                      </p:cBhvr>
                                      <p:tavLst>
                                        <p:tav tm="0">
                                          <p:val>
                                            <p:strVal val="1+#ppt_w/2"/>
                                          </p:val>
                                        </p:tav>
                                        <p:tav tm="100000">
                                          <p:val>
                                            <p:strVal val="#ppt_x"/>
                                          </p:val>
                                        </p:tav>
                                      </p:tavLst>
                                    </p:anim>
                                    <p:anim calcmode="lin" valueType="num">
                                      <p:cBhvr additive="base">
                                        <p:cTn id="380" dur="2000" fill="hold"/>
                                        <p:tgtEl>
                                          <p:spTgt spid="106"/>
                                        </p:tgtEl>
                                        <p:attrNameLst>
                                          <p:attrName>ppt_y</p:attrName>
                                        </p:attrNameLst>
                                      </p:cBhvr>
                                      <p:tavLst>
                                        <p:tav tm="0">
                                          <p:val>
                                            <p:strVal val="0-#ppt_h/2"/>
                                          </p:val>
                                        </p:tav>
                                        <p:tav tm="100000">
                                          <p:val>
                                            <p:strVal val="#ppt_y"/>
                                          </p:val>
                                        </p:tav>
                                      </p:tavLst>
                                    </p:anim>
                                  </p:childTnLst>
                                </p:cTn>
                              </p:par>
                              <p:par>
                                <p:cTn id="381" presetID="2" presetClass="entr" presetSubtype="3" fill="hold" grpId="0" nodeType="withEffect">
                                  <p:stCondLst>
                                    <p:cond delay="0"/>
                                  </p:stCondLst>
                                  <p:childTnLst>
                                    <p:set>
                                      <p:cBhvr>
                                        <p:cTn id="382" dur="1" fill="hold">
                                          <p:stCondLst>
                                            <p:cond delay="0"/>
                                          </p:stCondLst>
                                        </p:cTn>
                                        <p:tgtEl>
                                          <p:spTgt spid="107"/>
                                        </p:tgtEl>
                                        <p:attrNameLst>
                                          <p:attrName>style.visibility</p:attrName>
                                        </p:attrNameLst>
                                      </p:cBhvr>
                                      <p:to>
                                        <p:strVal val="visible"/>
                                      </p:to>
                                    </p:set>
                                    <p:anim calcmode="lin" valueType="num">
                                      <p:cBhvr additive="base">
                                        <p:cTn id="383" dur="2000" fill="hold"/>
                                        <p:tgtEl>
                                          <p:spTgt spid="107"/>
                                        </p:tgtEl>
                                        <p:attrNameLst>
                                          <p:attrName>ppt_x</p:attrName>
                                        </p:attrNameLst>
                                      </p:cBhvr>
                                      <p:tavLst>
                                        <p:tav tm="0">
                                          <p:val>
                                            <p:strVal val="1+#ppt_w/2"/>
                                          </p:val>
                                        </p:tav>
                                        <p:tav tm="100000">
                                          <p:val>
                                            <p:strVal val="#ppt_x"/>
                                          </p:val>
                                        </p:tav>
                                      </p:tavLst>
                                    </p:anim>
                                    <p:anim calcmode="lin" valueType="num">
                                      <p:cBhvr additive="base">
                                        <p:cTn id="384" dur="2000" fill="hold"/>
                                        <p:tgtEl>
                                          <p:spTgt spid="107"/>
                                        </p:tgtEl>
                                        <p:attrNameLst>
                                          <p:attrName>ppt_y</p:attrName>
                                        </p:attrNameLst>
                                      </p:cBhvr>
                                      <p:tavLst>
                                        <p:tav tm="0">
                                          <p:val>
                                            <p:strVal val="0-#ppt_h/2"/>
                                          </p:val>
                                        </p:tav>
                                        <p:tav tm="100000">
                                          <p:val>
                                            <p:strVal val="#ppt_y"/>
                                          </p:val>
                                        </p:tav>
                                      </p:tavLst>
                                    </p:anim>
                                  </p:childTnLst>
                                </p:cTn>
                              </p:par>
                              <p:par>
                                <p:cTn id="385" presetID="2" presetClass="entr" presetSubtype="3" fill="hold" grpId="0" nodeType="withEffect">
                                  <p:stCondLst>
                                    <p:cond delay="0"/>
                                  </p:stCondLst>
                                  <p:childTnLst>
                                    <p:set>
                                      <p:cBhvr>
                                        <p:cTn id="386" dur="1" fill="hold">
                                          <p:stCondLst>
                                            <p:cond delay="0"/>
                                          </p:stCondLst>
                                        </p:cTn>
                                        <p:tgtEl>
                                          <p:spTgt spid="108"/>
                                        </p:tgtEl>
                                        <p:attrNameLst>
                                          <p:attrName>style.visibility</p:attrName>
                                        </p:attrNameLst>
                                      </p:cBhvr>
                                      <p:to>
                                        <p:strVal val="visible"/>
                                      </p:to>
                                    </p:set>
                                    <p:anim calcmode="lin" valueType="num">
                                      <p:cBhvr additive="base">
                                        <p:cTn id="387" dur="2000" fill="hold"/>
                                        <p:tgtEl>
                                          <p:spTgt spid="108"/>
                                        </p:tgtEl>
                                        <p:attrNameLst>
                                          <p:attrName>ppt_x</p:attrName>
                                        </p:attrNameLst>
                                      </p:cBhvr>
                                      <p:tavLst>
                                        <p:tav tm="0">
                                          <p:val>
                                            <p:strVal val="1+#ppt_w/2"/>
                                          </p:val>
                                        </p:tav>
                                        <p:tav tm="100000">
                                          <p:val>
                                            <p:strVal val="#ppt_x"/>
                                          </p:val>
                                        </p:tav>
                                      </p:tavLst>
                                    </p:anim>
                                    <p:anim calcmode="lin" valueType="num">
                                      <p:cBhvr additive="base">
                                        <p:cTn id="388" dur="2000" fill="hold"/>
                                        <p:tgtEl>
                                          <p:spTgt spid="108"/>
                                        </p:tgtEl>
                                        <p:attrNameLst>
                                          <p:attrName>ppt_y</p:attrName>
                                        </p:attrNameLst>
                                      </p:cBhvr>
                                      <p:tavLst>
                                        <p:tav tm="0">
                                          <p:val>
                                            <p:strVal val="0-#ppt_h/2"/>
                                          </p:val>
                                        </p:tav>
                                        <p:tav tm="100000">
                                          <p:val>
                                            <p:strVal val="#ppt_y"/>
                                          </p:val>
                                        </p:tav>
                                      </p:tavLst>
                                    </p:anim>
                                  </p:childTnLst>
                                </p:cTn>
                              </p:par>
                              <p:par>
                                <p:cTn id="389" presetID="2" presetClass="entr" presetSubtype="3" fill="hold" grpId="0" nodeType="withEffect">
                                  <p:stCondLst>
                                    <p:cond delay="0"/>
                                  </p:stCondLst>
                                  <p:childTnLst>
                                    <p:set>
                                      <p:cBhvr>
                                        <p:cTn id="390" dur="1" fill="hold">
                                          <p:stCondLst>
                                            <p:cond delay="0"/>
                                          </p:stCondLst>
                                        </p:cTn>
                                        <p:tgtEl>
                                          <p:spTgt spid="109"/>
                                        </p:tgtEl>
                                        <p:attrNameLst>
                                          <p:attrName>style.visibility</p:attrName>
                                        </p:attrNameLst>
                                      </p:cBhvr>
                                      <p:to>
                                        <p:strVal val="visible"/>
                                      </p:to>
                                    </p:set>
                                    <p:anim calcmode="lin" valueType="num">
                                      <p:cBhvr additive="base">
                                        <p:cTn id="391" dur="2000" fill="hold"/>
                                        <p:tgtEl>
                                          <p:spTgt spid="109"/>
                                        </p:tgtEl>
                                        <p:attrNameLst>
                                          <p:attrName>ppt_x</p:attrName>
                                        </p:attrNameLst>
                                      </p:cBhvr>
                                      <p:tavLst>
                                        <p:tav tm="0">
                                          <p:val>
                                            <p:strVal val="1+#ppt_w/2"/>
                                          </p:val>
                                        </p:tav>
                                        <p:tav tm="100000">
                                          <p:val>
                                            <p:strVal val="#ppt_x"/>
                                          </p:val>
                                        </p:tav>
                                      </p:tavLst>
                                    </p:anim>
                                    <p:anim calcmode="lin" valueType="num">
                                      <p:cBhvr additive="base">
                                        <p:cTn id="392" dur="2000" fill="hold"/>
                                        <p:tgtEl>
                                          <p:spTgt spid="109"/>
                                        </p:tgtEl>
                                        <p:attrNameLst>
                                          <p:attrName>ppt_y</p:attrName>
                                        </p:attrNameLst>
                                      </p:cBhvr>
                                      <p:tavLst>
                                        <p:tav tm="0">
                                          <p:val>
                                            <p:strVal val="0-#ppt_h/2"/>
                                          </p:val>
                                        </p:tav>
                                        <p:tav tm="100000">
                                          <p:val>
                                            <p:strVal val="#ppt_y"/>
                                          </p:val>
                                        </p:tav>
                                      </p:tavLst>
                                    </p:anim>
                                  </p:childTnLst>
                                </p:cTn>
                              </p:par>
                              <p:par>
                                <p:cTn id="393" presetID="2" presetClass="entr" presetSubtype="3" fill="hold" grpId="0" nodeType="withEffect">
                                  <p:stCondLst>
                                    <p:cond delay="0"/>
                                  </p:stCondLst>
                                  <p:childTnLst>
                                    <p:set>
                                      <p:cBhvr>
                                        <p:cTn id="394" dur="1" fill="hold">
                                          <p:stCondLst>
                                            <p:cond delay="0"/>
                                          </p:stCondLst>
                                        </p:cTn>
                                        <p:tgtEl>
                                          <p:spTgt spid="110"/>
                                        </p:tgtEl>
                                        <p:attrNameLst>
                                          <p:attrName>style.visibility</p:attrName>
                                        </p:attrNameLst>
                                      </p:cBhvr>
                                      <p:to>
                                        <p:strVal val="visible"/>
                                      </p:to>
                                    </p:set>
                                    <p:anim calcmode="lin" valueType="num">
                                      <p:cBhvr additive="base">
                                        <p:cTn id="395" dur="2000" fill="hold"/>
                                        <p:tgtEl>
                                          <p:spTgt spid="110"/>
                                        </p:tgtEl>
                                        <p:attrNameLst>
                                          <p:attrName>ppt_x</p:attrName>
                                        </p:attrNameLst>
                                      </p:cBhvr>
                                      <p:tavLst>
                                        <p:tav tm="0">
                                          <p:val>
                                            <p:strVal val="1+#ppt_w/2"/>
                                          </p:val>
                                        </p:tav>
                                        <p:tav tm="100000">
                                          <p:val>
                                            <p:strVal val="#ppt_x"/>
                                          </p:val>
                                        </p:tav>
                                      </p:tavLst>
                                    </p:anim>
                                    <p:anim calcmode="lin" valueType="num">
                                      <p:cBhvr additive="base">
                                        <p:cTn id="396" dur="2000" fill="hold"/>
                                        <p:tgtEl>
                                          <p:spTgt spid="110"/>
                                        </p:tgtEl>
                                        <p:attrNameLst>
                                          <p:attrName>ppt_y</p:attrName>
                                        </p:attrNameLst>
                                      </p:cBhvr>
                                      <p:tavLst>
                                        <p:tav tm="0">
                                          <p:val>
                                            <p:strVal val="0-#ppt_h/2"/>
                                          </p:val>
                                        </p:tav>
                                        <p:tav tm="100000">
                                          <p:val>
                                            <p:strVal val="#ppt_y"/>
                                          </p:val>
                                        </p:tav>
                                      </p:tavLst>
                                    </p:anim>
                                  </p:childTnLst>
                                </p:cTn>
                              </p:par>
                              <p:par>
                                <p:cTn id="397" presetID="2" presetClass="entr" presetSubtype="3" fill="hold" grpId="0" nodeType="withEffect">
                                  <p:stCondLst>
                                    <p:cond delay="0"/>
                                  </p:stCondLst>
                                  <p:childTnLst>
                                    <p:set>
                                      <p:cBhvr>
                                        <p:cTn id="398" dur="1" fill="hold">
                                          <p:stCondLst>
                                            <p:cond delay="0"/>
                                          </p:stCondLst>
                                        </p:cTn>
                                        <p:tgtEl>
                                          <p:spTgt spid="112"/>
                                        </p:tgtEl>
                                        <p:attrNameLst>
                                          <p:attrName>style.visibility</p:attrName>
                                        </p:attrNameLst>
                                      </p:cBhvr>
                                      <p:to>
                                        <p:strVal val="visible"/>
                                      </p:to>
                                    </p:set>
                                    <p:anim calcmode="lin" valueType="num">
                                      <p:cBhvr additive="base">
                                        <p:cTn id="399" dur="2000" fill="hold"/>
                                        <p:tgtEl>
                                          <p:spTgt spid="112"/>
                                        </p:tgtEl>
                                        <p:attrNameLst>
                                          <p:attrName>ppt_x</p:attrName>
                                        </p:attrNameLst>
                                      </p:cBhvr>
                                      <p:tavLst>
                                        <p:tav tm="0">
                                          <p:val>
                                            <p:strVal val="1+#ppt_w/2"/>
                                          </p:val>
                                        </p:tav>
                                        <p:tav tm="100000">
                                          <p:val>
                                            <p:strVal val="#ppt_x"/>
                                          </p:val>
                                        </p:tav>
                                      </p:tavLst>
                                    </p:anim>
                                    <p:anim calcmode="lin" valueType="num">
                                      <p:cBhvr additive="base">
                                        <p:cTn id="400" dur="2000" fill="hold"/>
                                        <p:tgtEl>
                                          <p:spTgt spid="112"/>
                                        </p:tgtEl>
                                        <p:attrNameLst>
                                          <p:attrName>ppt_y</p:attrName>
                                        </p:attrNameLst>
                                      </p:cBhvr>
                                      <p:tavLst>
                                        <p:tav tm="0">
                                          <p:val>
                                            <p:strVal val="0-#ppt_h/2"/>
                                          </p:val>
                                        </p:tav>
                                        <p:tav tm="100000">
                                          <p:val>
                                            <p:strVal val="#ppt_y"/>
                                          </p:val>
                                        </p:tav>
                                      </p:tavLst>
                                    </p:anim>
                                  </p:childTnLst>
                                </p:cTn>
                              </p:par>
                              <p:par>
                                <p:cTn id="401" presetID="2" presetClass="entr" presetSubtype="3" fill="hold" grpId="0" nodeType="withEffect">
                                  <p:stCondLst>
                                    <p:cond delay="0"/>
                                  </p:stCondLst>
                                  <p:childTnLst>
                                    <p:set>
                                      <p:cBhvr>
                                        <p:cTn id="402" dur="1" fill="hold">
                                          <p:stCondLst>
                                            <p:cond delay="0"/>
                                          </p:stCondLst>
                                        </p:cTn>
                                        <p:tgtEl>
                                          <p:spTgt spid="114"/>
                                        </p:tgtEl>
                                        <p:attrNameLst>
                                          <p:attrName>style.visibility</p:attrName>
                                        </p:attrNameLst>
                                      </p:cBhvr>
                                      <p:to>
                                        <p:strVal val="visible"/>
                                      </p:to>
                                    </p:set>
                                    <p:anim calcmode="lin" valueType="num">
                                      <p:cBhvr additive="base">
                                        <p:cTn id="403" dur="2000" fill="hold"/>
                                        <p:tgtEl>
                                          <p:spTgt spid="114"/>
                                        </p:tgtEl>
                                        <p:attrNameLst>
                                          <p:attrName>ppt_x</p:attrName>
                                        </p:attrNameLst>
                                      </p:cBhvr>
                                      <p:tavLst>
                                        <p:tav tm="0">
                                          <p:val>
                                            <p:strVal val="1+#ppt_w/2"/>
                                          </p:val>
                                        </p:tav>
                                        <p:tav tm="100000">
                                          <p:val>
                                            <p:strVal val="#ppt_x"/>
                                          </p:val>
                                        </p:tav>
                                      </p:tavLst>
                                    </p:anim>
                                    <p:anim calcmode="lin" valueType="num">
                                      <p:cBhvr additive="base">
                                        <p:cTn id="404" dur="2000" fill="hold"/>
                                        <p:tgtEl>
                                          <p:spTgt spid="114"/>
                                        </p:tgtEl>
                                        <p:attrNameLst>
                                          <p:attrName>ppt_y</p:attrName>
                                        </p:attrNameLst>
                                      </p:cBhvr>
                                      <p:tavLst>
                                        <p:tav tm="0">
                                          <p:val>
                                            <p:strVal val="0-#ppt_h/2"/>
                                          </p:val>
                                        </p:tav>
                                        <p:tav tm="100000">
                                          <p:val>
                                            <p:strVal val="#ppt_y"/>
                                          </p:val>
                                        </p:tav>
                                      </p:tavLst>
                                    </p:anim>
                                  </p:childTnLst>
                                </p:cTn>
                              </p:par>
                              <p:par>
                                <p:cTn id="405" presetID="2" presetClass="entr" presetSubtype="3" fill="hold" grpId="0" nodeType="withEffect">
                                  <p:stCondLst>
                                    <p:cond delay="0"/>
                                  </p:stCondLst>
                                  <p:childTnLst>
                                    <p:set>
                                      <p:cBhvr>
                                        <p:cTn id="406" dur="1" fill="hold">
                                          <p:stCondLst>
                                            <p:cond delay="0"/>
                                          </p:stCondLst>
                                        </p:cTn>
                                        <p:tgtEl>
                                          <p:spTgt spid="115"/>
                                        </p:tgtEl>
                                        <p:attrNameLst>
                                          <p:attrName>style.visibility</p:attrName>
                                        </p:attrNameLst>
                                      </p:cBhvr>
                                      <p:to>
                                        <p:strVal val="visible"/>
                                      </p:to>
                                    </p:set>
                                    <p:anim calcmode="lin" valueType="num">
                                      <p:cBhvr additive="base">
                                        <p:cTn id="407" dur="2000" fill="hold"/>
                                        <p:tgtEl>
                                          <p:spTgt spid="115"/>
                                        </p:tgtEl>
                                        <p:attrNameLst>
                                          <p:attrName>ppt_x</p:attrName>
                                        </p:attrNameLst>
                                      </p:cBhvr>
                                      <p:tavLst>
                                        <p:tav tm="0">
                                          <p:val>
                                            <p:strVal val="1+#ppt_w/2"/>
                                          </p:val>
                                        </p:tav>
                                        <p:tav tm="100000">
                                          <p:val>
                                            <p:strVal val="#ppt_x"/>
                                          </p:val>
                                        </p:tav>
                                      </p:tavLst>
                                    </p:anim>
                                    <p:anim calcmode="lin" valueType="num">
                                      <p:cBhvr additive="base">
                                        <p:cTn id="408" dur="2000" fill="hold"/>
                                        <p:tgtEl>
                                          <p:spTgt spid="115"/>
                                        </p:tgtEl>
                                        <p:attrNameLst>
                                          <p:attrName>ppt_y</p:attrName>
                                        </p:attrNameLst>
                                      </p:cBhvr>
                                      <p:tavLst>
                                        <p:tav tm="0">
                                          <p:val>
                                            <p:strVal val="0-#ppt_h/2"/>
                                          </p:val>
                                        </p:tav>
                                        <p:tav tm="100000">
                                          <p:val>
                                            <p:strVal val="#ppt_y"/>
                                          </p:val>
                                        </p:tav>
                                      </p:tavLst>
                                    </p:anim>
                                  </p:childTnLst>
                                </p:cTn>
                              </p:par>
                              <p:par>
                                <p:cTn id="409" presetID="2" presetClass="entr" presetSubtype="3" fill="hold" grpId="0" nodeType="withEffect">
                                  <p:stCondLst>
                                    <p:cond delay="0"/>
                                  </p:stCondLst>
                                  <p:childTnLst>
                                    <p:set>
                                      <p:cBhvr>
                                        <p:cTn id="410" dur="1" fill="hold">
                                          <p:stCondLst>
                                            <p:cond delay="0"/>
                                          </p:stCondLst>
                                        </p:cTn>
                                        <p:tgtEl>
                                          <p:spTgt spid="116"/>
                                        </p:tgtEl>
                                        <p:attrNameLst>
                                          <p:attrName>style.visibility</p:attrName>
                                        </p:attrNameLst>
                                      </p:cBhvr>
                                      <p:to>
                                        <p:strVal val="visible"/>
                                      </p:to>
                                    </p:set>
                                    <p:anim calcmode="lin" valueType="num">
                                      <p:cBhvr additive="base">
                                        <p:cTn id="411" dur="2000" fill="hold"/>
                                        <p:tgtEl>
                                          <p:spTgt spid="116"/>
                                        </p:tgtEl>
                                        <p:attrNameLst>
                                          <p:attrName>ppt_x</p:attrName>
                                        </p:attrNameLst>
                                      </p:cBhvr>
                                      <p:tavLst>
                                        <p:tav tm="0">
                                          <p:val>
                                            <p:strVal val="1+#ppt_w/2"/>
                                          </p:val>
                                        </p:tav>
                                        <p:tav tm="100000">
                                          <p:val>
                                            <p:strVal val="#ppt_x"/>
                                          </p:val>
                                        </p:tav>
                                      </p:tavLst>
                                    </p:anim>
                                    <p:anim calcmode="lin" valueType="num">
                                      <p:cBhvr additive="base">
                                        <p:cTn id="412" dur="2000" fill="hold"/>
                                        <p:tgtEl>
                                          <p:spTgt spid="116"/>
                                        </p:tgtEl>
                                        <p:attrNameLst>
                                          <p:attrName>ppt_y</p:attrName>
                                        </p:attrNameLst>
                                      </p:cBhvr>
                                      <p:tavLst>
                                        <p:tav tm="0">
                                          <p:val>
                                            <p:strVal val="0-#ppt_h/2"/>
                                          </p:val>
                                        </p:tav>
                                        <p:tav tm="100000">
                                          <p:val>
                                            <p:strVal val="#ppt_y"/>
                                          </p:val>
                                        </p:tav>
                                      </p:tavLst>
                                    </p:anim>
                                  </p:childTnLst>
                                </p:cTn>
                              </p:par>
                              <p:par>
                                <p:cTn id="413" presetID="2" presetClass="entr" presetSubtype="3" fill="hold" grpId="0" nodeType="withEffect">
                                  <p:stCondLst>
                                    <p:cond delay="0"/>
                                  </p:stCondLst>
                                  <p:childTnLst>
                                    <p:set>
                                      <p:cBhvr>
                                        <p:cTn id="414" dur="1" fill="hold">
                                          <p:stCondLst>
                                            <p:cond delay="0"/>
                                          </p:stCondLst>
                                        </p:cTn>
                                        <p:tgtEl>
                                          <p:spTgt spid="117"/>
                                        </p:tgtEl>
                                        <p:attrNameLst>
                                          <p:attrName>style.visibility</p:attrName>
                                        </p:attrNameLst>
                                      </p:cBhvr>
                                      <p:to>
                                        <p:strVal val="visible"/>
                                      </p:to>
                                    </p:set>
                                    <p:anim calcmode="lin" valueType="num">
                                      <p:cBhvr additive="base">
                                        <p:cTn id="415" dur="2000" fill="hold"/>
                                        <p:tgtEl>
                                          <p:spTgt spid="117"/>
                                        </p:tgtEl>
                                        <p:attrNameLst>
                                          <p:attrName>ppt_x</p:attrName>
                                        </p:attrNameLst>
                                      </p:cBhvr>
                                      <p:tavLst>
                                        <p:tav tm="0">
                                          <p:val>
                                            <p:strVal val="1+#ppt_w/2"/>
                                          </p:val>
                                        </p:tav>
                                        <p:tav tm="100000">
                                          <p:val>
                                            <p:strVal val="#ppt_x"/>
                                          </p:val>
                                        </p:tav>
                                      </p:tavLst>
                                    </p:anim>
                                    <p:anim calcmode="lin" valueType="num">
                                      <p:cBhvr additive="base">
                                        <p:cTn id="416" dur="2000" fill="hold"/>
                                        <p:tgtEl>
                                          <p:spTgt spid="117"/>
                                        </p:tgtEl>
                                        <p:attrNameLst>
                                          <p:attrName>ppt_y</p:attrName>
                                        </p:attrNameLst>
                                      </p:cBhvr>
                                      <p:tavLst>
                                        <p:tav tm="0">
                                          <p:val>
                                            <p:strVal val="0-#ppt_h/2"/>
                                          </p:val>
                                        </p:tav>
                                        <p:tav tm="100000">
                                          <p:val>
                                            <p:strVal val="#ppt_y"/>
                                          </p:val>
                                        </p:tav>
                                      </p:tavLst>
                                    </p:anim>
                                  </p:childTnLst>
                                </p:cTn>
                              </p:par>
                              <p:par>
                                <p:cTn id="417" presetID="2" presetClass="entr" presetSubtype="3" fill="hold" grpId="0" nodeType="withEffect">
                                  <p:stCondLst>
                                    <p:cond delay="0"/>
                                  </p:stCondLst>
                                  <p:childTnLst>
                                    <p:set>
                                      <p:cBhvr>
                                        <p:cTn id="418" dur="1" fill="hold">
                                          <p:stCondLst>
                                            <p:cond delay="0"/>
                                          </p:stCondLst>
                                        </p:cTn>
                                        <p:tgtEl>
                                          <p:spTgt spid="118"/>
                                        </p:tgtEl>
                                        <p:attrNameLst>
                                          <p:attrName>style.visibility</p:attrName>
                                        </p:attrNameLst>
                                      </p:cBhvr>
                                      <p:to>
                                        <p:strVal val="visible"/>
                                      </p:to>
                                    </p:set>
                                    <p:anim calcmode="lin" valueType="num">
                                      <p:cBhvr additive="base">
                                        <p:cTn id="419" dur="2000" fill="hold"/>
                                        <p:tgtEl>
                                          <p:spTgt spid="118"/>
                                        </p:tgtEl>
                                        <p:attrNameLst>
                                          <p:attrName>ppt_x</p:attrName>
                                        </p:attrNameLst>
                                      </p:cBhvr>
                                      <p:tavLst>
                                        <p:tav tm="0">
                                          <p:val>
                                            <p:strVal val="1+#ppt_w/2"/>
                                          </p:val>
                                        </p:tav>
                                        <p:tav tm="100000">
                                          <p:val>
                                            <p:strVal val="#ppt_x"/>
                                          </p:val>
                                        </p:tav>
                                      </p:tavLst>
                                    </p:anim>
                                    <p:anim calcmode="lin" valueType="num">
                                      <p:cBhvr additive="base">
                                        <p:cTn id="420" dur="2000" fill="hold"/>
                                        <p:tgtEl>
                                          <p:spTgt spid="118"/>
                                        </p:tgtEl>
                                        <p:attrNameLst>
                                          <p:attrName>ppt_y</p:attrName>
                                        </p:attrNameLst>
                                      </p:cBhvr>
                                      <p:tavLst>
                                        <p:tav tm="0">
                                          <p:val>
                                            <p:strVal val="0-#ppt_h/2"/>
                                          </p:val>
                                        </p:tav>
                                        <p:tav tm="100000">
                                          <p:val>
                                            <p:strVal val="#ppt_y"/>
                                          </p:val>
                                        </p:tav>
                                      </p:tavLst>
                                    </p:anim>
                                  </p:childTnLst>
                                </p:cTn>
                              </p:par>
                              <p:par>
                                <p:cTn id="421" presetID="2" presetClass="entr" presetSubtype="3" fill="hold" grpId="0" nodeType="withEffect">
                                  <p:stCondLst>
                                    <p:cond delay="0"/>
                                  </p:stCondLst>
                                  <p:childTnLst>
                                    <p:set>
                                      <p:cBhvr>
                                        <p:cTn id="422" dur="1" fill="hold">
                                          <p:stCondLst>
                                            <p:cond delay="0"/>
                                          </p:stCondLst>
                                        </p:cTn>
                                        <p:tgtEl>
                                          <p:spTgt spid="119"/>
                                        </p:tgtEl>
                                        <p:attrNameLst>
                                          <p:attrName>style.visibility</p:attrName>
                                        </p:attrNameLst>
                                      </p:cBhvr>
                                      <p:to>
                                        <p:strVal val="visible"/>
                                      </p:to>
                                    </p:set>
                                    <p:anim calcmode="lin" valueType="num">
                                      <p:cBhvr additive="base">
                                        <p:cTn id="423" dur="2000" fill="hold"/>
                                        <p:tgtEl>
                                          <p:spTgt spid="119"/>
                                        </p:tgtEl>
                                        <p:attrNameLst>
                                          <p:attrName>ppt_x</p:attrName>
                                        </p:attrNameLst>
                                      </p:cBhvr>
                                      <p:tavLst>
                                        <p:tav tm="0">
                                          <p:val>
                                            <p:strVal val="1+#ppt_w/2"/>
                                          </p:val>
                                        </p:tav>
                                        <p:tav tm="100000">
                                          <p:val>
                                            <p:strVal val="#ppt_x"/>
                                          </p:val>
                                        </p:tav>
                                      </p:tavLst>
                                    </p:anim>
                                    <p:anim calcmode="lin" valueType="num">
                                      <p:cBhvr additive="base">
                                        <p:cTn id="424" dur="2000" fill="hold"/>
                                        <p:tgtEl>
                                          <p:spTgt spid="119"/>
                                        </p:tgtEl>
                                        <p:attrNameLst>
                                          <p:attrName>ppt_y</p:attrName>
                                        </p:attrNameLst>
                                      </p:cBhvr>
                                      <p:tavLst>
                                        <p:tav tm="0">
                                          <p:val>
                                            <p:strVal val="0-#ppt_h/2"/>
                                          </p:val>
                                        </p:tav>
                                        <p:tav tm="100000">
                                          <p:val>
                                            <p:strVal val="#ppt_y"/>
                                          </p:val>
                                        </p:tav>
                                      </p:tavLst>
                                    </p:anim>
                                  </p:childTnLst>
                                </p:cTn>
                              </p:par>
                              <p:par>
                                <p:cTn id="425" presetID="2" presetClass="entr" presetSubtype="3" fill="hold" grpId="0" nodeType="withEffect">
                                  <p:stCondLst>
                                    <p:cond delay="0"/>
                                  </p:stCondLst>
                                  <p:childTnLst>
                                    <p:set>
                                      <p:cBhvr>
                                        <p:cTn id="426" dur="1" fill="hold">
                                          <p:stCondLst>
                                            <p:cond delay="0"/>
                                          </p:stCondLst>
                                        </p:cTn>
                                        <p:tgtEl>
                                          <p:spTgt spid="120"/>
                                        </p:tgtEl>
                                        <p:attrNameLst>
                                          <p:attrName>style.visibility</p:attrName>
                                        </p:attrNameLst>
                                      </p:cBhvr>
                                      <p:to>
                                        <p:strVal val="visible"/>
                                      </p:to>
                                    </p:set>
                                    <p:anim calcmode="lin" valueType="num">
                                      <p:cBhvr additive="base">
                                        <p:cTn id="427" dur="2000" fill="hold"/>
                                        <p:tgtEl>
                                          <p:spTgt spid="120"/>
                                        </p:tgtEl>
                                        <p:attrNameLst>
                                          <p:attrName>ppt_x</p:attrName>
                                        </p:attrNameLst>
                                      </p:cBhvr>
                                      <p:tavLst>
                                        <p:tav tm="0">
                                          <p:val>
                                            <p:strVal val="1+#ppt_w/2"/>
                                          </p:val>
                                        </p:tav>
                                        <p:tav tm="100000">
                                          <p:val>
                                            <p:strVal val="#ppt_x"/>
                                          </p:val>
                                        </p:tav>
                                      </p:tavLst>
                                    </p:anim>
                                    <p:anim calcmode="lin" valueType="num">
                                      <p:cBhvr additive="base">
                                        <p:cTn id="428" dur="2000" fill="hold"/>
                                        <p:tgtEl>
                                          <p:spTgt spid="120"/>
                                        </p:tgtEl>
                                        <p:attrNameLst>
                                          <p:attrName>ppt_y</p:attrName>
                                        </p:attrNameLst>
                                      </p:cBhvr>
                                      <p:tavLst>
                                        <p:tav tm="0">
                                          <p:val>
                                            <p:strVal val="0-#ppt_h/2"/>
                                          </p:val>
                                        </p:tav>
                                        <p:tav tm="100000">
                                          <p:val>
                                            <p:strVal val="#ppt_y"/>
                                          </p:val>
                                        </p:tav>
                                      </p:tavLst>
                                    </p:anim>
                                  </p:childTnLst>
                                </p:cTn>
                              </p:par>
                              <p:par>
                                <p:cTn id="429" presetID="2" presetClass="entr" presetSubtype="3" fill="hold" grpId="0" nodeType="withEffect">
                                  <p:stCondLst>
                                    <p:cond delay="0"/>
                                  </p:stCondLst>
                                  <p:childTnLst>
                                    <p:set>
                                      <p:cBhvr>
                                        <p:cTn id="430" dur="1" fill="hold">
                                          <p:stCondLst>
                                            <p:cond delay="0"/>
                                          </p:stCondLst>
                                        </p:cTn>
                                        <p:tgtEl>
                                          <p:spTgt spid="111"/>
                                        </p:tgtEl>
                                        <p:attrNameLst>
                                          <p:attrName>style.visibility</p:attrName>
                                        </p:attrNameLst>
                                      </p:cBhvr>
                                      <p:to>
                                        <p:strVal val="visible"/>
                                      </p:to>
                                    </p:set>
                                    <p:anim calcmode="lin" valueType="num">
                                      <p:cBhvr additive="base">
                                        <p:cTn id="431" dur="2000" fill="hold"/>
                                        <p:tgtEl>
                                          <p:spTgt spid="111"/>
                                        </p:tgtEl>
                                        <p:attrNameLst>
                                          <p:attrName>ppt_x</p:attrName>
                                        </p:attrNameLst>
                                      </p:cBhvr>
                                      <p:tavLst>
                                        <p:tav tm="0">
                                          <p:val>
                                            <p:strVal val="1+#ppt_w/2"/>
                                          </p:val>
                                        </p:tav>
                                        <p:tav tm="100000">
                                          <p:val>
                                            <p:strVal val="#ppt_x"/>
                                          </p:val>
                                        </p:tav>
                                      </p:tavLst>
                                    </p:anim>
                                    <p:anim calcmode="lin" valueType="num">
                                      <p:cBhvr additive="base">
                                        <p:cTn id="432" dur="2000" fill="hold"/>
                                        <p:tgtEl>
                                          <p:spTgt spid="111"/>
                                        </p:tgtEl>
                                        <p:attrNameLst>
                                          <p:attrName>ppt_y</p:attrName>
                                        </p:attrNameLst>
                                      </p:cBhvr>
                                      <p:tavLst>
                                        <p:tav tm="0">
                                          <p:val>
                                            <p:strVal val="0-#ppt_h/2"/>
                                          </p:val>
                                        </p:tav>
                                        <p:tav tm="100000">
                                          <p:val>
                                            <p:strVal val="#ppt_y"/>
                                          </p:val>
                                        </p:tav>
                                      </p:tavLst>
                                    </p:anim>
                                  </p:childTnLst>
                                </p:cTn>
                              </p:par>
                              <p:par>
                                <p:cTn id="433" presetID="2" presetClass="entr" presetSubtype="3" fill="hold" grpId="0" nodeType="withEffect">
                                  <p:stCondLst>
                                    <p:cond delay="0"/>
                                  </p:stCondLst>
                                  <p:childTnLst>
                                    <p:set>
                                      <p:cBhvr>
                                        <p:cTn id="434" dur="1" fill="hold">
                                          <p:stCondLst>
                                            <p:cond delay="0"/>
                                          </p:stCondLst>
                                        </p:cTn>
                                        <p:tgtEl>
                                          <p:spTgt spid="113"/>
                                        </p:tgtEl>
                                        <p:attrNameLst>
                                          <p:attrName>style.visibility</p:attrName>
                                        </p:attrNameLst>
                                      </p:cBhvr>
                                      <p:to>
                                        <p:strVal val="visible"/>
                                      </p:to>
                                    </p:set>
                                    <p:anim calcmode="lin" valueType="num">
                                      <p:cBhvr additive="base">
                                        <p:cTn id="435" dur="2000" fill="hold"/>
                                        <p:tgtEl>
                                          <p:spTgt spid="113"/>
                                        </p:tgtEl>
                                        <p:attrNameLst>
                                          <p:attrName>ppt_x</p:attrName>
                                        </p:attrNameLst>
                                      </p:cBhvr>
                                      <p:tavLst>
                                        <p:tav tm="0">
                                          <p:val>
                                            <p:strVal val="1+#ppt_w/2"/>
                                          </p:val>
                                        </p:tav>
                                        <p:tav tm="100000">
                                          <p:val>
                                            <p:strVal val="#ppt_x"/>
                                          </p:val>
                                        </p:tav>
                                      </p:tavLst>
                                    </p:anim>
                                    <p:anim calcmode="lin" valueType="num">
                                      <p:cBhvr additive="base">
                                        <p:cTn id="436" dur="2000" fill="hold"/>
                                        <p:tgtEl>
                                          <p:spTgt spid="113"/>
                                        </p:tgtEl>
                                        <p:attrNameLst>
                                          <p:attrName>ppt_y</p:attrName>
                                        </p:attrNameLst>
                                      </p:cBhvr>
                                      <p:tavLst>
                                        <p:tav tm="0">
                                          <p:val>
                                            <p:strVal val="0-#ppt_h/2"/>
                                          </p:val>
                                        </p:tav>
                                        <p:tav tm="100000">
                                          <p:val>
                                            <p:strVal val="#ppt_y"/>
                                          </p:val>
                                        </p:tav>
                                      </p:tavLst>
                                    </p:anim>
                                  </p:childTnLst>
                                </p:cTn>
                              </p:par>
                              <p:par>
                                <p:cTn id="437" presetID="2" presetClass="entr" presetSubtype="3" fill="hold" grpId="0" nodeType="withEffect">
                                  <p:stCondLst>
                                    <p:cond delay="0"/>
                                  </p:stCondLst>
                                  <p:childTnLst>
                                    <p:set>
                                      <p:cBhvr>
                                        <p:cTn id="438" dur="1" fill="hold">
                                          <p:stCondLst>
                                            <p:cond delay="0"/>
                                          </p:stCondLst>
                                        </p:cTn>
                                        <p:tgtEl>
                                          <p:spTgt spid="121"/>
                                        </p:tgtEl>
                                        <p:attrNameLst>
                                          <p:attrName>style.visibility</p:attrName>
                                        </p:attrNameLst>
                                      </p:cBhvr>
                                      <p:to>
                                        <p:strVal val="visible"/>
                                      </p:to>
                                    </p:set>
                                    <p:anim calcmode="lin" valueType="num">
                                      <p:cBhvr additive="base">
                                        <p:cTn id="439" dur="2000" fill="hold"/>
                                        <p:tgtEl>
                                          <p:spTgt spid="121"/>
                                        </p:tgtEl>
                                        <p:attrNameLst>
                                          <p:attrName>ppt_x</p:attrName>
                                        </p:attrNameLst>
                                      </p:cBhvr>
                                      <p:tavLst>
                                        <p:tav tm="0">
                                          <p:val>
                                            <p:strVal val="1+#ppt_w/2"/>
                                          </p:val>
                                        </p:tav>
                                        <p:tav tm="100000">
                                          <p:val>
                                            <p:strVal val="#ppt_x"/>
                                          </p:val>
                                        </p:tav>
                                      </p:tavLst>
                                    </p:anim>
                                    <p:anim calcmode="lin" valueType="num">
                                      <p:cBhvr additive="base">
                                        <p:cTn id="440" dur="2000" fill="hold"/>
                                        <p:tgtEl>
                                          <p:spTgt spid="1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0B2C83A8-84CF-4584-89D1-7049019752CC}"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EA80F09-42F3-4321-B718-36FD47E317C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tags" Target="../tags/tag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tags" Target="../tags/tag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tags" Target="../tags/tag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9.xml"/><Relationship Id="rId2" Type="http://schemas.openxmlformats.org/officeDocument/2006/relationships/image" Target="../media/image3.png"/><Relationship Id="rId1" Type="http://schemas.openxmlformats.org/officeDocument/2006/relationships/tags" Target="../tags/tag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0.xml"/><Relationship Id="rId1" Type="http://schemas.openxmlformats.org/officeDocument/2006/relationships/image" Target="../media/image4.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10.xml"/><Relationship Id="rId2" Type="http://schemas.openxmlformats.org/officeDocument/2006/relationships/image" Target="../media/image6.png"/><Relationship Id="rId1"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7.xml"/><Relationship Id="rId1" Type="http://schemas.openxmlformats.org/officeDocument/2006/relationships/hyperlink" Target="mailto:info@eyefulpresentations.co.uk"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2"/>
          <p:cNvSpPr>
            <a:spLocks noChangeArrowheads="1"/>
          </p:cNvSpPr>
          <p:nvPr/>
        </p:nvSpPr>
        <p:spPr bwMode="auto">
          <a:xfrm>
            <a:off x="3451675" y="2705316"/>
            <a:ext cx="5692325" cy="852488"/>
          </a:xfrm>
          <a:prstGeom prst="rect">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1D97BC"/>
              </a:solidFill>
              <a:effectLst>
                <a:outerShdw blurRad="60007" dist="310007" dir="7680000" sy="30000" kx="1300200" algn="ctr" rotWithShape="0">
                  <a:prstClr val="black">
                    <a:alpha val="32000"/>
                  </a:prst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8" name="TextBox 11"/>
          <p:cNvSpPr>
            <a:spLocks noChangeArrowheads="1"/>
          </p:cNvSpPr>
          <p:nvPr/>
        </p:nvSpPr>
        <p:spPr bwMode="auto">
          <a:xfrm>
            <a:off x="3399070" y="2841099"/>
            <a:ext cx="5827208" cy="646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6" tIns="45712" rIns="91426" bIns="45712">
            <a:spAutoFit/>
          </a:bodyPr>
          <a:lstStyle/>
          <a:p>
            <a:pPr algn="ctr"/>
            <a:r>
              <a:rPr lang="zh-CN" altLang="en-US" sz="3600" b="1" dirty="0" smtClean="0">
                <a:solidFill>
                  <a:srgbClr val="FFFFFF"/>
                </a:solidFill>
                <a:latin typeface="Arial" panose="020B0604020202020204" pitchFamily="34" charset="0"/>
                <a:ea typeface="微软雅黑" panose="020B0503020204020204" pitchFamily="34" charset="-122"/>
                <a:sym typeface="Arial" panose="020B0604020202020204" pitchFamily="34" charset="0"/>
              </a:rPr>
              <a:t>塔式起重机安全管理十条</a:t>
            </a:r>
            <a:endParaRPr lang="zh-CN" altLang="en-US" sz="3600" b="1" dirty="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 calcmode="lin" valueType="num">
                                      <p:cBhvr>
                                        <p:cTn id="9" dur="750" fill="hold"/>
                                        <p:tgtEl>
                                          <p:spTgt spid="6"/>
                                        </p:tgtEl>
                                        <p:attrNameLst>
                                          <p:attrName>style.rotation</p:attrName>
                                        </p:attrNameLst>
                                      </p:cBhvr>
                                      <p:tavLst>
                                        <p:tav tm="0">
                                          <p:val>
                                            <p:fltVal val="90"/>
                                          </p:val>
                                        </p:tav>
                                        <p:tav tm="100000">
                                          <p:val>
                                            <p:fltVal val="0"/>
                                          </p:val>
                                        </p:tav>
                                      </p:tavLst>
                                    </p:anim>
                                    <p:animEffect transition="in" filter="fade">
                                      <p:cBhvr>
                                        <p:cTn id="10" dur="750"/>
                                        <p:tgtEl>
                                          <p:spTgt spid="6"/>
                                        </p:tgtEl>
                                      </p:cBhvr>
                                    </p:animEffect>
                                  </p:childTnLst>
                                </p:cTn>
                              </p:par>
                            </p:childTnLst>
                          </p:cTn>
                        </p:par>
                        <p:par>
                          <p:cTn id="11" fill="hold">
                            <p:stCondLst>
                              <p:cond delay="10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8"/>
                                        </p:tgtEl>
                                        <p:attrNameLst>
                                          <p:attrName>style.visibility</p:attrName>
                                        </p:attrNameLst>
                                      </p:cBhvr>
                                      <p:to>
                                        <p:strVal val="visible"/>
                                      </p:to>
                                    </p:set>
                                    <p:anim by="(-#ppt_w*2)" calcmode="lin" valueType="num">
                                      <p:cBhvr rctx="PPT">
                                        <p:cTn id="14" dur="500" autoRev="1" fill="hold">
                                          <p:stCondLst>
                                            <p:cond delay="0"/>
                                          </p:stCondLst>
                                        </p:cTn>
                                        <p:tgtEl>
                                          <p:spTgt spid="8"/>
                                        </p:tgtEl>
                                        <p:attrNameLst>
                                          <p:attrName>ppt_w</p:attrName>
                                        </p:attrNameLst>
                                      </p:cBhvr>
                                    </p:anim>
                                    <p:anim by="(#ppt_w*0.50)" calcmode="lin" valueType="num">
                                      <p:cBhvr>
                                        <p:cTn id="15" dur="500" decel="50000" autoRev="1" fill="hold">
                                          <p:stCondLst>
                                            <p:cond delay="0"/>
                                          </p:stCondLst>
                                        </p:cTn>
                                        <p:tgtEl>
                                          <p:spTgt spid="8"/>
                                        </p:tgtEl>
                                        <p:attrNameLst>
                                          <p:attrName>ppt_x</p:attrName>
                                        </p:attrNameLst>
                                      </p:cBhvr>
                                    </p:anim>
                                    <p:anim from="(-#ppt_h/2)" to="(#ppt_y)" calcmode="lin" valueType="num">
                                      <p:cBhvr>
                                        <p:cTn id="16" dur="1000" fill="hold">
                                          <p:stCondLst>
                                            <p:cond delay="0"/>
                                          </p:stCondLst>
                                        </p:cTn>
                                        <p:tgtEl>
                                          <p:spTgt spid="8"/>
                                        </p:tgtEl>
                                        <p:attrNameLst>
                                          <p:attrName>ppt_y</p:attrName>
                                        </p:attrNameLst>
                                      </p:cBhvr>
                                    </p:anim>
                                    <p:animRot by="21600000">
                                      <p:cBhvr>
                                        <p:cTn id="17"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3"/>
          <p:cNvGrpSpPr/>
          <p:nvPr/>
        </p:nvGrpSpPr>
        <p:grpSpPr>
          <a:xfrm>
            <a:off x="394138" y="1087821"/>
            <a:ext cx="8371490" cy="3216165"/>
            <a:chOff x="814328" y="3219334"/>
            <a:chExt cx="1356392" cy="333633"/>
          </a:xfrm>
        </p:grpSpPr>
        <p:grpSp>
          <p:nvGrpSpPr>
            <p:cNvPr id="6" name="组合 4"/>
            <p:cNvGrpSpPr/>
            <p:nvPr/>
          </p:nvGrpSpPr>
          <p:grpSpPr>
            <a:xfrm>
              <a:off x="814328" y="3219334"/>
              <a:ext cx="1356392" cy="333633"/>
              <a:chOff x="4304043" y="1286668"/>
              <a:chExt cx="3837944" cy="2127199"/>
            </a:xfrm>
            <a:effectLst>
              <a:outerShdw blurRad="381000" dist="254000" dir="8100000" algn="tr" rotWithShape="0">
                <a:prstClr val="black">
                  <a:alpha val="40000"/>
                </a:prstClr>
              </a:outerShdw>
            </a:effectLst>
          </p:grpSpPr>
          <p:sp>
            <p:nvSpPr>
              <p:cNvPr id="8" name="圆角矩形 18"/>
              <p:cNvSpPr/>
              <p:nvPr/>
            </p:nvSpPr>
            <p:spPr>
              <a:xfrm>
                <a:off x="4304043" y="1286668"/>
                <a:ext cx="3837944" cy="2127199"/>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9" name="圆角矩形 19"/>
              <p:cNvSpPr/>
              <p:nvPr/>
            </p:nvSpPr>
            <p:spPr>
              <a:xfrm>
                <a:off x="4351927" y="1373342"/>
                <a:ext cx="3742173" cy="1930785"/>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sp>
          <p:nvSpPr>
            <p:cNvPr id="7" name="TextBox 102"/>
            <p:cNvSpPr txBox="1"/>
            <p:nvPr/>
          </p:nvSpPr>
          <p:spPr>
            <a:xfrm>
              <a:off x="862635" y="3286024"/>
              <a:ext cx="1259301" cy="105886"/>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endParaRPr lang="zh-CN" altLang="en-US" sz="2400" b="0" dirty="0">
                <a:solidFill>
                  <a:schemeClr val="tx1"/>
                </a:solidFill>
                <a:cs typeface="+mn-ea"/>
                <a:sym typeface="+mn-lt"/>
              </a:endParaRPr>
            </a:p>
          </p:txBody>
        </p:sp>
      </p:grpSp>
      <p:sp>
        <p:nvSpPr>
          <p:cNvPr id="4" name="文本框 3"/>
          <p:cNvSpPr txBox="1"/>
          <p:nvPr/>
        </p:nvSpPr>
        <p:spPr>
          <a:xfrm>
            <a:off x="7038474" y="-1299411"/>
            <a:ext cx="723247" cy="307760"/>
          </a:xfrm>
          <a:prstGeom prst="rect">
            <a:avLst/>
          </a:prstGeom>
          <a:noFill/>
        </p:spPr>
        <p:txBody>
          <a:bodyPr wrap="none" lIns="91426" tIns="45712" rIns="91426" bIns="45712" rtlCol="0">
            <a:spAutoFit/>
          </a:bodyPr>
          <a:lstStyle/>
          <a:p>
            <a:r>
              <a:rPr lang="zh-CN" altLang="en-US" dirty="0" smtClean="0"/>
              <a:t>延时符</a:t>
            </a:r>
            <a:endParaRPr lang="en-US" altLang="zh-CN" dirty="0" smtClean="0"/>
          </a:p>
        </p:txBody>
      </p:sp>
      <p:sp>
        <p:nvSpPr>
          <p:cNvPr id="59393" name="Rectangle 1"/>
          <p:cNvSpPr>
            <a:spLocks noChangeArrowheads="1"/>
          </p:cNvSpPr>
          <p:nvPr/>
        </p:nvSpPr>
        <p:spPr bwMode="auto">
          <a:xfrm flipH="1">
            <a:off x="662149" y="1529302"/>
            <a:ext cx="8024649" cy="2308324"/>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406400" algn="l" defTabSz="914400" rtl="0" eaLnBrk="0" fontAlgn="base" latinLnBrk="0" hangingPunct="0">
              <a:lnSpc>
                <a:spcPct val="100000"/>
              </a:lnSpc>
              <a:spcBef>
                <a:spcPct val="0"/>
              </a:spcBef>
              <a:spcAft>
                <a:spcPct val="0"/>
              </a:spcAft>
              <a:buClrTx/>
              <a:buSzTx/>
              <a:buFontTx/>
              <a:buNone/>
            </a:pPr>
            <a:r>
              <a:rPr kumimoji="0" lang="zh-CN" altLang="en-US"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七、施工总承包单位每个在建项目必须至少设置</a:t>
            </a:r>
            <a:r>
              <a:rPr kumimoji="0" lang="en-US" altLang="zh-CN"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1</a:t>
            </a:r>
            <a:r>
              <a:rPr kumimoji="0" lang="zh-CN" altLang="en-US"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名专职机管员；塔式起重机实施机长负责制，每台塔式起重机应指定</a:t>
            </a:r>
            <a:r>
              <a:rPr kumimoji="0" lang="en-US" altLang="zh-CN"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1</a:t>
            </a:r>
            <a:r>
              <a:rPr kumimoji="0" lang="zh-CN" altLang="en-US"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人为机长，每</a:t>
            </a:r>
            <a:r>
              <a:rPr kumimoji="0" lang="en-US" altLang="zh-CN"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8</a:t>
            </a:r>
            <a:r>
              <a:rPr kumimoji="0" lang="zh-CN" altLang="en-US"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小时为</a:t>
            </a:r>
            <a:r>
              <a:rPr kumimoji="0" lang="en-US" altLang="zh-CN"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1</a:t>
            </a:r>
            <a:r>
              <a:rPr kumimoji="0" lang="zh-CN" altLang="en-US"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台班，每台班配备</a:t>
            </a:r>
            <a:r>
              <a:rPr kumimoji="0" lang="en-US" altLang="zh-CN"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1</a:t>
            </a:r>
            <a:r>
              <a:rPr kumimoji="0" lang="zh-CN" altLang="en-US"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名司机和</a:t>
            </a:r>
            <a:r>
              <a:rPr kumimoji="0" lang="en-US" altLang="zh-CN"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2</a:t>
            </a:r>
            <a:r>
              <a:rPr kumimoji="0" lang="zh-CN" altLang="en-US"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名信号工</a:t>
            </a:r>
            <a:r>
              <a:rPr kumimoji="0" lang="en-US" altLang="zh-CN"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a:t>
            </a:r>
            <a:r>
              <a:rPr kumimoji="0" lang="zh-CN" altLang="en-US"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地面、作业层</a:t>
            </a:r>
            <a:r>
              <a:rPr kumimoji="0" lang="en-US" altLang="zh-CN"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a:t>
            </a:r>
            <a:r>
              <a:rPr kumimoji="0" lang="zh-CN" altLang="en-US"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，每个台班结束，应及时更换司机，严禁塔式起重机司机超时作业。</a:t>
            </a:r>
            <a:endParaRPr kumimoji="0" lang="zh-CN" altLang="en-US" sz="240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270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3"/>
          <p:cNvGrpSpPr/>
          <p:nvPr/>
        </p:nvGrpSpPr>
        <p:grpSpPr>
          <a:xfrm>
            <a:off x="394138" y="1087821"/>
            <a:ext cx="8371490" cy="3216165"/>
            <a:chOff x="814328" y="3219334"/>
            <a:chExt cx="1356392" cy="333633"/>
          </a:xfrm>
        </p:grpSpPr>
        <p:grpSp>
          <p:nvGrpSpPr>
            <p:cNvPr id="6" name="组合 4"/>
            <p:cNvGrpSpPr/>
            <p:nvPr/>
          </p:nvGrpSpPr>
          <p:grpSpPr>
            <a:xfrm>
              <a:off x="814328" y="3219334"/>
              <a:ext cx="1356392" cy="333633"/>
              <a:chOff x="4304043" y="1286668"/>
              <a:chExt cx="3837944" cy="2127199"/>
            </a:xfrm>
            <a:effectLst>
              <a:outerShdw blurRad="381000" dist="254000" dir="8100000" algn="tr" rotWithShape="0">
                <a:prstClr val="black">
                  <a:alpha val="40000"/>
                </a:prstClr>
              </a:outerShdw>
            </a:effectLst>
          </p:grpSpPr>
          <p:sp>
            <p:nvSpPr>
              <p:cNvPr id="8" name="圆角矩形 18"/>
              <p:cNvSpPr/>
              <p:nvPr/>
            </p:nvSpPr>
            <p:spPr>
              <a:xfrm>
                <a:off x="4304043" y="1286668"/>
                <a:ext cx="3837944" cy="2127199"/>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9" name="圆角矩形 19"/>
              <p:cNvSpPr/>
              <p:nvPr/>
            </p:nvSpPr>
            <p:spPr>
              <a:xfrm>
                <a:off x="4351927" y="1373342"/>
                <a:ext cx="3742173" cy="1930785"/>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sp>
          <p:nvSpPr>
            <p:cNvPr id="7" name="TextBox 102"/>
            <p:cNvSpPr txBox="1"/>
            <p:nvPr/>
          </p:nvSpPr>
          <p:spPr>
            <a:xfrm>
              <a:off x="862635" y="3286024"/>
              <a:ext cx="1259301" cy="105886"/>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endParaRPr lang="zh-CN" altLang="en-US" sz="2400" b="0" dirty="0">
                <a:solidFill>
                  <a:schemeClr val="tx1"/>
                </a:solidFill>
                <a:cs typeface="+mn-ea"/>
                <a:sym typeface="+mn-lt"/>
              </a:endParaRPr>
            </a:p>
          </p:txBody>
        </p:sp>
      </p:grpSp>
      <p:sp>
        <p:nvSpPr>
          <p:cNvPr id="4" name="文本框 3"/>
          <p:cNvSpPr txBox="1"/>
          <p:nvPr/>
        </p:nvSpPr>
        <p:spPr>
          <a:xfrm>
            <a:off x="7038474" y="-1299411"/>
            <a:ext cx="723247" cy="307760"/>
          </a:xfrm>
          <a:prstGeom prst="rect">
            <a:avLst/>
          </a:prstGeom>
          <a:noFill/>
        </p:spPr>
        <p:txBody>
          <a:bodyPr wrap="none" lIns="91426" tIns="45712" rIns="91426" bIns="45712" rtlCol="0">
            <a:spAutoFit/>
          </a:bodyPr>
          <a:lstStyle/>
          <a:p>
            <a:r>
              <a:rPr lang="zh-CN" altLang="en-US" dirty="0" smtClean="0"/>
              <a:t>延时符</a:t>
            </a:r>
            <a:endParaRPr lang="en-US" altLang="zh-CN" dirty="0" smtClean="0"/>
          </a:p>
        </p:txBody>
      </p:sp>
      <p:sp>
        <p:nvSpPr>
          <p:cNvPr id="59393" name="Rectangle 1"/>
          <p:cNvSpPr>
            <a:spLocks noChangeArrowheads="1"/>
          </p:cNvSpPr>
          <p:nvPr/>
        </p:nvSpPr>
        <p:spPr bwMode="auto">
          <a:xfrm flipH="1">
            <a:off x="662149" y="1434706"/>
            <a:ext cx="8024649" cy="2308324"/>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406400" algn="l" defTabSz="914400" rtl="0" eaLnBrk="0" fontAlgn="base" latinLnBrk="0" hangingPunct="0">
              <a:lnSpc>
                <a:spcPct val="100000"/>
              </a:lnSpc>
              <a:spcBef>
                <a:spcPct val="0"/>
              </a:spcBef>
              <a:spcAft>
                <a:spcPct val="0"/>
              </a:spcAft>
              <a:buClrTx/>
              <a:buSzTx/>
              <a:buFontTx/>
              <a:buNone/>
            </a:pPr>
            <a:r>
              <a:rPr kumimoji="0" lang="zh-CN" altLang="en-US"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八、施工总承包单位应每月对塔式起重机司机、司索工及信号工进行安全教育，并应每月组织产权单位和监理单位对力矩限制器、起升高度限制器等安全装置和主要部件进行检查，安全装置检查时，司机、专职机管员拍照、打印，专职安全员和监理工程师在照片上签字，归档备查。</a:t>
            </a:r>
            <a:endParaRPr kumimoji="0" lang="zh-CN" altLang="en-US" sz="240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270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3"/>
          <p:cNvGrpSpPr/>
          <p:nvPr/>
        </p:nvGrpSpPr>
        <p:grpSpPr>
          <a:xfrm>
            <a:off x="394138" y="945927"/>
            <a:ext cx="8371490" cy="3815255"/>
            <a:chOff x="814328" y="3219334"/>
            <a:chExt cx="1356392" cy="333633"/>
          </a:xfrm>
        </p:grpSpPr>
        <p:grpSp>
          <p:nvGrpSpPr>
            <p:cNvPr id="6" name="组合 4"/>
            <p:cNvGrpSpPr/>
            <p:nvPr/>
          </p:nvGrpSpPr>
          <p:grpSpPr>
            <a:xfrm>
              <a:off x="814328" y="3219334"/>
              <a:ext cx="1356392" cy="333633"/>
              <a:chOff x="4304043" y="1286668"/>
              <a:chExt cx="3837944" cy="2127199"/>
            </a:xfrm>
            <a:effectLst>
              <a:outerShdw blurRad="381000" dist="254000" dir="8100000" algn="tr" rotWithShape="0">
                <a:prstClr val="black">
                  <a:alpha val="40000"/>
                </a:prstClr>
              </a:outerShdw>
            </a:effectLst>
          </p:grpSpPr>
          <p:sp>
            <p:nvSpPr>
              <p:cNvPr id="8" name="圆角矩形 18"/>
              <p:cNvSpPr/>
              <p:nvPr/>
            </p:nvSpPr>
            <p:spPr>
              <a:xfrm>
                <a:off x="4304043" y="1286668"/>
                <a:ext cx="3837944" cy="2127199"/>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9" name="圆角矩形 19"/>
              <p:cNvSpPr/>
              <p:nvPr/>
            </p:nvSpPr>
            <p:spPr>
              <a:xfrm>
                <a:off x="4351927" y="1373342"/>
                <a:ext cx="3742173" cy="1930785"/>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sp>
          <p:nvSpPr>
            <p:cNvPr id="7" name="TextBox 102"/>
            <p:cNvSpPr txBox="1"/>
            <p:nvPr/>
          </p:nvSpPr>
          <p:spPr>
            <a:xfrm>
              <a:off x="862635" y="3286024"/>
              <a:ext cx="1259301" cy="105886"/>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endParaRPr lang="zh-CN" altLang="en-US" sz="2400" b="0" dirty="0">
                <a:solidFill>
                  <a:schemeClr val="tx1"/>
                </a:solidFill>
                <a:cs typeface="+mn-ea"/>
                <a:sym typeface="+mn-lt"/>
              </a:endParaRPr>
            </a:p>
          </p:txBody>
        </p:sp>
      </p:grpSp>
      <p:sp>
        <p:nvSpPr>
          <p:cNvPr id="4" name="文本框 3"/>
          <p:cNvSpPr txBox="1"/>
          <p:nvPr/>
        </p:nvSpPr>
        <p:spPr>
          <a:xfrm>
            <a:off x="7038474" y="-1299411"/>
            <a:ext cx="723247" cy="307760"/>
          </a:xfrm>
          <a:prstGeom prst="rect">
            <a:avLst/>
          </a:prstGeom>
          <a:noFill/>
        </p:spPr>
        <p:txBody>
          <a:bodyPr wrap="none" lIns="91426" tIns="45712" rIns="91426" bIns="45712" rtlCol="0">
            <a:spAutoFit/>
          </a:bodyPr>
          <a:lstStyle/>
          <a:p>
            <a:r>
              <a:rPr lang="zh-CN" altLang="en-US" dirty="0" smtClean="0"/>
              <a:t>延时符</a:t>
            </a:r>
            <a:endParaRPr lang="en-US" altLang="zh-CN" dirty="0" smtClean="0"/>
          </a:p>
        </p:txBody>
      </p:sp>
      <p:sp>
        <p:nvSpPr>
          <p:cNvPr id="59393" name="Rectangle 1"/>
          <p:cNvSpPr>
            <a:spLocks noChangeArrowheads="1"/>
          </p:cNvSpPr>
          <p:nvPr/>
        </p:nvSpPr>
        <p:spPr bwMode="auto">
          <a:xfrm flipH="1">
            <a:off x="662149" y="1040556"/>
            <a:ext cx="8024649" cy="341632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406400" algn="l" defTabSz="914400" rtl="0" eaLnBrk="0" fontAlgn="base" latinLnBrk="0" hangingPunct="0">
              <a:lnSpc>
                <a:spcPct val="100000"/>
              </a:lnSpc>
              <a:spcBef>
                <a:spcPct val="0"/>
              </a:spcBef>
              <a:spcAft>
                <a:spcPct val="0"/>
              </a:spcAft>
              <a:buClrTx/>
              <a:buSzTx/>
              <a:buFontTx/>
              <a:buNone/>
            </a:pPr>
            <a:r>
              <a:rPr kumimoji="0" lang="zh-CN" altLang="en-US"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九、塔式起重机围护栏上应设置“安装验收信息公示牌”；司机室应配备灭火器，地板应设防火垫，司机室应张贴产权单位、安拆单位、施工总承包单位、维护保养单位的联系人及电话；塔式起重机应配备足够的对讲机，每台塔式起重机使用专用指挥频道；高层、超高层施工时，鼓励使用塔式起重机远程实时视频安全监控系统；群塔作业时，施工总承包单位应对塔式起重机司机进行交底，群塔方案变更后，施工总承包单位需重新对塔式起重机司机进行交底。</a:t>
            </a:r>
            <a:endParaRPr kumimoji="0" lang="zh-CN" altLang="en-US" sz="240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270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3"/>
          <p:cNvGrpSpPr/>
          <p:nvPr/>
        </p:nvGrpSpPr>
        <p:grpSpPr>
          <a:xfrm>
            <a:off x="283782" y="1087821"/>
            <a:ext cx="8576442" cy="3216165"/>
            <a:chOff x="814328" y="3219334"/>
            <a:chExt cx="1356392" cy="333633"/>
          </a:xfrm>
        </p:grpSpPr>
        <p:grpSp>
          <p:nvGrpSpPr>
            <p:cNvPr id="6" name="组合 4"/>
            <p:cNvGrpSpPr/>
            <p:nvPr/>
          </p:nvGrpSpPr>
          <p:grpSpPr>
            <a:xfrm>
              <a:off x="814328" y="3219334"/>
              <a:ext cx="1356392" cy="333633"/>
              <a:chOff x="4304043" y="1286668"/>
              <a:chExt cx="3837944" cy="2127199"/>
            </a:xfrm>
            <a:effectLst>
              <a:outerShdw blurRad="381000" dist="254000" dir="8100000" algn="tr" rotWithShape="0">
                <a:prstClr val="black">
                  <a:alpha val="40000"/>
                </a:prstClr>
              </a:outerShdw>
            </a:effectLst>
          </p:grpSpPr>
          <p:sp>
            <p:nvSpPr>
              <p:cNvPr id="8" name="圆角矩形 18"/>
              <p:cNvSpPr/>
              <p:nvPr/>
            </p:nvSpPr>
            <p:spPr>
              <a:xfrm>
                <a:off x="4304043" y="1286668"/>
                <a:ext cx="3837944" cy="2127199"/>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9" name="圆角矩形 19"/>
              <p:cNvSpPr/>
              <p:nvPr/>
            </p:nvSpPr>
            <p:spPr>
              <a:xfrm>
                <a:off x="4351927" y="1373342"/>
                <a:ext cx="3742173" cy="1930785"/>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sp>
          <p:nvSpPr>
            <p:cNvPr id="7" name="TextBox 102"/>
            <p:cNvSpPr txBox="1"/>
            <p:nvPr/>
          </p:nvSpPr>
          <p:spPr>
            <a:xfrm>
              <a:off x="862635" y="3286024"/>
              <a:ext cx="1259301" cy="105886"/>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endParaRPr lang="zh-CN" altLang="en-US" sz="2400" b="0" dirty="0">
                <a:solidFill>
                  <a:schemeClr val="tx1"/>
                </a:solidFill>
                <a:cs typeface="+mn-ea"/>
                <a:sym typeface="+mn-lt"/>
              </a:endParaRPr>
            </a:p>
          </p:txBody>
        </p:sp>
      </p:grpSp>
      <p:sp>
        <p:nvSpPr>
          <p:cNvPr id="4" name="文本框 3"/>
          <p:cNvSpPr txBox="1"/>
          <p:nvPr/>
        </p:nvSpPr>
        <p:spPr>
          <a:xfrm>
            <a:off x="7038474" y="-1299411"/>
            <a:ext cx="723247" cy="307760"/>
          </a:xfrm>
          <a:prstGeom prst="rect">
            <a:avLst/>
          </a:prstGeom>
          <a:noFill/>
        </p:spPr>
        <p:txBody>
          <a:bodyPr wrap="none" lIns="91426" tIns="45712" rIns="91426" bIns="45712" rtlCol="0">
            <a:spAutoFit/>
          </a:bodyPr>
          <a:lstStyle/>
          <a:p>
            <a:r>
              <a:rPr lang="zh-CN" altLang="en-US" dirty="0" smtClean="0"/>
              <a:t>延时符</a:t>
            </a:r>
            <a:endParaRPr lang="en-US" altLang="zh-CN" dirty="0" smtClean="0"/>
          </a:p>
        </p:txBody>
      </p:sp>
      <p:sp>
        <p:nvSpPr>
          <p:cNvPr id="59393" name="Rectangle 1"/>
          <p:cNvSpPr>
            <a:spLocks noChangeArrowheads="1"/>
          </p:cNvSpPr>
          <p:nvPr/>
        </p:nvSpPr>
        <p:spPr bwMode="auto">
          <a:xfrm flipH="1">
            <a:off x="528752" y="1466220"/>
            <a:ext cx="8221110" cy="2308324"/>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406400" algn="l" defTabSz="914400" rtl="0" eaLnBrk="0" fontAlgn="base" latinLnBrk="0" hangingPunct="0">
              <a:lnSpc>
                <a:spcPct val="100000"/>
              </a:lnSpc>
              <a:spcBef>
                <a:spcPct val="0"/>
              </a:spcBef>
              <a:spcAft>
                <a:spcPct val="0"/>
              </a:spcAft>
              <a:buClrTx/>
              <a:buSzTx/>
              <a:buFontTx/>
              <a:buNone/>
            </a:pPr>
            <a:r>
              <a:rPr kumimoji="0" lang="zh-CN" altLang="en-US"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十、拆除时：</a:t>
            </a:r>
            <a:r>
              <a:rPr kumimoji="0" lang="en-US" altLang="zh-CN"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1</a:t>
            </a:r>
            <a:r>
              <a:rPr kumimoji="0" lang="zh-CN" altLang="en-US"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、在塔式起重机标准节已拆出，但下支座与塔身还未用高强度螺栓连接前，严禁使用回转机构、变幅机构和起升机构；</a:t>
            </a:r>
            <a:r>
              <a:rPr kumimoji="0" lang="en-US" altLang="zh-CN"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2</a:t>
            </a:r>
            <a:r>
              <a:rPr kumimoji="0" lang="zh-CN" altLang="en-US"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、起重臂、配重臂、塔帽全部卸下后方可拆卸下支座与顶升套架连接的螺栓或销轴。</a:t>
            </a:r>
            <a:r>
              <a:rPr kumimoji="0" lang="en-US" altLang="zh-CN"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3</a:t>
            </a:r>
            <a:r>
              <a:rPr kumimoji="0" lang="zh-CN" altLang="en-US"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、转场时，塔身标准节螺栓应全部卸下，严禁多节标准节整体连结不拆解保养即转场安装。</a:t>
            </a:r>
            <a:endParaRPr kumimoji="0" lang="zh-CN" altLang="en-US" sz="240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270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Freeform 5"/>
          <p:cNvSpPr/>
          <p:nvPr/>
        </p:nvSpPr>
        <p:spPr bwMode="auto">
          <a:xfrm>
            <a:off x="4571601" y="1278780"/>
            <a:ext cx="646086" cy="1292970"/>
          </a:xfrm>
          <a:custGeom>
            <a:avLst/>
            <a:gdLst>
              <a:gd name="T0" fmla="*/ 0 w 6745"/>
              <a:gd name="T1" fmla="*/ 13488 h 13488"/>
              <a:gd name="T2" fmla="*/ 6745 w 6745"/>
              <a:gd name="T3" fmla="*/ 1807 h 13488"/>
              <a:gd name="T4" fmla="*/ 0 w 6745"/>
              <a:gd name="T5" fmla="*/ 0 h 13488"/>
              <a:gd name="T6" fmla="*/ 0 w 6745"/>
              <a:gd name="T7" fmla="*/ 13488 h 13488"/>
            </a:gdLst>
            <a:ahLst/>
            <a:cxnLst>
              <a:cxn ang="0">
                <a:pos x="T0" y="T1"/>
              </a:cxn>
              <a:cxn ang="0">
                <a:pos x="T2" y="T3"/>
              </a:cxn>
              <a:cxn ang="0">
                <a:pos x="T4" y="T5"/>
              </a:cxn>
              <a:cxn ang="0">
                <a:pos x="T6" y="T7"/>
              </a:cxn>
            </a:cxnLst>
            <a:rect l="0" t="0" r="r" b="b"/>
            <a:pathLst>
              <a:path w="6745" h="13488">
                <a:moveTo>
                  <a:pt x="0" y="13488"/>
                </a:moveTo>
                <a:lnTo>
                  <a:pt x="6745" y="1807"/>
                </a:lnTo>
                <a:cubicBezTo>
                  <a:pt x="4694" y="623"/>
                  <a:pt x="2368" y="0"/>
                  <a:pt x="0" y="0"/>
                </a:cubicBezTo>
                <a:lnTo>
                  <a:pt x="0" y="13488"/>
                </a:lnTo>
                <a:close/>
              </a:path>
            </a:pathLst>
          </a:custGeom>
          <a:solidFill>
            <a:schemeClr val="bg1">
              <a:lumMod val="85000"/>
            </a:schemeClr>
          </a:solidFill>
          <a:ln w="0">
            <a:noFill/>
            <a:prstDash val="solid"/>
            <a:round/>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txBody>
          <a:bodyPr vert="horz" wrap="square" lIns="68580" tIns="34290" rIns="68580" bIns="34290" numCol="1" anchor="t" anchorCtr="0" compatLnSpc="1"/>
          <a:lstStyle/>
          <a:p>
            <a:endParaRPr lang="zh-CN" altLang="en-US" sz="1015">
              <a:cs typeface="+mn-ea"/>
            </a:endParaRPr>
          </a:p>
        </p:txBody>
      </p:sp>
      <p:sp>
        <p:nvSpPr>
          <p:cNvPr id="60" name="Freeform 6"/>
          <p:cNvSpPr>
            <a:spLocks noEditPoints="1"/>
          </p:cNvSpPr>
          <p:nvPr/>
        </p:nvSpPr>
        <p:spPr bwMode="auto">
          <a:xfrm>
            <a:off x="4566809" y="1273988"/>
            <a:ext cx="655670" cy="1302554"/>
          </a:xfrm>
          <a:custGeom>
            <a:avLst/>
            <a:gdLst>
              <a:gd name="T0" fmla="*/ 7 w 6843"/>
              <a:gd name="T1" fmla="*/ 13512 h 13588"/>
              <a:gd name="T2" fmla="*/ 6769 w 6843"/>
              <a:gd name="T3" fmla="*/ 1897 h 13588"/>
              <a:gd name="T4" fmla="*/ 6382 w 6843"/>
              <a:gd name="T5" fmla="*/ 1682 h 13588"/>
              <a:gd name="T6" fmla="*/ 5990 w 6843"/>
              <a:gd name="T7" fmla="*/ 1480 h 13588"/>
              <a:gd name="T8" fmla="*/ 5592 w 6843"/>
              <a:gd name="T9" fmla="*/ 1292 h 13588"/>
              <a:gd name="T10" fmla="*/ 5188 w 6843"/>
              <a:gd name="T11" fmla="*/ 1117 h 13588"/>
              <a:gd name="T12" fmla="*/ 4780 w 6843"/>
              <a:gd name="T13" fmla="*/ 956 h 13588"/>
              <a:gd name="T14" fmla="*/ 4367 w 6843"/>
              <a:gd name="T15" fmla="*/ 808 h 13588"/>
              <a:gd name="T16" fmla="*/ 3949 w 6843"/>
              <a:gd name="T17" fmla="*/ 674 h 13588"/>
              <a:gd name="T18" fmla="*/ 3527 w 6843"/>
              <a:gd name="T19" fmla="*/ 554 h 13588"/>
              <a:gd name="T20" fmla="*/ 3102 w 6843"/>
              <a:gd name="T21" fmla="*/ 447 h 13588"/>
              <a:gd name="T22" fmla="*/ 2673 w 6843"/>
              <a:gd name="T23" fmla="*/ 354 h 13588"/>
              <a:gd name="T24" fmla="*/ 2241 w 6843"/>
              <a:gd name="T25" fmla="*/ 276 h 13588"/>
              <a:gd name="T26" fmla="*/ 1806 w 6843"/>
              <a:gd name="T27" fmla="*/ 212 h 13588"/>
              <a:gd name="T28" fmla="*/ 1369 w 6843"/>
              <a:gd name="T29" fmla="*/ 161 h 13588"/>
              <a:gd name="T30" fmla="*/ 930 w 6843"/>
              <a:gd name="T31" fmla="*/ 125 h 13588"/>
              <a:gd name="T32" fmla="*/ 490 w 6843"/>
              <a:gd name="T33" fmla="*/ 103 h 13588"/>
              <a:gd name="T34" fmla="*/ 48 w 6843"/>
              <a:gd name="T35" fmla="*/ 96 h 13588"/>
              <a:gd name="T36" fmla="*/ 96 w 6843"/>
              <a:gd name="T37" fmla="*/ 13536 h 13588"/>
              <a:gd name="T38" fmla="*/ 15 w 6843"/>
              <a:gd name="T39" fmla="*/ 14 h 13588"/>
              <a:gd name="T40" fmla="*/ 271 w 6843"/>
              <a:gd name="T41" fmla="*/ 2 h 13588"/>
              <a:gd name="T42" fmla="*/ 716 w 6843"/>
              <a:gd name="T43" fmla="*/ 17 h 13588"/>
              <a:gd name="T44" fmla="*/ 1159 w 6843"/>
              <a:gd name="T45" fmla="*/ 46 h 13588"/>
              <a:gd name="T46" fmla="*/ 1600 w 6843"/>
              <a:gd name="T47" fmla="*/ 89 h 13588"/>
              <a:gd name="T48" fmla="*/ 2039 w 6843"/>
              <a:gd name="T49" fmla="*/ 147 h 13588"/>
              <a:gd name="T50" fmla="*/ 2475 w 6843"/>
              <a:gd name="T51" fmla="*/ 219 h 13588"/>
              <a:gd name="T52" fmla="*/ 2908 w 6843"/>
              <a:gd name="T53" fmla="*/ 306 h 13588"/>
              <a:gd name="T54" fmla="*/ 3338 w 6843"/>
              <a:gd name="T55" fmla="*/ 406 h 13588"/>
              <a:gd name="T56" fmla="*/ 3766 w 6843"/>
              <a:gd name="T57" fmla="*/ 520 h 13588"/>
              <a:gd name="T58" fmla="*/ 4188 w 6843"/>
              <a:gd name="T59" fmla="*/ 648 h 13588"/>
              <a:gd name="T60" fmla="*/ 4606 w 6843"/>
              <a:gd name="T61" fmla="*/ 790 h 13588"/>
              <a:gd name="T62" fmla="*/ 5020 w 6843"/>
              <a:gd name="T63" fmla="*/ 946 h 13588"/>
              <a:gd name="T64" fmla="*/ 5430 w 6843"/>
              <a:gd name="T65" fmla="*/ 1115 h 13588"/>
              <a:gd name="T66" fmla="*/ 5833 w 6843"/>
              <a:gd name="T67" fmla="*/ 1298 h 13588"/>
              <a:gd name="T68" fmla="*/ 6231 w 6843"/>
              <a:gd name="T69" fmla="*/ 1494 h 13588"/>
              <a:gd name="T70" fmla="*/ 6624 w 6843"/>
              <a:gd name="T71" fmla="*/ 1704 h 13588"/>
              <a:gd name="T72" fmla="*/ 6839 w 6843"/>
              <a:gd name="T73" fmla="*/ 1842 h 13588"/>
              <a:gd name="T74" fmla="*/ 90 w 6843"/>
              <a:gd name="T75" fmla="*/ 13560 h 13588"/>
              <a:gd name="T76" fmla="*/ 0 w 6843"/>
              <a:gd name="T77" fmla="*/ 13536 h 13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43" h="13588">
                <a:moveTo>
                  <a:pt x="96" y="13536"/>
                </a:moveTo>
                <a:lnTo>
                  <a:pt x="7" y="13512"/>
                </a:lnTo>
                <a:lnTo>
                  <a:pt x="6751" y="1831"/>
                </a:lnTo>
                <a:lnTo>
                  <a:pt x="6769" y="1897"/>
                </a:lnTo>
                <a:lnTo>
                  <a:pt x="6576" y="1787"/>
                </a:lnTo>
                <a:lnTo>
                  <a:pt x="6382" y="1682"/>
                </a:lnTo>
                <a:lnTo>
                  <a:pt x="6187" y="1580"/>
                </a:lnTo>
                <a:lnTo>
                  <a:pt x="5990" y="1480"/>
                </a:lnTo>
                <a:lnTo>
                  <a:pt x="5792" y="1385"/>
                </a:lnTo>
                <a:lnTo>
                  <a:pt x="5592" y="1292"/>
                </a:lnTo>
                <a:lnTo>
                  <a:pt x="5391" y="1203"/>
                </a:lnTo>
                <a:lnTo>
                  <a:pt x="5188" y="1117"/>
                </a:lnTo>
                <a:lnTo>
                  <a:pt x="4985" y="1035"/>
                </a:lnTo>
                <a:lnTo>
                  <a:pt x="4780" y="956"/>
                </a:lnTo>
                <a:lnTo>
                  <a:pt x="4574" y="881"/>
                </a:lnTo>
                <a:lnTo>
                  <a:pt x="4367" y="808"/>
                </a:lnTo>
                <a:lnTo>
                  <a:pt x="4158" y="740"/>
                </a:lnTo>
                <a:lnTo>
                  <a:pt x="3949" y="674"/>
                </a:lnTo>
                <a:lnTo>
                  <a:pt x="3738" y="612"/>
                </a:lnTo>
                <a:lnTo>
                  <a:pt x="3527" y="554"/>
                </a:lnTo>
                <a:lnTo>
                  <a:pt x="3314" y="499"/>
                </a:lnTo>
                <a:lnTo>
                  <a:pt x="3102" y="447"/>
                </a:lnTo>
                <a:lnTo>
                  <a:pt x="2888" y="399"/>
                </a:lnTo>
                <a:lnTo>
                  <a:pt x="2673" y="354"/>
                </a:lnTo>
                <a:lnTo>
                  <a:pt x="2457" y="314"/>
                </a:lnTo>
                <a:lnTo>
                  <a:pt x="2241" y="276"/>
                </a:lnTo>
                <a:lnTo>
                  <a:pt x="2024" y="242"/>
                </a:lnTo>
                <a:lnTo>
                  <a:pt x="1806" y="212"/>
                </a:lnTo>
                <a:lnTo>
                  <a:pt x="1588" y="185"/>
                </a:lnTo>
                <a:lnTo>
                  <a:pt x="1369" y="161"/>
                </a:lnTo>
                <a:lnTo>
                  <a:pt x="1150" y="141"/>
                </a:lnTo>
                <a:lnTo>
                  <a:pt x="930" y="125"/>
                </a:lnTo>
                <a:lnTo>
                  <a:pt x="710" y="112"/>
                </a:lnTo>
                <a:lnTo>
                  <a:pt x="490" y="103"/>
                </a:lnTo>
                <a:lnTo>
                  <a:pt x="269" y="98"/>
                </a:lnTo>
                <a:lnTo>
                  <a:pt x="48" y="96"/>
                </a:lnTo>
                <a:lnTo>
                  <a:pt x="96" y="48"/>
                </a:lnTo>
                <a:lnTo>
                  <a:pt x="96" y="13536"/>
                </a:lnTo>
                <a:close/>
                <a:moveTo>
                  <a:pt x="0" y="48"/>
                </a:moveTo>
                <a:cubicBezTo>
                  <a:pt x="0" y="35"/>
                  <a:pt x="6" y="23"/>
                  <a:pt x="15" y="14"/>
                </a:cubicBezTo>
                <a:cubicBezTo>
                  <a:pt x="24" y="5"/>
                  <a:pt x="36" y="0"/>
                  <a:pt x="49" y="0"/>
                </a:cubicBezTo>
                <a:lnTo>
                  <a:pt x="271" y="2"/>
                </a:lnTo>
                <a:lnTo>
                  <a:pt x="494" y="8"/>
                </a:lnTo>
                <a:lnTo>
                  <a:pt x="716" y="17"/>
                </a:lnTo>
                <a:lnTo>
                  <a:pt x="938" y="29"/>
                </a:lnTo>
                <a:lnTo>
                  <a:pt x="1159" y="46"/>
                </a:lnTo>
                <a:lnTo>
                  <a:pt x="1380" y="66"/>
                </a:lnTo>
                <a:lnTo>
                  <a:pt x="1600" y="89"/>
                </a:lnTo>
                <a:lnTo>
                  <a:pt x="1820" y="116"/>
                </a:lnTo>
                <a:lnTo>
                  <a:pt x="2039" y="147"/>
                </a:lnTo>
                <a:lnTo>
                  <a:pt x="2257" y="181"/>
                </a:lnTo>
                <a:lnTo>
                  <a:pt x="2475" y="219"/>
                </a:lnTo>
                <a:lnTo>
                  <a:pt x="2692" y="260"/>
                </a:lnTo>
                <a:lnTo>
                  <a:pt x="2908" y="306"/>
                </a:lnTo>
                <a:lnTo>
                  <a:pt x="3124" y="354"/>
                </a:lnTo>
                <a:lnTo>
                  <a:pt x="3338" y="406"/>
                </a:lnTo>
                <a:lnTo>
                  <a:pt x="3553" y="461"/>
                </a:lnTo>
                <a:lnTo>
                  <a:pt x="3766" y="520"/>
                </a:lnTo>
                <a:lnTo>
                  <a:pt x="3977" y="583"/>
                </a:lnTo>
                <a:lnTo>
                  <a:pt x="4188" y="648"/>
                </a:lnTo>
                <a:lnTo>
                  <a:pt x="4398" y="718"/>
                </a:lnTo>
                <a:lnTo>
                  <a:pt x="4606" y="790"/>
                </a:lnTo>
                <a:lnTo>
                  <a:pt x="4814" y="866"/>
                </a:lnTo>
                <a:lnTo>
                  <a:pt x="5020" y="946"/>
                </a:lnTo>
                <a:lnTo>
                  <a:pt x="5226" y="1029"/>
                </a:lnTo>
                <a:lnTo>
                  <a:pt x="5430" y="1115"/>
                </a:lnTo>
                <a:lnTo>
                  <a:pt x="5632" y="1205"/>
                </a:lnTo>
                <a:lnTo>
                  <a:pt x="5833" y="1298"/>
                </a:lnTo>
                <a:lnTo>
                  <a:pt x="6033" y="1395"/>
                </a:lnTo>
                <a:lnTo>
                  <a:pt x="6231" y="1494"/>
                </a:lnTo>
                <a:lnTo>
                  <a:pt x="6428" y="1597"/>
                </a:lnTo>
                <a:lnTo>
                  <a:pt x="6624" y="1704"/>
                </a:lnTo>
                <a:lnTo>
                  <a:pt x="6817" y="1813"/>
                </a:lnTo>
                <a:cubicBezTo>
                  <a:pt x="6828" y="1820"/>
                  <a:pt x="6836" y="1830"/>
                  <a:pt x="6839" y="1842"/>
                </a:cubicBezTo>
                <a:cubicBezTo>
                  <a:pt x="6843" y="1855"/>
                  <a:pt x="6841" y="1868"/>
                  <a:pt x="6835" y="1879"/>
                </a:cubicBezTo>
                <a:lnTo>
                  <a:pt x="90" y="13560"/>
                </a:lnTo>
                <a:cubicBezTo>
                  <a:pt x="79" y="13579"/>
                  <a:pt x="57" y="13588"/>
                  <a:pt x="36" y="13583"/>
                </a:cubicBezTo>
                <a:cubicBezTo>
                  <a:pt x="15" y="13577"/>
                  <a:pt x="0" y="13558"/>
                  <a:pt x="0" y="13536"/>
                </a:cubicBezTo>
                <a:lnTo>
                  <a:pt x="0" y="48"/>
                </a:lnTo>
                <a:close/>
              </a:path>
            </a:pathLst>
          </a:custGeom>
          <a:solidFill>
            <a:srgbClr val="FFFFFF"/>
          </a:solidFill>
          <a:ln w="1588" cap="flat">
            <a:noFill/>
            <a:prstDash val="solid"/>
            <a:bevel/>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txBody>
          <a:bodyPr vert="horz" wrap="square" lIns="68580" tIns="34290" rIns="68580" bIns="34290" numCol="1" anchor="t" anchorCtr="0" compatLnSpc="1"/>
          <a:lstStyle/>
          <a:p>
            <a:endParaRPr lang="zh-CN" altLang="en-US" sz="1015">
              <a:cs typeface="+mn-ea"/>
            </a:endParaRPr>
          </a:p>
        </p:txBody>
      </p:sp>
      <p:sp>
        <p:nvSpPr>
          <p:cNvPr id="61" name="Freeform 7"/>
          <p:cNvSpPr/>
          <p:nvPr/>
        </p:nvSpPr>
        <p:spPr bwMode="auto">
          <a:xfrm>
            <a:off x="4571601" y="1452081"/>
            <a:ext cx="1119669" cy="1119669"/>
          </a:xfrm>
          <a:custGeom>
            <a:avLst/>
            <a:gdLst>
              <a:gd name="T0" fmla="*/ 0 w 5841"/>
              <a:gd name="T1" fmla="*/ 5840 h 5840"/>
              <a:gd name="T2" fmla="*/ 5841 w 5841"/>
              <a:gd name="T3" fmla="*/ 2468 h 5840"/>
              <a:gd name="T4" fmla="*/ 3373 w 5841"/>
              <a:gd name="T5" fmla="*/ 0 h 5840"/>
              <a:gd name="T6" fmla="*/ 0 w 5841"/>
              <a:gd name="T7" fmla="*/ 5840 h 5840"/>
            </a:gdLst>
            <a:ahLst/>
            <a:cxnLst>
              <a:cxn ang="0">
                <a:pos x="T0" y="T1"/>
              </a:cxn>
              <a:cxn ang="0">
                <a:pos x="T2" y="T3"/>
              </a:cxn>
              <a:cxn ang="0">
                <a:pos x="T4" y="T5"/>
              </a:cxn>
              <a:cxn ang="0">
                <a:pos x="T6" y="T7"/>
              </a:cxn>
            </a:cxnLst>
            <a:rect l="0" t="0" r="r" b="b"/>
            <a:pathLst>
              <a:path w="5841" h="5840">
                <a:moveTo>
                  <a:pt x="0" y="5840"/>
                </a:moveTo>
                <a:lnTo>
                  <a:pt x="5841" y="2468"/>
                </a:lnTo>
                <a:cubicBezTo>
                  <a:pt x="5249" y="1443"/>
                  <a:pt x="4398" y="592"/>
                  <a:pt x="3373" y="0"/>
                </a:cubicBezTo>
                <a:lnTo>
                  <a:pt x="0" y="5840"/>
                </a:lnTo>
                <a:close/>
              </a:path>
            </a:pathLst>
          </a:custGeom>
          <a:solidFill>
            <a:schemeClr val="bg1">
              <a:lumMod val="85000"/>
            </a:schemeClr>
          </a:solidFill>
          <a:ln w="0">
            <a:noFill/>
            <a:prstDash val="solid"/>
            <a:round/>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txBody>
          <a:bodyPr vert="horz" wrap="square" lIns="68580" tIns="34290" rIns="68580" bIns="34290" numCol="1" anchor="t" anchorCtr="0" compatLnSpc="1"/>
          <a:lstStyle/>
          <a:p>
            <a:endParaRPr lang="zh-CN" altLang="en-US" sz="1015">
              <a:cs typeface="+mn-ea"/>
            </a:endParaRPr>
          </a:p>
        </p:txBody>
      </p:sp>
      <p:sp>
        <p:nvSpPr>
          <p:cNvPr id="62" name="Freeform 8"/>
          <p:cNvSpPr>
            <a:spLocks noEditPoints="1"/>
          </p:cNvSpPr>
          <p:nvPr/>
        </p:nvSpPr>
        <p:spPr bwMode="auto">
          <a:xfrm>
            <a:off x="4566809" y="1447289"/>
            <a:ext cx="1129253" cy="1129253"/>
          </a:xfrm>
          <a:custGeom>
            <a:avLst/>
            <a:gdLst>
              <a:gd name="T0" fmla="*/ 47 w 5892"/>
              <a:gd name="T1" fmla="*/ 5877 h 5892"/>
              <a:gd name="T2" fmla="*/ 14 w 5892"/>
              <a:gd name="T3" fmla="*/ 5845 h 5892"/>
              <a:gd name="T4" fmla="*/ 5855 w 5892"/>
              <a:gd name="T5" fmla="*/ 2473 h 5892"/>
              <a:gd name="T6" fmla="*/ 5847 w 5892"/>
              <a:gd name="T7" fmla="*/ 2506 h 5892"/>
              <a:gd name="T8" fmla="*/ 5791 w 5892"/>
              <a:gd name="T9" fmla="*/ 2410 h 5892"/>
              <a:gd name="T10" fmla="*/ 5733 w 5892"/>
              <a:gd name="T11" fmla="*/ 2316 h 5892"/>
              <a:gd name="T12" fmla="*/ 5613 w 5892"/>
              <a:gd name="T13" fmla="*/ 2130 h 5892"/>
              <a:gd name="T14" fmla="*/ 5488 w 5892"/>
              <a:gd name="T15" fmla="*/ 1949 h 5892"/>
              <a:gd name="T16" fmla="*/ 5357 w 5892"/>
              <a:gd name="T17" fmla="*/ 1773 h 5892"/>
              <a:gd name="T18" fmla="*/ 5220 w 5892"/>
              <a:gd name="T19" fmla="*/ 1601 h 5892"/>
              <a:gd name="T20" fmla="*/ 5078 w 5892"/>
              <a:gd name="T21" fmla="*/ 1433 h 5892"/>
              <a:gd name="T22" fmla="*/ 4931 w 5892"/>
              <a:gd name="T23" fmla="*/ 1271 h 5892"/>
              <a:gd name="T24" fmla="*/ 4778 w 5892"/>
              <a:gd name="T25" fmla="*/ 1113 h 5892"/>
              <a:gd name="T26" fmla="*/ 4621 w 5892"/>
              <a:gd name="T27" fmla="*/ 961 h 5892"/>
              <a:gd name="T28" fmla="*/ 4458 w 5892"/>
              <a:gd name="T29" fmla="*/ 814 h 5892"/>
              <a:gd name="T30" fmla="*/ 4291 w 5892"/>
              <a:gd name="T31" fmla="*/ 671 h 5892"/>
              <a:gd name="T32" fmla="*/ 4119 w 5892"/>
              <a:gd name="T33" fmla="*/ 535 h 5892"/>
              <a:gd name="T34" fmla="*/ 3942 w 5892"/>
              <a:gd name="T35" fmla="*/ 404 h 5892"/>
              <a:gd name="T36" fmla="*/ 3761 w 5892"/>
              <a:gd name="T37" fmla="*/ 278 h 5892"/>
              <a:gd name="T38" fmla="*/ 3576 w 5892"/>
              <a:gd name="T39" fmla="*/ 159 h 5892"/>
              <a:gd name="T40" fmla="*/ 3482 w 5892"/>
              <a:gd name="T41" fmla="*/ 101 h 5892"/>
              <a:gd name="T42" fmla="*/ 3387 w 5892"/>
              <a:gd name="T43" fmla="*/ 45 h 5892"/>
              <a:gd name="T44" fmla="*/ 3420 w 5892"/>
              <a:gd name="T45" fmla="*/ 37 h 5892"/>
              <a:gd name="T46" fmla="*/ 47 w 5892"/>
              <a:gd name="T47" fmla="*/ 5877 h 5892"/>
              <a:gd name="T48" fmla="*/ 3378 w 5892"/>
              <a:gd name="T49" fmla="*/ 13 h 5892"/>
              <a:gd name="T50" fmla="*/ 3393 w 5892"/>
              <a:gd name="T51" fmla="*/ 2 h 5892"/>
              <a:gd name="T52" fmla="*/ 3411 w 5892"/>
              <a:gd name="T53" fmla="*/ 4 h 5892"/>
              <a:gd name="T54" fmla="*/ 3507 w 5892"/>
              <a:gd name="T55" fmla="*/ 60 h 5892"/>
              <a:gd name="T56" fmla="*/ 3602 w 5892"/>
              <a:gd name="T57" fmla="*/ 119 h 5892"/>
              <a:gd name="T58" fmla="*/ 3788 w 5892"/>
              <a:gd name="T59" fmla="*/ 239 h 5892"/>
              <a:gd name="T60" fmla="*/ 3971 w 5892"/>
              <a:gd name="T61" fmla="*/ 365 h 5892"/>
              <a:gd name="T62" fmla="*/ 4149 w 5892"/>
              <a:gd name="T63" fmla="*/ 497 h 5892"/>
              <a:gd name="T64" fmla="*/ 4322 w 5892"/>
              <a:gd name="T65" fmla="*/ 635 h 5892"/>
              <a:gd name="T66" fmla="*/ 4490 w 5892"/>
              <a:gd name="T67" fmla="*/ 778 h 5892"/>
              <a:gd name="T68" fmla="*/ 4654 w 5892"/>
              <a:gd name="T69" fmla="*/ 926 h 5892"/>
              <a:gd name="T70" fmla="*/ 4813 w 5892"/>
              <a:gd name="T71" fmla="*/ 1080 h 5892"/>
              <a:gd name="T72" fmla="*/ 4967 w 5892"/>
              <a:gd name="T73" fmla="*/ 1239 h 5892"/>
              <a:gd name="T74" fmla="*/ 5115 w 5892"/>
              <a:gd name="T75" fmla="*/ 1402 h 5892"/>
              <a:gd name="T76" fmla="*/ 5258 w 5892"/>
              <a:gd name="T77" fmla="*/ 1571 h 5892"/>
              <a:gd name="T78" fmla="*/ 5395 w 5892"/>
              <a:gd name="T79" fmla="*/ 1744 h 5892"/>
              <a:gd name="T80" fmla="*/ 5527 w 5892"/>
              <a:gd name="T81" fmla="*/ 1922 h 5892"/>
              <a:gd name="T82" fmla="*/ 5654 w 5892"/>
              <a:gd name="T83" fmla="*/ 2104 h 5892"/>
              <a:gd name="T84" fmla="*/ 5774 w 5892"/>
              <a:gd name="T85" fmla="*/ 2291 h 5892"/>
              <a:gd name="T86" fmla="*/ 5832 w 5892"/>
              <a:gd name="T87" fmla="*/ 2386 h 5892"/>
              <a:gd name="T88" fmla="*/ 5888 w 5892"/>
              <a:gd name="T89" fmla="*/ 2481 h 5892"/>
              <a:gd name="T90" fmla="*/ 5891 w 5892"/>
              <a:gd name="T91" fmla="*/ 2500 h 5892"/>
              <a:gd name="T92" fmla="*/ 5879 w 5892"/>
              <a:gd name="T93" fmla="*/ 2514 h 5892"/>
              <a:gd name="T94" fmla="*/ 38 w 5892"/>
              <a:gd name="T95" fmla="*/ 5886 h 5892"/>
              <a:gd name="T96" fmla="*/ 9 w 5892"/>
              <a:gd name="T97" fmla="*/ 5882 h 5892"/>
              <a:gd name="T98" fmla="*/ 6 w 5892"/>
              <a:gd name="T99" fmla="*/ 5853 h 5892"/>
              <a:gd name="T100" fmla="*/ 3378 w 5892"/>
              <a:gd name="T101" fmla="*/ 13 h 5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892" h="5892">
                <a:moveTo>
                  <a:pt x="47" y="5877"/>
                </a:moveTo>
                <a:lnTo>
                  <a:pt x="14" y="5845"/>
                </a:lnTo>
                <a:lnTo>
                  <a:pt x="5855" y="2473"/>
                </a:lnTo>
                <a:lnTo>
                  <a:pt x="5847" y="2506"/>
                </a:lnTo>
                <a:lnTo>
                  <a:pt x="5791" y="2410"/>
                </a:lnTo>
                <a:lnTo>
                  <a:pt x="5733" y="2316"/>
                </a:lnTo>
                <a:lnTo>
                  <a:pt x="5613" y="2130"/>
                </a:lnTo>
                <a:lnTo>
                  <a:pt x="5488" y="1949"/>
                </a:lnTo>
                <a:lnTo>
                  <a:pt x="5357" y="1773"/>
                </a:lnTo>
                <a:lnTo>
                  <a:pt x="5220" y="1601"/>
                </a:lnTo>
                <a:lnTo>
                  <a:pt x="5078" y="1433"/>
                </a:lnTo>
                <a:lnTo>
                  <a:pt x="4931" y="1271"/>
                </a:lnTo>
                <a:lnTo>
                  <a:pt x="4778" y="1113"/>
                </a:lnTo>
                <a:lnTo>
                  <a:pt x="4621" y="961"/>
                </a:lnTo>
                <a:lnTo>
                  <a:pt x="4458" y="814"/>
                </a:lnTo>
                <a:lnTo>
                  <a:pt x="4291" y="671"/>
                </a:lnTo>
                <a:lnTo>
                  <a:pt x="4119" y="535"/>
                </a:lnTo>
                <a:lnTo>
                  <a:pt x="3942" y="404"/>
                </a:lnTo>
                <a:lnTo>
                  <a:pt x="3761" y="278"/>
                </a:lnTo>
                <a:lnTo>
                  <a:pt x="3576" y="159"/>
                </a:lnTo>
                <a:lnTo>
                  <a:pt x="3482" y="101"/>
                </a:lnTo>
                <a:lnTo>
                  <a:pt x="3387" y="45"/>
                </a:lnTo>
                <a:lnTo>
                  <a:pt x="3420" y="37"/>
                </a:lnTo>
                <a:lnTo>
                  <a:pt x="47" y="5877"/>
                </a:lnTo>
                <a:close/>
                <a:moveTo>
                  <a:pt x="3378" y="13"/>
                </a:moveTo>
                <a:cubicBezTo>
                  <a:pt x="3381" y="7"/>
                  <a:pt x="3386" y="3"/>
                  <a:pt x="3393" y="2"/>
                </a:cubicBezTo>
                <a:cubicBezTo>
                  <a:pt x="3399" y="0"/>
                  <a:pt x="3405" y="1"/>
                  <a:pt x="3411" y="4"/>
                </a:cubicBezTo>
                <a:lnTo>
                  <a:pt x="3507" y="60"/>
                </a:lnTo>
                <a:lnTo>
                  <a:pt x="3602" y="119"/>
                </a:lnTo>
                <a:lnTo>
                  <a:pt x="3788" y="239"/>
                </a:lnTo>
                <a:lnTo>
                  <a:pt x="3971" y="365"/>
                </a:lnTo>
                <a:lnTo>
                  <a:pt x="4149" y="497"/>
                </a:lnTo>
                <a:lnTo>
                  <a:pt x="4322" y="635"/>
                </a:lnTo>
                <a:lnTo>
                  <a:pt x="4490" y="778"/>
                </a:lnTo>
                <a:lnTo>
                  <a:pt x="4654" y="926"/>
                </a:lnTo>
                <a:lnTo>
                  <a:pt x="4813" y="1080"/>
                </a:lnTo>
                <a:lnTo>
                  <a:pt x="4967" y="1239"/>
                </a:lnTo>
                <a:lnTo>
                  <a:pt x="5115" y="1402"/>
                </a:lnTo>
                <a:lnTo>
                  <a:pt x="5258" y="1571"/>
                </a:lnTo>
                <a:lnTo>
                  <a:pt x="5395" y="1744"/>
                </a:lnTo>
                <a:lnTo>
                  <a:pt x="5527" y="1922"/>
                </a:lnTo>
                <a:lnTo>
                  <a:pt x="5654" y="2104"/>
                </a:lnTo>
                <a:lnTo>
                  <a:pt x="5774" y="2291"/>
                </a:lnTo>
                <a:lnTo>
                  <a:pt x="5832" y="2386"/>
                </a:lnTo>
                <a:lnTo>
                  <a:pt x="5888" y="2481"/>
                </a:lnTo>
                <a:cubicBezTo>
                  <a:pt x="5891" y="2487"/>
                  <a:pt x="5892" y="2493"/>
                  <a:pt x="5891" y="2500"/>
                </a:cubicBezTo>
                <a:cubicBezTo>
                  <a:pt x="5889" y="2506"/>
                  <a:pt x="5885" y="2511"/>
                  <a:pt x="5879" y="2514"/>
                </a:cubicBezTo>
                <a:lnTo>
                  <a:pt x="38" y="5886"/>
                </a:lnTo>
                <a:cubicBezTo>
                  <a:pt x="29" y="5892"/>
                  <a:pt x="17" y="5890"/>
                  <a:pt x="9" y="5882"/>
                </a:cubicBezTo>
                <a:cubicBezTo>
                  <a:pt x="2" y="5875"/>
                  <a:pt x="0" y="5863"/>
                  <a:pt x="6" y="5853"/>
                </a:cubicBezTo>
                <a:lnTo>
                  <a:pt x="3378" y="13"/>
                </a:lnTo>
                <a:close/>
              </a:path>
            </a:pathLst>
          </a:custGeom>
          <a:solidFill>
            <a:srgbClr val="FFFFFF"/>
          </a:solidFill>
          <a:ln w="1588" cap="flat">
            <a:noFill/>
            <a:prstDash val="solid"/>
            <a:bevel/>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txBody>
          <a:bodyPr vert="horz" wrap="square" lIns="68580" tIns="34290" rIns="68580" bIns="34290" numCol="1" anchor="t" anchorCtr="0" compatLnSpc="1"/>
          <a:lstStyle/>
          <a:p>
            <a:endParaRPr lang="zh-CN" altLang="en-US" sz="1015">
              <a:cs typeface="+mn-ea"/>
            </a:endParaRPr>
          </a:p>
        </p:txBody>
      </p:sp>
      <p:sp>
        <p:nvSpPr>
          <p:cNvPr id="63" name="Freeform 9"/>
          <p:cNvSpPr/>
          <p:nvPr/>
        </p:nvSpPr>
        <p:spPr bwMode="auto">
          <a:xfrm>
            <a:off x="4571601" y="1924866"/>
            <a:ext cx="1292970" cy="646884"/>
          </a:xfrm>
          <a:custGeom>
            <a:avLst/>
            <a:gdLst>
              <a:gd name="T0" fmla="*/ 0 w 6745"/>
              <a:gd name="T1" fmla="*/ 3372 h 3372"/>
              <a:gd name="T2" fmla="*/ 6745 w 6745"/>
              <a:gd name="T3" fmla="*/ 3372 h 3372"/>
              <a:gd name="T4" fmla="*/ 5841 w 6745"/>
              <a:gd name="T5" fmla="*/ 0 h 3372"/>
              <a:gd name="T6" fmla="*/ 0 w 6745"/>
              <a:gd name="T7" fmla="*/ 3372 h 3372"/>
            </a:gdLst>
            <a:ahLst/>
            <a:cxnLst>
              <a:cxn ang="0">
                <a:pos x="T0" y="T1"/>
              </a:cxn>
              <a:cxn ang="0">
                <a:pos x="T2" y="T3"/>
              </a:cxn>
              <a:cxn ang="0">
                <a:pos x="T4" y="T5"/>
              </a:cxn>
              <a:cxn ang="0">
                <a:pos x="T6" y="T7"/>
              </a:cxn>
            </a:cxnLst>
            <a:rect l="0" t="0" r="r" b="b"/>
            <a:pathLst>
              <a:path w="6745" h="3372">
                <a:moveTo>
                  <a:pt x="0" y="3372"/>
                </a:moveTo>
                <a:lnTo>
                  <a:pt x="6745" y="3372"/>
                </a:lnTo>
                <a:cubicBezTo>
                  <a:pt x="6745" y="2189"/>
                  <a:pt x="6433" y="1026"/>
                  <a:pt x="5841" y="0"/>
                </a:cubicBezTo>
                <a:lnTo>
                  <a:pt x="0" y="3372"/>
                </a:lnTo>
                <a:close/>
              </a:path>
            </a:pathLst>
          </a:custGeom>
          <a:solidFill>
            <a:schemeClr val="bg1">
              <a:lumMod val="85000"/>
            </a:schemeClr>
          </a:solidFill>
          <a:ln w="0">
            <a:noFill/>
            <a:prstDash val="solid"/>
            <a:round/>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txBody>
          <a:bodyPr vert="horz" wrap="square" lIns="68580" tIns="34290" rIns="68580" bIns="34290" numCol="1" anchor="t" anchorCtr="0" compatLnSpc="1"/>
          <a:lstStyle/>
          <a:p>
            <a:endParaRPr lang="zh-CN" altLang="en-US" sz="1015">
              <a:cs typeface="+mn-ea"/>
            </a:endParaRPr>
          </a:p>
        </p:txBody>
      </p:sp>
      <p:sp>
        <p:nvSpPr>
          <p:cNvPr id="64" name="Freeform 10"/>
          <p:cNvSpPr>
            <a:spLocks noEditPoints="1"/>
          </p:cNvSpPr>
          <p:nvPr/>
        </p:nvSpPr>
        <p:spPr bwMode="auto">
          <a:xfrm>
            <a:off x="4566809" y="1920872"/>
            <a:ext cx="1302554" cy="655670"/>
          </a:xfrm>
          <a:custGeom>
            <a:avLst/>
            <a:gdLst>
              <a:gd name="T0" fmla="*/ 26 w 6795"/>
              <a:gd name="T1" fmla="*/ 3372 h 3420"/>
              <a:gd name="T2" fmla="*/ 6747 w 6795"/>
              <a:gd name="T3" fmla="*/ 3397 h 3420"/>
              <a:gd name="T4" fmla="*/ 6743 w 6795"/>
              <a:gd name="T5" fmla="*/ 3175 h 3420"/>
              <a:gd name="T6" fmla="*/ 6733 w 6795"/>
              <a:gd name="T7" fmla="*/ 2955 h 3420"/>
              <a:gd name="T8" fmla="*/ 6714 w 6795"/>
              <a:gd name="T9" fmla="*/ 2736 h 3420"/>
              <a:gd name="T10" fmla="*/ 6689 w 6795"/>
              <a:gd name="T11" fmla="*/ 2517 h 3420"/>
              <a:gd name="T12" fmla="*/ 6657 w 6795"/>
              <a:gd name="T13" fmla="*/ 2300 h 3420"/>
              <a:gd name="T14" fmla="*/ 6618 w 6795"/>
              <a:gd name="T15" fmla="*/ 2084 h 3420"/>
              <a:gd name="T16" fmla="*/ 6571 w 6795"/>
              <a:gd name="T17" fmla="*/ 1870 h 3420"/>
              <a:gd name="T18" fmla="*/ 6518 w 6795"/>
              <a:gd name="T19" fmla="*/ 1657 h 3420"/>
              <a:gd name="T20" fmla="*/ 6458 w 6795"/>
              <a:gd name="T21" fmla="*/ 1446 h 3420"/>
              <a:gd name="T22" fmla="*/ 6391 w 6795"/>
              <a:gd name="T23" fmla="*/ 1237 h 3420"/>
              <a:gd name="T24" fmla="*/ 6317 w 6795"/>
              <a:gd name="T25" fmla="*/ 1031 h 3420"/>
              <a:gd name="T26" fmla="*/ 6236 w 6795"/>
              <a:gd name="T27" fmla="*/ 826 h 3420"/>
              <a:gd name="T28" fmla="*/ 6149 w 6795"/>
              <a:gd name="T29" fmla="*/ 625 h 3420"/>
              <a:gd name="T30" fmla="*/ 6055 w 6795"/>
              <a:gd name="T31" fmla="*/ 426 h 3420"/>
              <a:gd name="T32" fmla="*/ 5954 w 6795"/>
              <a:gd name="T33" fmla="*/ 229 h 3420"/>
              <a:gd name="T34" fmla="*/ 5847 w 6795"/>
              <a:gd name="T35" fmla="*/ 36 h 3420"/>
              <a:gd name="T36" fmla="*/ 38 w 6795"/>
              <a:gd name="T37" fmla="*/ 3417 h 3420"/>
              <a:gd name="T38" fmla="*/ 5874 w 6795"/>
              <a:gd name="T39" fmla="*/ 1 h 3420"/>
              <a:gd name="T40" fmla="*/ 5943 w 6795"/>
              <a:gd name="T41" fmla="*/ 109 h 3420"/>
              <a:gd name="T42" fmla="*/ 6048 w 6795"/>
              <a:gd name="T43" fmla="*/ 306 h 3420"/>
              <a:gd name="T44" fmla="*/ 6146 w 6795"/>
              <a:gd name="T45" fmla="*/ 505 h 3420"/>
              <a:gd name="T46" fmla="*/ 6238 w 6795"/>
              <a:gd name="T47" fmla="*/ 706 h 3420"/>
              <a:gd name="T48" fmla="*/ 6322 w 6795"/>
              <a:gd name="T49" fmla="*/ 911 h 3420"/>
              <a:gd name="T50" fmla="*/ 6400 w 6795"/>
              <a:gd name="T51" fmla="*/ 1118 h 3420"/>
              <a:gd name="T52" fmla="*/ 6471 w 6795"/>
              <a:gd name="T53" fmla="*/ 1327 h 3420"/>
              <a:gd name="T54" fmla="*/ 6535 w 6795"/>
              <a:gd name="T55" fmla="*/ 1539 h 3420"/>
              <a:gd name="T56" fmla="*/ 6592 w 6795"/>
              <a:gd name="T57" fmla="*/ 1752 h 3420"/>
              <a:gd name="T58" fmla="*/ 6642 w 6795"/>
              <a:gd name="T59" fmla="*/ 1967 h 3420"/>
              <a:gd name="T60" fmla="*/ 6685 w 6795"/>
              <a:gd name="T61" fmla="*/ 2184 h 3420"/>
              <a:gd name="T62" fmla="*/ 6721 w 6795"/>
              <a:gd name="T63" fmla="*/ 2402 h 3420"/>
              <a:gd name="T64" fmla="*/ 6750 w 6795"/>
              <a:gd name="T65" fmla="*/ 2621 h 3420"/>
              <a:gd name="T66" fmla="*/ 6772 w 6795"/>
              <a:gd name="T67" fmla="*/ 2842 h 3420"/>
              <a:gd name="T68" fmla="*/ 6787 w 6795"/>
              <a:gd name="T69" fmla="*/ 3063 h 3420"/>
              <a:gd name="T70" fmla="*/ 6794 w 6795"/>
              <a:gd name="T71" fmla="*/ 3285 h 3420"/>
              <a:gd name="T72" fmla="*/ 6788 w 6795"/>
              <a:gd name="T73" fmla="*/ 3413 h 3420"/>
              <a:gd name="T74" fmla="*/ 26 w 6795"/>
              <a:gd name="T75" fmla="*/ 3420 h 3420"/>
              <a:gd name="T76" fmla="*/ 14 w 6795"/>
              <a:gd name="T77" fmla="*/ 3376 h 3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95" h="3420">
                <a:moveTo>
                  <a:pt x="38" y="3417"/>
                </a:moveTo>
                <a:lnTo>
                  <a:pt x="26" y="3372"/>
                </a:lnTo>
                <a:lnTo>
                  <a:pt x="6771" y="3372"/>
                </a:lnTo>
                <a:lnTo>
                  <a:pt x="6747" y="3397"/>
                </a:lnTo>
                <a:lnTo>
                  <a:pt x="6746" y="3286"/>
                </a:lnTo>
                <a:lnTo>
                  <a:pt x="6743" y="3175"/>
                </a:lnTo>
                <a:lnTo>
                  <a:pt x="6739" y="3065"/>
                </a:lnTo>
                <a:lnTo>
                  <a:pt x="6733" y="2955"/>
                </a:lnTo>
                <a:lnTo>
                  <a:pt x="6724" y="2845"/>
                </a:lnTo>
                <a:lnTo>
                  <a:pt x="6714" y="2736"/>
                </a:lnTo>
                <a:lnTo>
                  <a:pt x="6703" y="2626"/>
                </a:lnTo>
                <a:lnTo>
                  <a:pt x="6689" y="2517"/>
                </a:lnTo>
                <a:lnTo>
                  <a:pt x="6674" y="2409"/>
                </a:lnTo>
                <a:lnTo>
                  <a:pt x="6657" y="2300"/>
                </a:lnTo>
                <a:lnTo>
                  <a:pt x="6638" y="2192"/>
                </a:lnTo>
                <a:lnTo>
                  <a:pt x="6618" y="2084"/>
                </a:lnTo>
                <a:lnTo>
                  <a:pt x="6595" y="1977"/>
                </a:lnTo>
                <a:lnTo>
                  <a:pt x="6571" y="1870"/>
                </a:lnTo>
                <a:lnTo>
                  <a:pt x="6545" y="1763"/>
                </a:lnTo>
                <a:lnTo>
                  <a:pt x="6518" y="1657"/>
                </a:lnTo>
                <a:lnTo>
                  <a:pt x="6489" y="1551"/>
                </a:lnTo>
                <a:lnTo>
                  <a:pt x="6458" y="1446"/>
                </a:lnTo>
                <a:lnTo>
                  <a:pt x="6425" y="1342"/>
                </a:lnTo>
                <a:lnTo>
                  <a:pt x="6391" y="1237"/>
                </a:lnTo>
                <a:lnTo>
                  <a:pt x="6355" y="1134"/>
                </a:lnTo>
                <a:lnTo>
                  <a:pt x="6317" y="1031"/>
                </a:lnTo>
                <a:lnTo>
                  <a:pt x="6277" y="928"/>
                </a:lnTo>
                <a:lnTo>
                  <a:pt x="6236" y="826"/>
                </a:lnTo>
                <a:lnTo>
                  <a:pt x="6193" y="725"/>
                </a:lnTo>
                <a:lnTo>
                  <a:pt x="6149" y="625"/>
                </a:lnTo>
                <a:lnTo>
                  <a:pt x="6102" y="525"/>
                </a:lnTo>
                <a:lnTo>
                  <a:pt x="6055" y="426"/>
                </a:lnTo>
                <a:lnTo>
                  <a:pt x="6005" y="327"/>
                </a:lnTo>
                <a:lnTo>
                  <a:pt x="5954" y="229"/>
                </a:lnTo>
                <a:lnTo>
                  <a:pt x="5901" y="132"/>
                </a:lnTo>
                <a:lnTo>
                  <a:pt x="5847" y="36"/>
                </a:lnTo>
                <a:lnTo>
                  <a:pt x="5879" y="45"/>
                </a:lnTo>
                <a:lnTo>
                  <a:pt x="38" y="3417"/>
                </a:lnTo>
                <a:close/>
                <a:moveTo>
                  <a:pt x="5855" y="4"/>
                </a:moveTo>
                <a:cubicBezTo>
                  <a:pt x="5861" y="0"/>
                  <a:pt x="5868" y="0"/>
                  <a:pt x="5874" y="1"/>
                </a:cubicBezTo>
                <a:cubicBezTo>
                  <a:pt x="5880" y="3"/>
                  <a:pt x="5885" y="7"/>
                  <a:pt x="5888" y="13"/>
                </a:cubicBezTo>
                <a:lnTo>
                  <a:pt x="5943" y="109"/>
                </a:lnTo>
                <a:lnTo>
                  <a:pt x="5996" y="207"/>
                </a:lnTo>
                <a:lnTo>
                  <a:pt x="6048" y="306"/>
                </a:lnTo>
                <a:lnTo>
                  <a:pt x="6098" y="405"/>
                </a:lnTo>
                <a:lnTo>
                  <a:pt x="6146" y="505"/>
                </a:lnTo>
                <a:lnTo>
                  <a:pt x="6193" y="605"/>
                </a:lnTo>
                <a:lnTo>
                  <a:pt x="6238" y="706"/>
                </a:lnTo>
                <a:lnTo>
                  <a:pt x="6281" y="808"/>
                </a:lnTo>
                <a:lnTo>
                  <a:pt x="6322" y="911"/>
                </a:lnTo>
                <a:lnTo>
                  <a:pt x="6362" y="1014"/>
                </a:lnTo>
                <a:lnTo>
                  <a:pt x="6400" y="1118"/>
                </a:lnTo>
                <a:lnTo>
                  <a:pt x="6436" y="1222"/>
                </a:lnTo>
                <a:lnTo>
                  <a:pt x="6471" y="1327"/>
                </a:lnTo>
                <a:lnTo>
                  <a:pt x="6504" y="1433"/>
                </a:lnTo>
                <a:lnTo>
                  <a:pt x="6535" y="1539"/>
                </a:lnTo>
                <a:lnTo>
                  <a:pt x="6564" y="1645"/>
                </a:lnTo>
                <a:lnTo>
                  <a:pt x="6592" y="1752"/>
                </a:lnTo>
                <a:lnTo>
                  <a:pt x="6618" y="1859"/>
                </a:lnTo>
                <a:lnTo>
                  <a:pt x="6642" y="1967"/>
                </a:lnTo>
                <a:lnTo>
                  <a:pt x="6665" y="2075"/>
                </a:lnTo>
                <a:lnTo>
                  <a:pt x="6685" y="2184"/>
                </a:lnTo>
                <a:lnTo>
                  <a:pt x="6704" y="2293"/>
                </a:lnTo>
                <a:lnTo>
                  <a:pt x="6721" y="2402"/>
                </a:lnTo>
                <a:lnTo>
                  <a:pt x="6737" y="2512"/>
                </a:lnTo>
                <a:lnTo>
                  <a:pt x="6750" y="2621"/>
                </a:lnTo>
                <a:lnTo>
                  <a:pt x="6762" y="2731"/>
                </a:lnTo>
                <a:lnTo>
                  <a:pt x="6772" y="2842"/>
                </a:lnTo>
                <a:lnTo>
                  <a:pt x="6780" y="2952"/>
                </a:lnTo>
                <a:lnTo>
                  <a:pt x="6787" y="3063"/>
                </a:lnTo>
                <a:lnTo>
                  <a:pt x="6791" y="3174"/>
                </a:lnTo>
                <a:lnTo>
                  <a:pt x="6794" y="3285"/>
                </a:lnTo>
                <a:lnTo>
                  <a:pt x="6795" y="3396"/>
                </a:lnTo>
                <a:cubicBezTo>
                  <a:pt x="6795" y="3403"/>
                  <a:pt x="6793" y="3409"/>
                  <a:pt x="6788" y="3413"/>
                </a:cubicBezTo>
                <a:cubicBezTo>
                  <a:pt x="6784" y="3418"/>
                  <a:pt x="6777" y="3420"/>
                  <a:pt x="6771" y="3420"/>
                </a:cubicBezTo>
                <a:lnTo>
                  <a:pt x="26" y="3420"/>
                </a:lnTo>
                <a:cubicBezTo>
                  <a:pt x="16" y="3420"/>
                  <a:pt x="6" y="3413"/>
                  <a:pt x="3" y="3403"/>
                </a:cubicBezTo>
                <a:cubicBezTo>
                  <a:pt x="0" y="3392"/>
                  <a:pt x="5" y="3381"/>
                  <a:pt x="14" y="3376"/>
                </a:cubicBezTo>
                <a:lnTo>
                  <a:pt x="5855" y="4"/>
                </a:lnTo>
                <a:close/>
              </a:path>
            </a:pathLst>
          </a:custGeom>
          <a:solidFill>
            <a:srgbClr val="FFFFFF"/>
          </a:solidFill>
          <a:ln w="1588" cap="flat">
            <a:noFill/>
            <a:prstDash val="solid"/>
            <a:bevel/>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txBody>
          <a:bodyPr vert="horz" wrap="square" lIns="68580" tIns="34290" rIns="68580" bIns="34290" numCol="1" anchor="t" anchorCtr="0" compatLnSpc="1"/>
          <a:lstStyle/>
          <a:p>
            <a:endParaRPr lang="zh-CN" altLang="en-US" sz="1015">
              <a:cs typeface="+mn-ea"/>
            </a:endParaRPr>
          </a:p>
        </p:txBody>
      </p:sp>
      <p:sp>
        <p:nvSpPr>
          <p:cNvPr id="65" name="Freeform 23"/>
          <p:cNvSpPr/>
          <p:nvPr/>
        </p:nvSpPr>
        <p:spPr bwMode="auto">
          <a:xfrm>
            <a:off x="3278631" y="1924866"/>
            <a:ext cx="1292970" cy="646884"/>
          </a:xfrm>
          <a:custGeom>
            <a:avLst/>
            <a:gdLst>
              <a:gd name="T0" fmla="*/ 13488 w 13488"/>
              <a:gd name="T1" fmla="*/ 6744 h 6744"/>
              <a:gd name="T2" fmla="*/ 1807 w 13488"/>
              <a:gd name="T3" fmla="*/ 0 h 6744"/>
              <a:gd name="T4" fmla="*/ 0 w 13488"/>
              <a:gd name="T5" fmla="*/ 6744 h 6744"/>
              <a:gd name="T6" fmla="*/ 13488 w 13488"/>
              <a:gd name="T7" fmla="*/ 6744 h 6744"/>
            </a:gdLst>
            <a:ahLst/>
            <a:cxnLst>
              <a:cxn ang="0">
                <a:pos x="T0" y="T1"/>
              </a:cxn>
              <a:cxn ang="0">
                <a:pos x="T2" y="T3"/>
              </a:cxn>
              <a:cxn ang="0">
                <a:pos x="T4" y="T5"/>
              </a:cxn>
              <a:cxn ang="0">
                <a:pos x="T6" y="T7"/>
              </a:cxn>
            </a:cxnLst>
            <a:rect l="0" t="0" r="r" b="b"/>
            <a:pathLst>
              <a:path w="13488" h="6744">
                <a:moveTo>
                  <a:pt x="13488" y="6744"/>
                </a:moveTo>
                <a:lnTo>
                  <a:pt x="1807" y="0"/>
                </a:lnTo>
                <a:cubicBezTo>
                  <a:pt x="623" y="2051"/>
                  <a:pt x="0" y="4377"/>
                  <a:pt x="0" y="6744"/>
                </a:cubicBezTo>
                <a:lnTo>
                  <a:pt x="13488" y="6744"/>
                </a:lnTo>
                <a:close/>
              </a:path>
            </a:pathLst>
          </a:custGeom>
          <a:solidFill>
            <a:schemeClr val="bg2">
              <a:lumMod val="90000"/>
            </a:schemeClr>
          </a:solidFill>
          <a:ln w="0">
            <a:noFill/>
            <a:prstDash val="solid"/>
            <a:round/>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txBody>
          <a:bodyPr vert="horz" wrap="square" lIns="68580" tIns="34290" rIns="68580" bIns="34290" numCol="1" anchor="t" anchorCtr="0" compatLnSpc="1"/>
          <a:lstStyle/>
          <a:p>
            <a:endParaRPr lang="zh-CN" altLang="en-US" sz="1015">
              <a:cs typeface="+mn-ea"/>
            </a:endParaRPr>
          </a:p>
        </p:txBody>
      </p:sp>
      <p:sp>
        <p:nvSpPr>
          <p:cNvPr id="66" name="Freeform 24"/>
          <p:cNvSpPr>
            <a:spLocks noEditPoints="1"/>
          </p:cNvSpPr>
          <p:nvPr/>
        </p:nvSpPr>
        <p:spPr bwMode="auto">
          <a:xfrm>
            <a:off x="3274638" y="1920872"/>
            <a:ext cx="1301755" cy="655670"/>
          </a:xfrm>
          <a:custGeom>
            <a:avLst/>
            <a:gdLst>
              <a:gd name="T0" fmla="*/ 13512 w 13588"/>
              <a:gd name="T1" fmla="*/ 6835 h 6841"/>
              <a:gd name="T2" fmla="*/ 1897 w 13588"/>
              <a:gd name="T3" fmla="*/ 73 h 6841"/>
              <a:gd name="T4" fmla="*/ 1682 w 13588"/>
              <a:gd name="T5" fmla="*/ 460 h 6841"/>
              <a:gd name="T6" fmla="*/ 1480 w 13588"/>
              <a:gd name="T7" fmla="*/ 853 h 6841"/>
              <a:gd name="T8" fmla="*/ 1292 w 13588"/>
              <a:gd name="T9" fmla="*/ 1251 h 6841"/>
              <a:gd name="T10" fmla="*/ 1117 w 13588"/>
              <a:gd name="T11" fmla="*/ 1654 h 6841"/>
              <a:gd name="T12" fmla="*/ 956 w 13588"/>
              <a:gd name="T13" fmla="*/ 2063 h 6841"/>
              <a:gd name="T14" fmla="*/ 808 w 13588"/>
              <a:gd name="T15" fmla="*/ 2476 h 6841"/>
              <a:gd name="T16" fmla="*/ 674 w 13588"/>
              <a:gd name="T17" fmla="*/ 2894 h 6841"/>
              <a:gd name="T18" fmla="*/ 554 w 13588"/>
              <a:gd name="T19" fmla="*/ 3315 h 6841"/>
              <a:gd name="T20" fmla="*/ 447 w 13588"/>
              <a:gd name="T21" fmla="*/ 3741 h 6841"/>
              <a:gd name="T22" fmla="*/ 354 w 13588"/>
              <a:gd name="T23" fmla="*/ 4170 h 6841"/>
              <a:gd name="T24" fmla="*/ 276 w 13588"/>
              <a:gd name="T25" fmla="*/ 4602 h 6841"/>
              <a:gd name="T26" fmla="*/ 212 w 13588"/>
              <a:gd name="T27" fmla="*/ 5036 h 6841"/>
              <a:gd name="T28" fmla="*/ 161 w 13588"/>
              <a:gd name="T29" fmla="*/ 5473 h 6841"/>
              <a:gd name="T30" fmla="*/ 125 w 13588"/>
              <a:gd name="T31" fmla="*/ 5912 h 6841"/>
              <a:gd name="T32" fmla="*/ 103 w 13588"/>
              <a:gd name="T33" fmla="*/ 6352 h 6841"/>
              <a:gd name="T34" fmla="*/ 96 w 13588"/>
              <a:gd name="T35" fmla="*/ 6794 h 6841"/>
              <a:gd name="T36" fmla="*/ 13536 w 13588"/>
              <a:gd name="T37" fmla="*/ 6745 h 6841"/>
              <a:gd name="T38" fmla="*/ 14 w 13588"/>
              <a:gd name="T39" fmla="*/ 6827 h 6841"/>
              <a:gd name="T40" fmla="*/ 2 w 13588"/>
              <a:gd name="T41" fmla="*/ 6570 h 6841"/>
              <a:gd name="T42" fmla="*/ 17 w 13588"/>
              <a:gd name="T43" fmla="*/ 6126 h 6841"/>
              <a:gd name="T44" fmla="*/ 46 w 13588"/>
              <a:gd name="T45" fmla="*/ 5683 h 6841"/>
              <a:gd name="T46" fmla="*/ 89 w 13588"/>
              <a:gd name="T47" fmla="*/ 5242 h 6841"/>
              <a:gd name="T48" fmla="*/ 147 w 13588"/>
              <a:gd name="T49" fmla="*/ 4804 h 6841"/>
              <a:gd name="T50" fmla="*/ 219 w 13588"/>
              <a:gd name="T51" fmla="*/ 4367 h 6841"/>
              <a:gd name="T52" fmla="*/ 306 w 13588"/>
              <a:gd name="T53" fmla="*/ 3934 h 6841"/>
              <a:gd name="T54" fmla="*/ 406 w 13588"/>
              <a:gd name="T55" fmla="*/ 3503 h 6841"/>
              <a:gd name="T56" fmla="*/ 520 w 13588"/>
              <a:gd name="T57" fmla="*/ 3077 h 6841"/>
              <a:gd name="T58" fmla="*/ 648 w 13588"/>
              <a:gd name="T59" fmla="*/ 2654 h 6841"/>
              <a:gd name="T60" fmla="*/ 790 w 13588"/>
              <a:gd name="T61" fmla="*/ 2235 h 6841"/>
              <a:gd name="T62" fmla="*/ 946 w 13588"/>
              <a:gd name="T63" fmla="*/ 1822 h 6841"/>
              <a:gd name="T64" fmla="*/ 1115 w 13588"/>
              <a:gd name="T65" fmla="*/ 1412 h 6841"/>
              <a:gd name="T66" fmla="*/ 1298 w 13588"/>
              <a:gd name="T67" fmla="*/ 1009 h 6841"/>
              <a:gd name="T68" fmla="*/ 1494 w 13588"/>
              <a:gd name="T69" fmla="*/ 611 h 6841"/>
              <a:gd name="T70" fmla="*/ 1704 w 13588"/>
              <a:gd name="T71" fmla="*/ 219 h 6841"/>
              <a:gd name="T72" fmla="*/ 1842 w 13588"/>
              <a:gd name="T73" fmla="*/ 3 h 6841"/>
              <a:gd name="T74" fmla="*/ 13560 w 13588"/>
              <a:gd name="T75" fmla="*/ 6752 h 6841"/>
              <a:gd name="T76" fmla="*/ 13536 w 13588"/>
              <a:gd name="T77" fmla="*/ 6841 h 6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588" h="6841">
                <a:moveTo>
                  <a:pt x="13536" y="6745"/>
                </a:moveTo>
                <a:lnTo>
                  <a:pt x="13512" y="6835"/>
                </a:lnTo>
                <a:lnTo>
                  <a:pt x="1831" y="91"/>
                </a:lnTo>
                <a:lnTo>
                  <a:pt x="1897" y="73"/>
                </a:lnTo>
                <a:lnTo>
                  <a:pt x="1787" y="266"/>
                </a:lnTo>
                <a:lnTo>
                  <a:pt x="1682" y="460"/>
                </a:lnTo>
                <a:lnTo>
                  <a:pt x="1580" y="656"/>
                </a:lnTo>
                <a:lnTo>
                  <a:pt x="1480" y="853"/>
                </a:lnTo>
                <a:lnTo>
                  <a:pt x="1385" y="1051"/>
                </a:lnTo>
                <a:lnTo>
                  <a:pt x="1292" y="1251"/>
                </a:lnTo>
                <a:lnTo>
                  <a:pt x="1203" y="1451"/>
                </a:lnTo>
                <a:lnTo>
                  <a:pt x="1117" y="1654"/>
                </a:lnTo>
                <a:lnTo>
                  <a:pt x="1035" y="1858"/>
                </a:lnTo>
                <a:lnTo>
                  <a:pt x="956" y="2063"/>
                </a:lnTo>
                <a:lnTo>
                  <a:pt x="881" y="2268"/>
                </a:lnTo>
                <a:lnTo>
                  <a:pt x="808" y="2476"/>
                </a:lnTo>
                <a:lnTo>
                  <a:pt x="740" y="2684"/>
                </a:lnTo>
                <a:lnTo>
                  <a:pt x="674" y="2894"/>
                </a:lnTo>
                <a:lnTo>
                  <a:pt x="612" y="3104"/>
                </a:lnTo>
                <a:lnTo>
                  <a:pt x="554" y="3315"/>
                </a:lnTo>
                <a:lnTo>
                  <a:pt x="499" y="3527"/>
                </a:lnTo>
                <a:lnTo>
                  <a:pt x="447" y="3741"/>
                </a:lnTo>
                <a:lnTo>
                  <a:pt x="399" y="3955"/>
                </a:lnTo>
                <a:lnTo>
                  <a:pt x="354" y="4170"/>
                </a:lnTo>
                <a:lnTo>
                  <a:pt x="314" y="4385"/>
                </a:lnTo>
                <a:lnTo>
                  <a:pt x="276" y="4602"/>
                </a:lnTo>
                <a:lnTo>
                  <a:pt x="242" y="4818"/>
                </a:lnTo>
                <a:lnTo>
                  <a:pt x="212" y="5036"/>
                </a:lnTo>
                <a:lnTo>
                  <a:pt x="185" y="5254"/>
                </a:lnTo>
                <a:lnTo>
                  <a:pt x="161" y="5473"/>
                </a:lnTo>
                <a:lnTo>
                  <a:pt x="141" y="5692"/>
                </a:lnTo>
                <a:lnTo>
                  <a:pt x="125" y="5912"/>
                </a:lnTo>
                <a:lnTo>
                  <a:pt x="112" y="6132"/>
                </a:lnTo>
                <a:lnTo>
                  <a:pt x="103" y="6352"/>
                </a:lnTo>
                <a:lnTo>
                  <a:pt x="98" y="6573"/>
                </a:lnTo>
                <a:lnTo>
                  <a:pt x="96" y="6794"/>
                </a:lnTo>
                <a:lnTo>
                  <a:pt x="48" y="6745"/>
                </a:lnTo>
                <a:lnTo>
                  <a:pt x="13536" y="6745"/>
                </a:lnTo>
                <a:close/>
                <a:moveTo>
                  <a:pt x="48" y="6841"/>
                </a:moveTo>
                <a:cubicBezTo>
                  <a:pt x="35" y="6841"/>
                  <a:pt x="23" y="6836"/>
                  <a:pt x="14" y="6827"/>
                </a:cubicBezTo>
                <a:cubicBezTo>
                  <a:pt x="5" y="6818"/>
                  <a:pt x="0" y="6806"/>
                  <a:pt x="0" y="6793"/>
                </a:cubicBezTo>
                <a:lnTo>
                  <a:pt x="2" y="6570"/>
                </a:lnTo>
                <a:lnTo>
                  <a:pt x="8" y="6348"/>
                </a:lnTo>
                <a:lnTo>
                  <a:pt x="17" y="6126"/>
                </a:lnTo>
                <a:lnTo>
                  <a:pt x="29" y="5904"/>
                </a:lnTo>
                <a:lnTo>
                  <a:pt x="46" y="5683"/>
                </a:lnTo>
                <a:lnTo>
                  <a:pt x="66" y="5462"/>
                </a:lnTo>
                <a:lnTo>
                  <a:pt x="89" y="5242"/>
                </a:lnTo>
                <a:lnTo>
                  <a:pt x="116" y="5023"/>
                </a:lnTo>
                <a:lnTo>
                  <a:pt x="147" y="4804"/>
                </a:lnTo>
                <a:lnTo>
                  <a:pt x="181" y="4585"/>
                </a:lnTo>
                <a:lnTo>
                  <a:pt x="219" y="4367"/>
                </a:lnTo>
                <a:lnTo>
                  <a:pt x="260" y="4150"/>
                </a:lnTo>
                <a:lnTo>
                  <a:pt x="306" y="3934"/>
                </a:lnTo>
                <a:lnTo>
                  <a:pt x="354" y="3718"/>
                </a:lnTo>
                <a:lnTo>
                  <a:pt x="406" y="3503"/>
                </a:lnTo>
                <a:lnTo>
                  <a:pt x="461" y="3290"/>
                </a:lnTo>
                <a:lnTo>
                  <a:pt x="520" y="3077"/>
                </a:lnTo>
                <a:lnTo>
                  <a:pt x="583" y="2865"/>
                </a:lnTo>
                <a:lnTo>
                  <a:pt x="648" y="2654"/>
                </a:lnTo>
                <a:lnTo>
                  <a:pt x="718" y="2444"/>
                </a:lnTo>
                <a:lnTo>
                  <a:pt x="790" y="2235"/>
                </a:lnTo>
                <a:lnTo>
                  <a:pt x="866" y="2028"/>
                </a:lnTo>
                <a:lnTo>
                  <a:pt x="946" y="1822"/>
                </a:lnTo>
                <a:lnTo>
                  <a:pt x="1029" y="1617"/>
                </a:lnTo>
                <a:lnTo>
                  <a:pt x="1115" y="1412"/>
                </a:lnTo>
                <a:lnTo>
                  <a:pt x="1205" y="1210"/>
                </a:lnTo>
                <a:lnTo>
                  <a:pt x="1298" y="1009"/>
                </a:lnTo>
                <a:lnTo>
                  <a:pt x="1395" y="809"/>
                </a:lnTo>
                <a:lnTo>
                  <a:pt x="1494" y="611"/>
                </a:lnTo>
                <a:lnTo>
                  <a:pt x="1597" y="414"/>
                </a:lnTo>
                <a:lnTo>
                  <a:pt x="1704" y="219"/>
                </a:lnTo>
                <a:lnTo>
                  <a:pt x="1813" y="26"/>
                </a:lnTo>
                <a:cubicBezTo>
                  <a:pt x="1820" y="15"/>
                  <a:pt x="1830" y="7"/>
                  <a:pt x="1842" y="3"/>
                </a:cubicBezTo>
                <a:cubicBezTo>
                  <a:pt x="1855" y="0"/>
                  <a:pt x="1868" y="2"/>
                  <a:pt x="1879" y="8"/>
                </a:cubicBezTo>
                <a:lnTo>
                  <a:pt x="13560" y="6752"/>
                </a:lnTo>
                <a:cubicBezTo>
                  <a:pt x="13579" y="6763"/>
                  <a:pt x="13588" y="6785"/>
                  <a:pt x="13583" y="6806"/>
                </a:cubicBezTo>
                <a:cubicBezTo>
                  <a:pt x="13577" y="6827"/>
                  <a:pt x="13558" y="6841"/>
                  <a:pt x="13536" y="6841"/>
                </a:cubicBezTo>
                <a:lnTo>
                  <a:pt x="48" y="6841"/>
                </a:lnTo>
                <a:close/>
              </a:path>
            </a:pathLst>
          </a:custGeom>
          <a:solidFill>
            <a:srgbClr val="FFFFFF"/>
          </a:solidFill>
          <a:ln w="1588" cap="flat">
            <a:noFill/>
            <a:prstDash val="solid"/>
            <a:bevel/>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txBody>
          <a:bodyPr vert="horz" wrap="square" lIns="68580" tIns="34290" rIns="68580" bIns="34290" numCol="1" anchor="t" anchorCtr="0" compatLnSpc="1"/>
          <a:lstStyle/>
          <a:p>
            <a:endParaRPr lang="zh-CN" altLang="en-US" sz="1015">
              <a:cs typeface="+mn-ea"/>
            </a:endParaRPr>
          </a:p>
        </p:txBody>
      </p:sp>
      <p:sp>
        <p:nvSpPr>
          <p:cNvPr id="67" name="Freeform 25"/>
          <p:cNvSpPr/>
          <p:nvPr/>
        </p:nvSpPr>
        <p:spPr bwMode="auto">
          <a:xfrm>
            <a:off x="3451932" y="1452081"/>
            <a:ext cx="1119669" cy="1119669"/>
          </a:xfrm>
          <a:custGeom>
            <a:avLst/>
            <a:gdLst>
              <a:gd name="T0" fmla="*/ 11681 w 11681"/>
              <a:gd name="T1" fmla="*/ 11681 h 11681"/>
              <a:gd name="T2" fmla="*/ 4937 w 11681"/>
              <a:gd name="T3" fmla="*/ 0 h 11681"/>
              <a:gd name="T4" fmla="*/ 0 w 11681"/>
              <a:gd name="T5" fmla="*/ 4937 h 11681"/>
              <a:gd name="T6" fmla="*/ 11681 w 11681"/>
              <a:gd name="T7" fmla="*/ 11681 h 11681"/>
            </a:gdLst>
            <a:ahLst/>
            <a:cxnLst>
              <a:cxn ang="0">
                <a:pos x="T0" y="T1"/>
              </a:cxn>
              <a:cxn ang="0">
                <a:pos x="T2" y="T3"/>
              </a:cxn>
              <a:cxn ang="0">
                <a:pos x="T4" y="T5"/>
              </a:cxn>
              <a:cxn ang="0">
                <a:pos x="T6" y="T7"/>
              </a:cxn>
            </a:cxnLst>
            <a:rect l="0" t="0" r="r" b="b"/>
            <a:pathLst>
              <a:path w="11681" h="11681">
                <a:moveTo>
                  <a:pt x="11681" y="11681"/>
                </a:moveTo>
                <a:lnTo>
                  <a:pt x="4937" y="0"/>
                </a:lnTo>
                <a:cubicBezTo>
                  <a:pt x="2886" y="1184"/>
                  <a:pt x="1184" y="2886"/>
                  <a:pt x="0" y="4937"/>
                </a:cubicBezTo>
                <a:lnTo>
                  <a:pt x="11681" y="11681"/>
                </a:lnTo>
                <a:close/>
              </a:path>
            </a:pathLst>
          </a:custGeom>
          <a:solidFill>
            <a:schemeClr val="accent2"/>
          </a:solidFill>
          <a:ln w="0">
            <a:noFill/>
            <a:prstDash val="solid"/>
            <a:round/>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txBody>
          <a:bodyPr vert="horz" wrap="square" lIns="68580" tIns="34290" rIns="68580" bIns="34290" numCol="1" anchor="t" anchorCtr="0" compatLnSpc="1"/>
          <a:lstStyle/>
          <a:p>
            <a:endParaRPr lang="zh-CN" altLang="en-US" sz="1015">
              <a:cs typeface="+mn-ea"/>
            </a:endParaRPr>
          </a:p>
        </p:txBody>
      </p:sp>
      <p:sp>
        <p:nvSpPr>
          <p:cNvPr id="68" name="Freeform 26"/>
          <p:cNvSpPr>
            <a:spLocks noEditPoints="1"/>
          </p:cNvSpPr>
          <p:nvPr/>
        </p:nvSpPr>
        <p:spPr bwMode="auto">
          <a:xfrm>
            <a:off x="3447140" y="1447289"/>
            <a:ext cx="1129253" cy="1129253"/>
          </a:xfrm>
          <a:custGeom>
            <a:avLst/>
            <a:gdLst>
              <a:gd name="T0" fmla="*/ 11755 w 11784"/>
              <a:gd name="T1" fmla="*/ 11690 h 11784"/>
              <a:gd name="T2" fmla="*/ 11690 w 11784"/>
              <a:gd name="T3" fmla="*/ 11755 h 11784"/>
              <a:gd name="T4" fmla="*/ 4946 w 11784"/>
              <a:gd name="T5" fmla="*/ 74 h 11784"/>
              <a:gd name="T6" fmla="*/ 5012 w 11784"/>
              <a:gd name="T7" fmla="*/ 91 h 11784"/>
              <a:gd name="T8" fmla="*/ 4820 w 11784"/>
              <a:gd name="T9" fmla="*/ 204 h 11784"/>
              <a:gd name="T10" fmla="*/ 4632 w 11784"/>
              <a:gd name="T11" fmla="*/ 319 h 11784"/>
              <a:gd name="T12" fmla="*/ 4261 w 11784"/>
              <a:gd name="T13" fmla="*/ 558 h 11784"/>
              <a:gd name="T14" fmla="*/ 3899 w 11784"/>
              <a:gd name="T15" fmla="*/ 809 h 11784"/>
              <a:gd name="T16" fmla="*/ 3546 w 11784"/>
              <a:gd name="T17" fmla="*/ 1071 h 11784"/>
              <a:gd name="T18" fmla="*/ 3202 w 11784"/>
              <a:gd name="T19" fmla="*/ 1344 h 11784"/>
              <a:gd name="T20" fmla="*/ 2867 w 11784"/>
              <a:gd name="T21" fmla="*/ 1629 h 11784"/>
              <a:gd name="T22" fmla="*/ 2542 w 11784"/>
              <a:gd name="T23" fmla="*/ 1923 h 11784"/>
              <a:gd name="T24" fmla="*/ 2227 w 11784"/>
              <a:gd name="T25" fmla="*/ 2228 h 11784"/>
              <a:gd name="T26" fmla="*/ 1922 w 11784"/>
              <a:gd name="T27" fmla="*/ 2543 h 11784"/>
              <a:gd name="T28" fmla="*/ 1628 w 11784"/>
              <a:gd name="T29" fmla="*/ 2868 h 11784"/>
              <a:gd name="T30" fmla="*/ 1343 w 11784"/>
              <a:gd name="T31" fmla="*/ 3203 h 11784"/>
              <a:gd name="T32" fmla="*/ 1070 w 11784"/>
              <a:gd name="T33" fmla="*/ 3547 h 11784"/>
              <a:gd name="T34" fmla="*/ 808 w 11784"/>
              <a:gd name="T35" fmla="*/ 3900 h 11784"/>
              <a:gd name="T36" fmla="*/ 557 w 11784"/>
              <a:gd name="T37" fmla="*/ 4262 h 11784"/>
              <a:gd name="T38" fmla="*/ 318 w 11784"/>
              <a:gd name="T39" fmla="*/ 4633 h 11784"/>
              <a:gd name="T40" fmla="*/ 203 w 11784"/>
              <a:gd name="T41" fmla="*/ 4821 h 11784"/>
              <a:gd name="T42" fmla="*/ 91 w 11784"/>
              <a:gd name="T43" fmla="*/ 5012 h 11784"/>
              <a:gd name="T44" fmla="*/ 74 w 11784"/>
              <a:gd name="T45" fmla="*/ 4946 h 11784"/>
              <a:gd name="T46" fmla="*/ 11755 w 11784"/>
              <a:gd name="T47" fmla="*/ 11690 h 11784"/>
              <a:gd name="T48" fmla="*/ 26 w 11784"/>
              <a:gd name="T49" fmla="*/ 5029 h 11784"/>
              <a:gd name="T50" fmla="*/ 4 w 11784"/>
              <a:gd name="T51" fmla="*/ 5000 h 11784"/>
              <a:gd name="T52" fmla="*/ 9 w 11784"/>
              <a:gd name="T53" fmla="*/ 4963 h 11784"/>
              <a:gd name="T54" fmla="*/ 122 w 11784"/>
              <a:gd name="T55" fmla="*/ 4771 h 11784"/>
              <a:gd name="T56" fmla="*/ 238 w 11784"/>
              <a:gd name="T57" fmla="*/ 4581 h 11784"/>
              <a:gd name="T58" fmla="*/ 478 w 11784"/>
              <a:gd name="T59" fmla="*/ 4208 h 11784"/>
              <a:gd name="T60" fmla="*/ 731 w 11784"/>
              <a:gd name="T61" fmla="*/ 3843 h 11784"/>
              <a:gd name="T62" fmla="*/ 995 w 11784"/>
              <a:gd name="T63" fmla="*/ 3487 h 11784"/>
              <a:gd name="T64" fmla="*/ 1270 w 11784"/>
              <a:gd name="T65" fmla="*/ 3141 h 11784"/>
              <a:gd name="T66" fmla="*/ 1556 w 11784"/>
              <a:gd name="T67" fmla="*/ 2804 h 11784"/>
              <a:gd name="T68" fmla="*/ 1853 w 11784"/>
              <a:gd name="T69" fmla="*/ 2477 h 11784"/>
              <a:gd name="T70" fmla="*/ 2160 w 11784"/>
              <a:gd name="T71" fmla="*/ 2159 h 11784"/>
              <a:gd name="T72" fmla="*/ 2478 w 11784"/>
              <a:gd name="T73" fmla="*/ 1852 h 11784"/>
              <a:gd name="T74" fmla="*/ 2805 w 11784"/>
              <a:gd name="T75" fmla="*/ 1555 h 11784"/>
              <a:gd name="T76" fmla="*/ 3142 w 11784"/>
              <a:gd name="T77" fmla="*/ 1269 h 11784"/>
              <a:gd name="T78" fmla="*/ 3489 w 11784"/>
              <a:gd name="T79" fmla="*/ 994 h 11784"/>
              <a:gd name="T80" fmla="*/ 3844 w 11784"/>
              <a:gd name="T81" fmla="*/ 730 h 11784"/>
              <a:gd name="T82" fmla="*/ 4209 w 11784"/>
              <a:gd name="T83" fmla="*/ 478 h 11784"/>
              <a:gd name="T84" fmla="*/ 4582 w 11784"/>
              <a:gd name="T85" fmla="*/ 237 h 11784"/>
              <a:gd name="T86" fmla="*/ 4772 w 11784"/>
              <a:gd name="T87" fmla="*/ 121 h 11784"/>
              <a:gd name="T88" fmla="*/ 4963 w 11784"/>
              <a:gd name="T89" fmla="*/ 9 h 11784"/>
              <a:gd name="T90" fmla="*/ 5000 w 11784"/>
              <a:gd name="T91" fmla="*/ 4 h 11784"/>
              <a:gd name="T92" fmla="*/ 5029 w 11784"/>
              <a:gd name="T93" fmla="*/ 26 h 11784"/>
              <a:gd name="T94" fmla="*/ 11773 w 11784"/>
              <a:gd name="T95" fmla="*/ 11707 h 11784"/>
              <a:gd name="T96" fmla="*/ 11765 w 11784"/>
              <a:gd name="T97" fmla="*/ 11765 h 11784"/>
              <a:gd name="T98" fmla="*/ 11707 w 11784"/>
              <a:gd name="T99" fmla="*/ 11773 h 11784"/>
              <a:gd name="T100" fmla="*/ 26 w 11784"/>
              <a:gd name="T101" fmla="*/ 5029 h 11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784" h="11784">
                <a:moveTo>
                  <a:pt x="11755" y="11690"/>
                </a:moveTo>
                <a:lnTo>
                  <a:pt x="11690" y="11755"/>
                </a:lnTo>
                <a:lnTo>
                  <a:pt x="4946" y="74"/>
                </a:lnTo>
                <a:lnTo>
                  <a:pt x="5012" y="91"/>
                </a:lnTo>
                <a:lnTo>
                  <a:pt x="4820" y="204"/>
                </a:lnTo>
                <a:lnTo>
                  <a:pt x="4632" y="319"/>
                </a:lnTo>
                <a:lnTo>
                  <a:pt x="4261" y="558"/>
                </a:lnTo>
                <a:lnTo>
                  <a:pt x="3899" y="809"/>
                </a:lnTo>
                <a:lnTo>
                  <a:pt x="3546" y="1071"/>
                </a:lnTo>
                <a:lnTo>
                  <a:pt x="3202" y="1344"/>
                </a:lnTo>
                <a:lnTo>
                  <a:pt x="2867" y="1629"/>
                </a:lnTo>
                <a:lnTo>
                  <a:pt x="2542" y="1923"/>
                </a:lnTo>
                <a:lnTo>
                  <a:pt x="2227" y="2228"/>
                </a:lnTo>
                <a:lnTo>
                  <a:pt x="1922" y="2543"/>
                </a:lnTo>
                <a:lnTo>
                  <a:pt x="1628" y="2868"/>
                </a:lnTo>
                <a:lnTo>
                  <a:pt x="1343" y="3203"/>
                </a:lnTo>
                <a:lnTo>
                  <a:pt x="1070" y="3547"/>
                </a:lnTo>
                <a:lnTo>
                  <a:pt x="808" y="3900"/>
                </a:lnTo>
                <a:lnTo>
                  <a:pt x="557" y="4262"/>
                </a:lnTo>
                <a:lnTo>
                  <a:pt x="318" y="4633"/>
                </a:lnTo>
                <a:lnTo>
                  <a:pt x="203" y="4821"/>
                </a:lnTo>
                <a:lnTo>
                  <a:pt x="91" y="5012"/>
                </a:lnTo>
                <a:lnTo>
                  <a:pt x="74" y="4946"/>
                </a:lnTo>
                <a:lnTo>
                  <a:pt x="11755" y="11690"/>
                </a:lnTo>
                <a:close/>
                <a:moveTo>
                  <a:pt x="26" y="5029"/>
                </a:moveTo>
                <a:cubicBezTo>
                  <a:pt x="15" y="5023"/>
                  <a:pt x="7" y="5012"/>
                  <a:pt x="4" y="5000"/>
                </a:cubicBezTo>
                <a:cubicBezTo>
                  <a:pt x="0" y="4987"/>
                  <a:pt x="2" y="4974"/>
                  <a:pt x="9" y="4963"/>
                </a:cubicBezTo>
                <a:lnTo>
                  <a:pt x="122" y="4771"/>
                </a:lnTo>
                <a:lnTo>
                  <a:pt x="238" y="4581"/>
                </a:lnTo>
                <a:lnTo>
                  <a:pt x="478" y="4208"/>
                </a:lnTo>
                <a:lnTo>
                  <a:pt x="731" y="3843"/>
                </a:lnTo>
                <a:lnTo>
                  <a:pt x="995" y="3487"/>
                </a:lnTo>
                <a:lnTo>
                  <a:pt x="1270" y="3141"/>
                </a:lnTo>
                <a:lnTo>
                  <a:pt x="1556" y="2804"/>
                </a:lnTo>
                <a:lnTo>
                  <a:pt x="1853" y="2477"/>
                </a:lnTo>
                <a:lnTo>
                  <a:pt x="2160" y="2159"/>
                </a:lnTo>
                <a:lnTo>
                  <a:pt x="2478" y="1852"/>
                </a:lnTo>
                <a:lnTo>
                  <a:pt x="2805" y="1555"/>
                </a:lnTo>
                <a:lnTo>
                  <a:pt x="3142" y="1269"/>
                </a:lnTo>
                <a:lnTo>
                  <a:pt x="3489" y="994"/>
                </a:lnTo>
                <a:lnTo>
                  <a:pt x="3844" y="730"/>
                </a:lnTo>
                <a:lnTo>
                  <a:pt x="4209" y="478"/>
                </a:lnTo>
                <a:lnTo>
                  <a:pt x="4582" y="237"/>
                </a:lnTo>
                <a:lnTo>
                  <a:pt x="4772" y="121"/>
                </a:lnTo>
                <a:lnTo>
                  <a:pt x="4963" y="9"/>
                </a:lnTo>
                <a:cubicBezTo>
                  <a:pt x="4974" y="2"/>
                  <a:pt x="4987" y="0"/>
                  <a:pt x="5000" y="4"/>
                </a:cubicBezTo>
                <a:cubicBezTo>
                  <a:pt x="5012" y="7"/>
                  <a:pt x="5023" y="15"/>
                  <a:pt x="5029" y="26"/>
                </a:cubicBezTo>
                <a:lnTo>
                  <a:pt x="11773" y="11707"/>
                </a:lnTo>
                <a:cubicBezTo>
                  <a:pt x="11784" y="11726"/>
                  <a:pt x="11781" y="11750"/>
                  <a:pt x="11765" y="11765"/>
                </a:cubicBezTo>
                <a:cubicBezTo>
                  <a:pt x="11750" y="11781"/>
                  <a:pt x="11726" y="11784"/>
                  <a:pt x="11707" y="11773"/>
                </a:cubicBezTo>
                <a:lnTo>
                  <a:pt x="26" y="5029"/>
                </a:lnTo>
                <a:close/>
              </a:path>
            </a:pathLst>
          </a:custGeom>
          <a:solidFill>
            <a:srgbClr val="FFFFFF"/>
          </a:solidFill>
          <a:ln w="1588" cap="flat">
            <a:noFill/>
            <a:prstDash val="solid"/>
            <a:bevel/>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txBody>
          <a:bodyPr vert="horz" wrap="square" lIns="68580" tIns="34290" rIns="68580" bIns="34290" numCol="1" anchor="t" anchorCtr="0" compatLnSpc="1"/>
          <a:lstStyle/>
          <a:p>
            <a:endParaRPr lang="zh-CN" altLang="en-US" sz="1015">
              <a:cs typeface="+mn-ea"/>
            </a:endParaRPr>
          </a:p>
        </p:txBody>
      </p:sp>
      <p:sp>
        <p:nvSpPr>
          <p:cNvPr id="69" name="Freeform 27"/>
          <p:cNvSpPr/>
          <p:nvPr/>
        </p:nvSpPr>
        <p:spPr bwMode="auto">
          <a:xfrm>
            <a:off x="3925516" y="1278780"/>
            <a:ext cx="646086" cy="1292970"/>
          </a:xfrm>
          <a:custGeom>
            <a:avLst/>
            <a:gdLst>
              <a:gd name="T0" fmla="*/ 6744 w 6744"/>
              <a:gd name="T1" fmla="*/ 13488 h 13488"/>
              <a:gd name="T2" fmla="*/ 6744 w 6744"/>
              <a:gd name="T3" fmla="*/ 0 h 13488"/>
              <a:gd name="T4" fmla="*/ 0 w 6744"/>
              <a:gd name="T5" fmla="*/ 1807 h 13488"/>
              <a:gd name="T6" fmla="*/ 6744 w 6744"/>
              <a:gd name="T7" fmla="*/ 13488 h 13488"/>
            </a:gdLst>
            <a:ahLst/>
            <a:cxnLst>
              <a:cxn ang="0">
                <a:pos x="T0" y="T1"/>
              </a:cxn>
              <a:cxn ang="0">
                <a:pos x="T2" y="T3"/>
              </a:cxn>
              <a:cxn ang="0">
                <a:pos x="T4" y="T5"/>
              </a:cxn>
              <a:cxn ang="0">
                <a:pos x="T6" y="T7"/>
              </a:cxn>
            </a:cxnLst>
            <a:rect l="0" t="0" r="r" b="b"/>
            <a:pathLst>
              <a:path w="6744" h="13488">
                <a:moveTo>
                  <a:pt x="6744" y="13488"/>
                </a:moveTo>
                <a:lnTo>
                  <a:pt x="6744" y="0"/>
                </a:lnTo>
                <a:cubicBezTo>
                  <a:pt x="4377" y="0"/>
                  <a:pt x="2051" y="623"/>
                  <a:pt x="0" y="1807"/>
                </a:cubicBezTo>
                <a:lnTo>
                  <a:pt x="6744" y="13488"/>
                </a:lnTo>
                <a:close/>
              </a:path>
            </a:pathLst>
          </a:custGeom>
          <a:solidFill>
            <a:schemeClr val="bg1">
              <a:lumMod val="85000"/>
            </a:schemeClr>
          </a:solidFill>
          <a:ln w="0">
            <a:noFill/>
            <a:prstDash val="solid"/>
            <a:round/>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txBody>
          <a:bodyPr vert="horz" wrap="square" lIns="68580" tIns="34290" rIns="68580" bIns="34290" numCol="1" anchor="t" anchorCtr="0" compatLnSpc="1"/>
          <a:lstStyle/>
          <a:p>
            <a:endParaRPr lang="zh-CN" altLang="en-US" sz="1015">
              <a:cs typeface="+mn-ea"/>
            </a:endParaRPr>
          </a:p>
        </p:txBody>
      </p:sp>
      <p:sp>
        <p:nvSpPr>
          <p:cNvPr id="70" name="Freeform 28"/>
          <p:cNvSpPr>
            <a:spLocks noEditPoints="1"/>
          </p:cNvSpPr>
          <p:nvPr/>
        </p:nvSpPr>
        <p:spPr bwMode="auto">
          <a:xfrm>
            <a:off x="3920724" y="1273988"/>
            <a:ext cx="655670" cy="1302554"/>
          </a:xfrm>
          <a:custGeom>
            <a:avLst/>
            <a:gdLst>
              <a:gd name="T0" fmla="*/ 6745 w 6841"/>
              <a:gd name="T1" fmla="*/ 13536 h 13588"/>
              <a:gd name="T2" fmla="*/ 6794 w 6841"/>
              <a:gd name="T3" fmla="*/ 96 h 13588"/>
              <a:gd name="T4" fmla="*/ 6351 w 6841"/>
              <a:gd name="T5" fmla="*/ 103 h 13588"/>
              <a:gd name="T6" fmla="*/ 5911 w 6841"/>
              <a:gd name="T7" fmla="*/ 125 h 13588"/>
              <a:gd name="T8" fmla="*/ 5472 w 6841"/>
              <a:gd name="T9" fmla="*/ 161 h 13588"/>
              <a:gd name="T10" fmla="*/ 5035 w 6841"/>
              <a:gd name="T11" fmla="*/ 212 h 13588"/>
              <a:gd name="T12" fmla="*/ 4601 w 6841"/>
              <a:gd name="T13" fmla="*/ 276 h 13588"/>
              <a:gd name="T14" fmla="*/ 4169 w 6841"/>
              <a:gd name="T15" fmla="*/ 355 h 13588"/>
              <a:gd name="T16" fmla="*/ 3740 w 6841"/>
              <a:gd name="T17" fmla="*/ 447 h 13588"/>
              <a:gd name="T18" fmla="*/ 3314 w 6841"/>
              <a:gd name="T19" fmla="*/ 554 h 13588"/>
              <a:gd name="T20" fmla="*/ 2893 w 6841"/>
              <a:gd name="T21" fmla="*/ 674 h 13588"/>
              <a:gd name="T22" fmla="*/ 2475 w 6841"/>
              <a:gd name="T23" fmla="*/ 809 h 13588"/>
              <a:gd name="T24" fmla="*/ 2062 w 6841"/>
              <a:gd name="T25" fmla="*/ 956 h 13588"/>
              <a:gd name="T26" fmla="*/ 1653 w 6841"/>
              <a:gd name="T27" fmla="*/ 1117 h 13588"/>
              <a:gd name="T28" fmla="*/ 1250 w 6841"/>
              <a:gd name="T29" fmla="*/ 1292 h 13588"/>
              <a:gd name="T30" fmla="*/ 852 w 6841"/>
              <a:gd name="T31" fmla="*/ 1481 h 13588"/>
              <a:gd name="T32" fmla="*/ 459 w 6841"/>
              <a:gd name="T33" fmla="*/ 1682 h 13588"/>
              <a:gd name="T34" fmla="*/ 73 w 6841"/>
              <a:gd name="T35" fmla="*/ 1897 h 13588"/>
              <a:gd name="T36" fmla="*/ 6835 w 6841"/>
              <a:gd name="T37" fmla="*/ 13512 h 13588"/>
              <a:gd name="T38" fmla="*/ 3 w 6841"/>
              <a:gd name="T39" fmla="*/ 1842 h 13588"/>
              <a:gd name="T40" fmla="*/ 219 w 6841"/>
              <a:gd name="T41" fmla="*/ 1703 h 13588"/>
              <a:gd name="T42" fmla="*/ 612 w 6841"/>
              <a:gd name="T43" fmla="*/ 1494 h 13588"/>
              <a:gd name="T44" fmla="*/ 1010 w 6841"/>
              <a:gd name="T45" fmla="*/ 1298 h 13588"/>
              <a:gd name="T46" fmla="*/ 1413 w 6841"/>
              <a:gd name="T47" fmla="*/ 1115 h 13588"/>
              <a:gd name="T48" fmla="*/ 1823 w 6841"/>
              <a:gd name="T49" fmla="*/ 946 h 13588"/>
              <a:gd name="T50" fmla="*/ 2236 w 6841"/>
              <a:gd name="T51" fmla="*/ 790 h 13588"/>
              <a:gd name="T52" fmla="*/ 2655 w 6841"/>
              <a:gd name="T53" fmla="*/ 648 h 13588"/>
              <a:gd name="T54" fmla="*/ 3078 w 6841"/>
              <a:gd name="T55" fmla="*/ 520 h 13588"/>
              <a:gd name="T56" fmla="*/ 3504 w 6841"/>
              <a:gd name="T57" fmla="*/ 406 h 13588"/>
              <a:gd name="T58" fmla="*/ 3935 w 6841"/>
              <a:gd name="T59" fmla="*/ 305 h 13588"/>
              <a:gd name="T60" fmla="*/ 4368 w 6841"/>
              <a:gd name="T61" fmla="*/ 219 h 13588"/>
              <a:gd name="T62" fmla="*/ 4804 w 6841"/>
              <a:gd name="T63" fmla="*/ 147 h 13588"/>
              <a:gd name="T64" fmla="*/ 5243 w 6841"/>
              <a:gd name="T65" fmla="*/ 89 h 13588"/>
              <a:gd name="T66" fmla="*/ 5684 w 6841"/>
              <a:gd name="T67" fmla="*/ 46 h 13588"/>
              <a:gd name="T68" fmla="*/ 6127 w 6841"/>
              <a:gd name="T69" fmla="*/ 17 h 13588"/>
              <a:gd name="T70" fmla="*/ 6571 w 6841"/>
              <a:gd name="T71" fmla="*/ 2 h 13588"/>
              <a:gd name="T72" fmla="*/ 6827 w 6841"/>
              <a:gd name="T73" fmla="*/ 14 h 13588"/>
              <a:gd name="T74" fmla="*/ 6841 w 6841"/>
              <a:gd name="T75" fmla="*/ 13536 h 13588"/>
              <a:gd name="T76" fmla="*/ 6752 w 6841"/>
              <a:gd name="T77" fmla="*/ 13560 h 13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41" h="13588">
                <a:moveTo>
                  <a:pt x="6835" y="13512"/>
                </a:moveTo>
                <a:lnTo>
                  <a:pt x="6745" y="13536"/>
                </a:lnTo>
                <a:lnTo>
                  <a:pt x="6745" y="48"/>
                </a:lnTo>
                <a:lnTo>
                  <a:pt x="6794" y="96"/>
                </a:lnTo>
                <a:lnTo>
                  <a:pt x="6572" y="98"/>
                </a:lnTo>
                <a:lnTo>
                  <a:pt x="6351" y="103"/>
                </a:lnTo>
                <a:lnTo>
                  <a:pt x="6131" y="112"/>
                </a:lnTo>
                <a:lnTo>
                  <a:pt x="5911" y="125"/>
                </a:lnTo>
                <a:lnTo>
                  <a:pt x="5691" y="141"/>
                </a:lnTo>
                <a:lnTo>
                  <a:pt x="5472" y="161"/>
                </a:lnTo>
                <a:lnTo>
                  <a:pt x="5253" y="185"/>
                </a:lnTo>
                <a:lnTo>
                  <a:pt x="5035" y="212"/>
                </a:lnTo>
                <a:lnTo>
                  <a:pt x="4818" y="242"/>
                </a:lnTo>
                <a:lnTo>
                  <a:pt x="4601" y="276"/>
                </a:lnTo>
                <a:lnTo>
                  <a:pt x="4384" y="314"/>
                </a:lnTo>
                <a:lnTo>
                  <a:pt x="4169" y="355"/>
                </a:lnTo>
                <a:lnTo>
                  <a:pt x="3954" y="399"/>
                </a:lnTo>
                <a:lnTo>
                  <a:pt x="3740" y="447"/>
                </a:lnTo>
                <a:lnTo>
                  <a:pt x="3527" y="499"/>
                </a:lnTo>
                <a:lnTo>
                  <a:pt x="3314" y="554"/>
                </a:lnTo>
                <a:lnTo>
                  <a:pt x="3103" y="612"/>
                </a:lnTo>
                <a:lnTo>
                  <a:pt x="2893" y="674"/>
                </a:lnTo>
                <a:lnTo>
                  <a:pt x="2684" y="740"/>
                </a:lnTo>
                <a:lnTo>
                  <a:pt x="2475" y="809"/>
                </a:lnTo>
                <a:lnTo>
                  <a:pt x="2268" y="881"/>
                </a:lnTo>
                <a:lnTo>
                  <a:pt x="2062" y="956"/>
                </a:lnTo>
                <a:lnTo>
                  <a:pt x="1857" y="1035"/>
                </a:lnTo>
                <a:lnTo>
                  <a:pt x="1653" y="1117"/>
                </a:lnTo>
                <a:lnTo>
                  <a:pt x="1451" y="1203"/>
                </a:lnTo>
                <a:lnTo>
                  <a:pt x="1250" y="1292"/>
                </a:lnTo>
                <a:lnTo>
                  <a:pt x="1050" y="1385"/>
                </a:lnTo>
                <a:lnTo>
                  <a:pt x="852" y="1481"/>
                </a:lnTo>
                <a:lnTo>
                  <a:pt x="655" y="1580"/>
                </a:lnTo>
                <a:lnTo>
                  <a:pt x="459" y="1682"/>
                </a:lnTo>
                <a:lnTo>
                  <a:pt x="265" y="1788"/>
                </a:lnTo>
                <a:lnTo>
                  <a:pt x="73" y="1897"/>
                </a:lnTo>
                <a:lnTo>
                  <a:pt x="91" y="1831"/>
                </a:lnTo>
                <a:lnTo>
                  <a:pt x="6835" y="13512"/>
                </a:lnTo>
                <a:close/>
                <a:moveTo>
                  <a:pt x="8" y="1879"/>
                </a:moveTo>
                <a:cubicBezTo>
                  <a:pt x="2" y="1868"/>
                  <a:pt x="0" y="1855"/>
                  <a:pt x="3" y="1842"/>
                </a:cubicBezTo>
                <a:cubicBezTo>
                  <a:pt x="7" y="1830"/>
                  <a:pt x="15" y="1820"/>
                  <a:pt x="26" y="1813"/>
                </a:cubicBezTo>
                <a:lnTo>
                  <a:pt x="219" y="1703"/>
                </a:lnTo>
                <a:lnTo>
                  <a:pt x="415" y="1597"/>
                </a:lnTo>
                <a:lnTo>
                  <a:pt x="612" y="1494"/>
                </a:lnTo>
                <a:lnTo>
                  <a:pt x="810" y="1394"/>
                </a:lnTo>
                <a:lnTo>
                  <a:pt x="1010" y="1298"/>
                </a:lnTo>
                <a:lnTo>
                  <a:pt x="1211" y="1205"/>
                </a:lnTo>
                <a:lnTo>
                  <a:pt x="1413" y="1115"/>
                </a:lnTo>
                <a:lnTo>
                  <a:pt x="1618" y="1028"/>
                </a:lnTo>
                <a:lnTo>
                  <a:pt x="1823" y="946"/>
                </a:lnTo>
                <a:lnTo>
                  <a:pt x="2029" y="866"/>
                </a:lnTo>
                <a:lnTo>
                  <a:pt x="2236" y="790"/>
                </a:lnTo>
                <a:lnTo>
                  <a:pt x="2445" y="717"/>
                </a:lnTo>
                <a:lnTo>
                  <a:pt x="2655" y="648"/>
                </a:lnTo>
                <a:lnTo>
                  <a:pt x="2866" y="582"/>
                </a:lnTo>
                <a:lnTo>
                  <a:pt x="3078" y="520"/>
                </a:lnTo>
                <a:lnTo>
                  <a:pt x="3290" y="461"/>
                </a:lnTo>
                <a:lnTo>
                  <a:pt x="3504" y="406"/>
                </a:lnTo>
                <a:lnTo>
                  <a:pt x="3719" y="354"/>
                </a:lnTo>
                <a:lnTo>
                  <a:pt x="3935" y="305"/>
                </a:lnTo>
                <a:lnTo>
                  <a:pt x="4151" y="260"/>
                </a:lnTo>
                <a:lnTo>
                  <a:pt x="4368" y="219"/>
                </a:lnTo>
                <a:lnTo>
                  <a:pt x="4586" y="181"/>
                </a:lnTo>
                <a:lnTo>
                  <a:pt x="4804" y="147"/>
                </a:lnTo>
                <a:lnTo>
                  <a:pt x="5024" y="116"/>
                </a:lnTo>
                <a:lnTo>
                  <a:pt x="5243" y="89"/>
                </a:lnTo>
                <a:lnTo>
                  <a:pt x="5463" y="66"/>
                </a:lnTo>
                <a:lnTo>
                  <a:pt x="5684" y="46"/>
                </a:lnTo>
                <a:lnTo>
                  <a:pt x="5905" y="29"/>
                </a:lnTo>
                <a:lnTo>
                  <a:pt x="6127" y="17"/>
                </a:lnTo>
                <a:lnTo>
                  <a:pt x="6349" y="7"/>
                </a:lnTo>
                <a:lnTo>
                  <a:pt x="6571" y="2"/>
                </a:lnTo>
                <a:lnTo>
                  <a:pt x="6793" y="0"/>
                </a:lnTo>
                <a:cubicBezTo>
                  <a:pt x="6806" y="0"/>
                  <a:pt x="6818" y="5"/>
                  <a:pt x="6827" y="14"/>
                </a:cubicBezTo>
                <a:cubicBezTo>
                  <a:pt x="6836" y="23"/>
                  <a:pt x="6841" y="35"/>
                  <a:pt x="6841" y="48"/>
                </a:cubicBezTo>
                <a:lnTo>
                  <a:pt x="6841" y="13536"/>
                </a:lnTo>
                <a:cubicBezTo>
                  <a:pt x="6841" y="13558"/>
                  <a:pt x="6827" y="13577"/>
                  <a:pt x="6806" y="13583"/>
                </a:cubicBezTo>
                <a:cubicBezTo>
                  <a:pt x="6785" y="13588"/>
                  <a:pt x="6763" y="13579"/>
                  <a:pt x="6752" y="13560"/>
                </a:cubicBezTo>
                <a:lnTo>
                  <a:pt x="8" y="1879"/>
                </a:lnTo>
                <a:close/>
              </a:path>
            </a:pathLst>
          </a:custGeom>
          <a:solidFill>
            <a:srgbClr val="FFFFFF"/>
          </a:solidFill>
          <a:ln w="1588" cap="flat">
            <a:noFill/>
            <a:prstDash val="solid"/>
            <a:bevel/>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txBody>
          <a:bodyPr vert="horz" wrap="square" lIns="68580" tIns="34290" rIns="68580" bIns="34290" numCol="1" anchor="t" anchorCtr="0" compatLnSpc="1"/>
          <a:lstStyle/>
          <a:p>
            <a:endParaRPr lang="zh-CN" altLang="en-US" sz="1015">
              <a:cs typeface="+mn-ea"/>
            </a:endParaRPr>
          </a:p>
        </p:txBody>
      </p:sp>
      <p:grpSp>
        <p:nvGrpSpPr>
          <p:cNvPr id="2" name="组合 17"/>
          <p:cNvGrpSpPr/>
          <p:nvPr/>
        </p:nvGrpSpPr>
        <p:grpSpPr>
          <a:xfrm>
            <a:off x="2519970" y="4031932"/>
            <a:ext cx="594343" cy="609738"/>
            <a:chOff x="7673976" y="2593975"/>
            <a:chExt cx="1716088" cy="1760538"/>
          </a:xfrm>
          <a:solidFill>
            <a:schemeClr val="bg1"/>
          </a:solidFill>
          <a:scene3d>
            <a:camera prst="orthographicFront">
              <a:rot lat="0" lon="0" rev="0"/>
            </a:camera>
            <a:lightRig rig="contrasting" dir="t">
              <a:rot lat="0" lon="0" rev="1500000"/>
            </a:lightRig>
          </a:scene3d>
        </p:grpSpPr>
        <p:sp>
          <p:nvSpPr>
            <p:cNvPr id="19" name="Freeform 60"/>
            <p:cNvSpPr/>
            <p:nvPr/>
          </p:nvSpPr>
          <p:spPr bwMode="auto">
            <a:xfrm>
              <a:off x="7673976" y="2974975"/>
              <a:ext cx="1284288" cy="1379538"/>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grpFill/>
            <a:ln>
              <a:noFill/>
            </a:ln>
            <a:effectLst>
              <a:outerShdw blurRad="149987" dist="250190" dir="8460000" algn="ctr">
                <a:srgbClr val="000000">
                  <a:alpha val="28000"/>
                </a:srgbClr>
              </a:outerShdw>
            </a:effectLst>
            <a:sp3d prstMaterial="metal">
              <a:bevelT w="88900" h="88900"/>
            </a:sp3d>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0" name="Freeform 61"/>
            <p:cNvSpPr>
              <a:spLocks noEditPoints="1"/>
            </p:cNvSpPr>
            <p:nvPr/>
          </p:nvSpPr>
          <p:spPr bwMode="auto">
            <a:xfrm>
              <a:off x="8540751" y="2593975"/>
              <a:ext cx="849313" cy="739775"/>
            </a:xfrm>
            <a:custGeom>
              <a:avLst/>
              <a:gdLst>
                <a:gd name="T0" fmla="*/ 143 w 289"/>
                <a:gd name="T1" fmla="*/ 1 h 252"/>
                <a:gd name="T2" fmla="*/ 0 w 289"/>
                <a:gd name="T3" fmla="*/ 111 h 252"/>
                <a:gd name="T4" fmla="*/ 73 w 289"/>
                <a:gd name="T5" fmla="*/ 203 h 252"/>
                <a:gd name="T6" fmla="*/ 47 w 289"/>
                <a:gd name="T7" fmla="*/ 252 h 252"/>
                <a:gd name="T8" fmla="*/ 121 w 289"/>
                <a:gd name="T9" fmla="*/ 216 h 252"/>
                <a:gd name="T10" fmla="*/ 146 w 289"/>
                <a:gd name="T11" fmla="*/ 217 h 252"/>
                <a:gd name="T12" fmla="*/ 288 w 289"/>
                <a:gd name="T13" fmla="*/ 107 h 252"/>
                <a:gd name="T14" fmla="*/ 143 w 289"/>
                <a:gd name="T15" fmla="*/ 1 h 252"/>
                <a:gd name="T16" fmla="*/ 73 w 289"/>
                <a:gd name="T17" fmla="*/ 131 h 252"/>
                <a:gd name="T18" fmla="*/ 55 w 289"/>
                <a:gd name="T19" fmla="*/ 113 h 252"/>
                <a:gd name="T20" fmla="*/ 73 w 289"/>
                <a:gd name="T21" fmla="*/ 95 h 252"/>
                <a:gd name="T22" fmla="*/ 91 w 289"/>
                <a:gd name="T23" fmla="*/ 113 h 252"/>
                <a:gd name="T24" fmla="*/ 73 w 289"/>
                <a:gd name="T25" fmla="*/ 131 h 252"/>
                <a:gd name="T26" fmla="*/ 144 w 289"/>
                <a:gd name="T27" fmla="*/ 131 h 252"/>
                <a:gd name="T28" fmla="*/ 126 w 289"/>
                <a:gd name="T29" fmla="*/ 113 h 252"/>
                <a:gd name="T30" fmla="*/ 144 w 289"/>
                <a:gd name="T31" fmla="*/ 95 h 252"/>
                <a:gd name="T32" fmla="*/ 162 w 289"/>
                <a:gd name="T33" fmla="*/ 113 h 252"/>
                <a:gd name="T34" fmla="*/ 144 w 289"/>
                <a:gd name="T35" fmla="*/ 131 h 252"/>
                <a:gd name="T36" fmla="*/ 216 w 289"/>
                <a:gd name="T37" fmla="*/ 131 h 252"/>
                <a:gd name="T38" fmla="*/ 198 w 289"/>
                <a:gd name="T39" fmla="*/ 113 h 252"/>
                <a:gd name="T40" fmla="*/ 216 w 289"/>
                <a:gd name="T41" fmla="*/ 95 h 252"/>
                <a:gd name="T42" fmla="*/ 233 w 289"/>
                <a:gd name="T43" fmla="*/ 113 h 252"/>
                <a:gd name="T44" fmla="*/ 216 w 289"/>
                <a:gd name="T45" fmla="*/ 13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9" h="252">
                  <a:moveTo>
                    <a:pt x="143" y="1"/>
                  </a:moveTo>
                  <a:cubicBezTo>
                    <a:pt x="63" y="2"/>
                    <a:pt x="0" y="51"/>
                    <a:pt x="0" y="111"/>
                  </a:cubicBezTo>
                  <a:cubicBezTo>
                    <a:pt x="1" y="151"/>
                    <a:pt x="30" y="185"/>
                    <a:pt x="73" y="203"/>
                  </a:cubicBezTo>
                  <a:cubicBezTo>
                    <a:pt x="47" y="252"/>
                    <a:pt x="47" y="252"/>
                    <a:pt x="47" y="252"/>
                  </a:cubicBezTo>
                  <a:cubicBezTo>
                    <a:pt x="121" y="216"/>
                    <a:pt x="121" y="216"/>
                    <a:pt x="121" y="216"/>
                  </a:cubicBezTo>
                  <a:cubicBezTo>
                    <a:pt x="129" y="217"/>
                    <a:pt x="137" y="218"/>
                    <a:pt x="146" y="217"/>
                  </a:cubicBezTo>
                  <a:cubicBezTo>
                    <a:pt x="225" y="216"/>
                    <a:pt x="289" y="167"/>
                    <a:pt x="288" y="107"/>
                  </a:cubicBezTo>
                  <a:cubicBezTo>
                    <a:pt x="287" y="47"/>
                    <a:pt x="222" y="0"/>
                    <a:pt x="143" y="1"/>
                  </a:cubicBezTo>
                  <a:close/>
                  <a:moveTo>
                    <a:pt x="73" y="131"/>
                  </a:moveTo>
                  <a:cubicBezTo>
                    <a:pt x="63" y="131"/>
                    <a:pt x="55" y="123"/>
                    <a:pt x="55" y="113"/>
                  </a:cubicBezTo>
                  <a:cubicBezTo>
                    <a:pt x="55" y="103"/>
                    <a:pt x="63" y="95"/>
                    <a:pt x="73" y="95"/>
                  </a:cubicBezTo>
                  <a:cubicBezTo>
                    <a:pt x="83" y="95"/>
                    <a:pt x="91" y="103"/>
                    <a:pt x="91" y="113"/>
                  </a:cubicBezTo>
                  <a:cubicBezTo>
                    <a:pt x="91" y="123"/>
                    <a:pt x="83" y="131"/>
                    <a:pt x="73" y="131"/>
                  </a:cubicBezTo>
                  <a:close/>
                  <a:moveTo>
                    <a:pt x="144" y="131"/>
                  </a:moveTo>
                  <a:cubicBezTo>
                    <a:pt x="134" y="131"/>
                    <a:pt x="126" y="123"/>
                    <a:pt x="126" y="113"/>
                  </a:cubicBezTo>
                  <a:cubicBezTo>
                    <a:pt x="126" y="103"/>
                    <a:pt x="134" y="95"/>
                    <a:pt x="144" y="95"/>
                  </a:cubicBezTo>
                  <a:cubicBezTo>
                    <a:pt x="154" y="95"/>
                    <a:pt x="162" y="103"/>
                    <a:pt x="162" y="113"/>
                  </a:cubicBezTo>
                  <a:cubicBezTo>
                    <a:pt x="162" y="123"/>
                    <a:pt x="154" y="131"/>
                    <a:pt x="144" y="131"/>
                  </a:cubicBezTo>
                  <a:close/>
                  <a:moveTo>
                    <a:pt x="216" y="131"/>
                  </a:moveTo>
                  <a:cubicBezTo>
                    <a:pt x="206" y="131"/>
                    <a:pt x="198" y="123"/>
                    <a:pt x="198" y="113"/>
                  </a:cubicBezTo>
                  <a:cubicBezTo>
                    <a:pt x="198" y="103"/>
                    <a:pt x="206" y="95"/>
                    <a:pt x="216" y="95"/>
                  </a:cubicBezTo>
                  <a:cubicBezTo>
                    <a:pt x="225" y="95"/>
                    <a:pt x="233" y="103"/>
                    <a:pt x="233" y="113"/>
                  </a:cubicBezTo>
                  <a:cubicBezTo>
                    <a:pt x="233" y="123"/>
                    <a:pt x="225" y="131"/>
                    <a:pt x="216" y="131"/>
                  </a:cubicBezTo>
                  <a:close/>
                </a:path>
              </a:pathLst>
            </a:custGeom>
            <a:grpFill/>
            <a:ln>
              <a:noFill/>
            </a:ln>
            <a:effectLst>
              <a:outerShdw blurRad="149987" dist="250190" dir="8460000" algn="ctr">
                <a:srgbClr val="000000">
                  <a:alpha val="28000"/>
                </a:srgbClr>
              </a:outerShdw>
            </a:effectLst>
            <a:sp3d prstMaterial="metal">
              <a:bevelT w="88900" h="88900"/>
            </a:sp3d>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grpSp>
      <p:sp>
        <p:nvSpPr>
          <p:cNvPr id="21" name="文本框 17"/>
          <p:cNvSpPr txBox="1"/>
          <p:nvPr/>
        </p:nvSpPr>
        <p:spPr>
          <a:xfrm>
            <a:off x="3209568" y="3880154"/>
            <a:ext cx="1383712" cy="849463"/>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pPr>
              <a:lnSpc>
                <a:spcPct val="120000"/>
              </a:lnSpc>
            </a:pPr>
            <a:r>
              <a:rPr lang="zh-CN" altLang="en-US" sz="2000" dirty="0">
                <a:solidFill>
                  <a:schemeClr val="bg1"/>
                </a:solidFill>
                <a:latin typeface="+mj-ea"/>
                <a:ea typeface="+mj-ea"/>
                <a:cs typeface="+mn-ea"/>
              </a:rPr>
              <a:t>第二章</a:t>
            </a:r>
            <a:r>
              <a:rPr lang="zh-CN" altLang="en-US" sz="1600" dirty="0">
                <a:solidFill>
                  <a:schemeClr val="bg1"/>
                </a:solidFill>
                <a:latin typeface="+mj-ea"/>
                <a:ea typeface="+mj-ea"/>
                <a:cs typeface="+mn-ea"/>
              </a:rPr>
              <a:t> </a:t>
            </a:r>
            <a:endParaRPr lang="en-US" altLang="zh-CN" sz="1600" dirty="0">
              <a:solidFill>
                <a:schemeClr val="bg1"/>
              </a:solidFill>
              <a:latin typeface="+mj-ea"/>
              <a:ea typeface="+mj-ea"/>
              <a:cs typeface="+mn-ea"/>
            </a:endParaRPr>
          </a:p>
          <a:p>
            <a:pPr>
              <a:lnSpc>
                <a:spcPct val="120000"/>
              </a:lnSpc>
            </a:pPr>
            <a:r>
              <a:rPr lang="zh-CN" altLang="en-US" sz="2100" b="1" dirty="0" smtClean="0">
                <a:solidFill>
                  <a:schemeClr val="bg1"/>
                </a:solidFill>
                <a:latin typeface="+mj-ea"/>
                <a:ea typeface="+mj-ea"/>
                <a:cs typeface="+mn-ea"/>
              </a:rPr>
              <a:t>内容详解</a:t>
            </a:r>
            <a:endParaRPr lang="zh-CN" altLang="en-US" sz="2100" b="1" dirty="0">
              <a:solidFill>
                <a:schemeClr val="bg1"/>
              </a:solidFill>
              <a:latin typeface="+mj-ea"/>
              <a:ea typeface="+mj-ea"/>
              <a:cs typeface="+mn-ea"/>
            </a:endParaRPr>
          </a:p>
        </p:txBody>
      </p:sp>
    </p:spTree>
  </p:cSld>
  <p:clrMapOvr>
    <a:masterClrMapping/>
  </p:clrMapOvr>
  <p:transition advClick="0" advTm="0">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圆角矩形 28"/>
          <p:cNvSpPr/>
          <p:nvPr/>
        </p:nvSpPr>
        <p:spPr>
          <a:xfrm>
            <a:off x="6135167" y="2855138"/>
            <a:ext cx="2907102" cy="2046979"/>
          </a:xfrm>
          <a:prstGeom prst="roundRect">
            <a:avLst>
              <a:gd name="adj" fmla="val 14031"/>
            </a:avLst>
          </a:prstGeom>
          <a:gradFill flip="none" rotWithShape="1">
            <a:gsLst>
              <a:gs pos="0">
                <a:schemeClr val="bg1"/>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6" name="圆角矩形 25"/>
          <p:cNvSpPr/>
          <p:nvPr/>
        </p:nvSpPr>
        <p:spPr>
          <a:xfrm>
            <a:off x="140268" y="2845238"/>
            <a:ext cx="2907102" cy="2046979"/>
          </a:xfrm>
          <a:prstGeom prst="roundRect">
            <a:avLst>
              <a:gd name="adj" fmla="val 14031"/>
            </a:avLst>
          </a:prstGeom>
          <a:gradFill flip="none" rotWithShape="1">
            <a:gsLst>
              <a:gs pos="0">
                <a:schemeClr val="bg1"/>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 name="圆角矩形 13"/>
          <p:cNvSpPr/>
          <p:nvPr/>
        </p:nvSpPr>
        <p:spPr>
          <a:xfrm>
            <a:off x="260400" y="2982446"/>
            <a:ext cx="2810203" cy="1737189"/>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9" tIns="34285" rIns="68569" bIns="34285" rtlCol="0" anchor="ctr"/>
          <a:lstStyle/>
          <a:p>
            <a:pPr algn="ctr"/>
            <a:endParaRPr lang="zh-CN" altLang="en-US">
              <a:solidFill>
                <a:schemeClr val="accent2"/>
              </a:solidFill>
            </a:endParaRPr>
          </a:p>
        </p:txBody>
      </p:sp>
      <p:grpSp>
        <p:nvGrpSpPr>
          <p:cNvPr id="2" name="组合 31"/>
          <p:cNvGrpSpPr/>
          <p:nvPr/>
        </p:nvGrpSpPr>
        <p:grpSpPr>
          <a:xfrm>
            <a:off x="190293" y="1935393"/>
            <a:ext cx="1022872" cy="864015"/>
            <a:chOff x="4497043" y="2426089"/>
            <a:chExt cx="1039268" cy="1153289"/>
          </a:xfrm>
        </p:grpSpPr>
        <p:sp>
          <p:nvSpPr>
            <p:cNvPr id="33" name="Freeform 5"/>
            <p:cNvSpPr/>
            <p:nvPr/>
          </p:nvSpPr>
          <p:spPr bwMode="auto">
            <a:xfrm>
              <a:off x="4497044" y="2426109"/>
              <a:ext cx="1039267" cy="115326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12700">
              <a:noFill/>
            </a:ln>
            <a:effectLst>
              <a:outerShdw blurRad="330200" dist="127000" dir="2700000" algn="tl" rotWithShape="0">
                <a:prstClr val="black">
                  <a:alpha val="31000"/>
                </a:prstClr>
              </a:outerShdw>
            </a:effectLst>
          </p:spPr>
          <p:txBody>
            <a:bodyPr vert="horz" wrap="square" lIns="68580" tIns="34290" rIns="68580" bIns="34290" numCol="1" anchor="t" anchorCtr="0" compatLnSpc="1"/>
            <a:lstStyle/>
            <a:p>
              <a:endParaRPr lang="zh-CN" altLang="en-US" sz="2400">
                <a:ea typeface="微软雅黑" panose="020B0503020204020204" pitchFamily="34" charset="-122"/>
              </a:endParaRPr>
            </a:p>
          </p:txBody>
        </p:sp>
        <p:sp>
          <p:nvSpPr>
            <p:cNvPr id="34" name="Freeform 5"/>
            <p:cNvSpPr/>
            <p:nvPr/>
          </p:nvSpPr>
          <p:spPr bwMode="auto">
            <a:xfrm>
              <a:off x="4497043" y="2426089"/>
              <a:ext cx="975233" cy="110959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 name="connsiteX0" fmla="*/ 2926 w 9929"/>
                <a:gd name="connsiteY0" fmla="*/ 10000 h 10036"/>
                <a:gd name="connsiteX1" fmla="*/ 2141 w 9929"/>
                <a:gd name="connsiteY1" fmla="*/ 9491 h 10036"/>
                <a:gd name="connsiteX2" fmla="*/ 104 w 9929"/>
                <a:gd name="connsiteY2" fmla="*/ 5509 h 10036"/>
                <a:gd name="connsiteX3" fmla="*/ 104 w 9929"/>
                <a:gd name="connsiteY3" fmla="*/ 4491 h 10036"/>
                <a:gd name="connsiteX4" fmla="*/ 2141 w 9929"/>
                <a:gd name="connsiteY4" fmla="*/ 509 h 10036"/>
                <a:gd name="connsiteX5" fmla="*/ 2926 w 9929"/>
                <a:gd name="connsiteY5" fmla="*/ 0 h 10036"/>
                <a:gd name="connsiteX6" fmla="*/ 6999 w 9929"/>
                <a:gd name="connsiteY6" fmla="*/ 0 h 10036"/>
                <a:gd name="connsiteX7" fmla="*/ 7784 w 9929"/>
                <a:gd name="connsiteY7" fmla="*/ 509 h 10036"/>
                <a:gd name="connsiteX8" fmla="*/ 9821 w 9929"/>
                <a:gd name="connsiteY8" fmla="*/ 4491 h 10036"/>
                <a:gd name="connsiteX9" fmla="*/ 9821 w 9929"/>
                <a:gd name="connsiteY9" fmla="*/ 5509 h 10036"/>
                <a:gd name="connsiteX10" fmla="*/ 7784 w 9929"/>
                <a:gd name="connsiteY10" fmla="*/ 9491 h 10036"/>
                <a:gd name="connsiteX11" fmla="*/ 2926 w 9929"/>
                <a:gd name="connsiteY11" fmla="*/ 10000 h 10036"/>
                <a:gd name="connsiteX0-1" fmla="*/ 2947 w 10000"/>
                <a:gd name="connsiteY0-2" fmla="*/ 9964 h 9964"/>
                <a:gd name="connsiteX1-3" fmla="*/ 2156 w 10000"/>
                <a:gd name="connsiteY1-4" fmla="*/ 9457 h 9964"/>
                <a:gd name="connsiteX2-5" fmla="*/ 105 w 10000"/>
                <a:gd name="connsiteY2-6" fmla="*/ 5489 h 9964"/>
                <a:gd name="connsiteX3-7" fmla="*/ 105 w 10000"/>
                <a:gd name="connsiteY3-8" fmla="*/ 4475 h 9964"/>
                <a:gd name="connsiteX4-9" fmla="*/ 2156 w 10000"/>
                <a:gd name="connsiteY4-10" fmla="*/ 507 h 9964"/>
                <a:gd name="connsiteX5-11" fmla="*/ 2947 w 10000"/>
                <a:gd name="connsiteY5-12" fmla="*/ 0 h 9964"/>
                <a:gd name="connsiteX6-13" fmla="*/ 7049 w 10000"/>
                <a:gd name="connsiteY6-14" fmla="*/ 0 h 9964"/>
                <a:gd name="connsiteX7-15" fmla="*/ 7840 w 10000"/>
                <a:gd name="connsiteY7-16" fmla="*/ 507 h 9964"/>
                <a:gd name="connsiteX8-17" fmla="*/ 9891 w 10000"/>
                <a:gd name="connsiteY8-18" fmla="*/ 4475 h 9964"/>
                <a:gd name="connsiteX9-19" fmla="*/ 9891 w 10000"/>
                <a:gd name="connsiteY9-20" fmla="*/ 5489 h 9964"/>
                <a:gd name="connsiteX10-21" fmla="*/ 2947 w 10000"/>
                <a:gd name="connsiteY10-22" fmla="*/ 9964 h 9964"/>
                <a:gd name="connsiteX0-23" fmla="*/ 2947 w 10070"/>
                <a:gd name="connsiteY0-24" fmla="*/ 10000 h 10000"/>
                <a:gd name="connsiteX1-25" fmla="*/ 2156 w 10070"/>
                <a:gd name="connsiteY1-26" fmla="*/ 9491 h 10000"/>
                <a:gd name="connsiteX2-27" fmla="*/ 105 w 10070"/>
                <a:gd name="connsiteY2-28" fmla="*/ 5509 h 10000"/>
                <a:gd name="connsiteX3-29" fmla="*/ 105 w 10070"/>
                <a:gd name="connsiteY3-30" fmla="*/ 4491 h 10000"/>
                <a:gd name="connsiteX4-31" fmla="*/ 2156 w 10070"/>
                <a:gd name="connsiteY4-32" fmla="*/ 509 h 10000"/>
                <a:gd name="connsiteX5-33" fmla="*/ 2947 w 10070"/>
                <a:gd name="connsiteY5-34" fmla="*/ 0 h 10000"/>
                <a:gd name="connsiteX6-35" fmla="*/ 7049 w 10070"/>
                <a:gd name="connsiteY6-36" fmla="*/ 0 h 10000"/>
                <a:gd name="connsiteX7-37" fmla="*/ 7840 w 10070"/>
                <a:gd name="connsiteY7-38" fmla="*/ 509 h 10000"/>
                <a:gd name="connsiteX8-39" fmla="*/ 9891 w 10070"/>
                <a:gd name="connsiteY8-40" fmla="*/ 4491 h 10000"/>
                <a:gd name="connsiteX9-41" fmla="*/ 2947 w 10070"/>
                <a:gd name="connsiteY9-42" fmla="*/ 10000 h 10000"/>
                <a:gd name="connsiteX0-43" fmla="*/ 2947 w 8049"/>
                <a:gd name="connsiteY0-44" fmla="*/ 10391 h 10391"/>
                <a:gd name="connsiteX1-45" fmla="*/ 2156 w 8049"/>
                <a:gd name="connsiteY1-46" fmla="*/ 9882 h 10391"/>
                <a:gd name="connsiteX2-47" fmla="*/ 105 w 8049"/>
                <a:gd name="connsiteY2-48" fmla="*/ 5900 h 10391"/>
                <a:gd name="connsiteX3-49" fmla="*/ 105 w 8049"/>
                <a:gd name="connsiteY3-50" fmla="*/ 4882 h 10391"/>
                <a:gd name="connsiteX4-51" fmla="*/ 2156 w 8049"/>
                <a:gd name="connsiteY4-52" fmla="*/ 900 h 10391"/>
                <a:gd name="connsiteX5-53" fmla="*/ 2947 w 8049"/>
                <a:gd name="connsiteY5-54" fmla="*/ 391 h 10391"/>
                <a:gd name="connsiteX6-55" fmla="*/ 7049 w 8049"/>
                <a:gd name="connsiteY6-56" fmla="*/ 391 h 10391"/>
                <a:gd name="connsiteX7-57" fmla="*/ 7840 w 8049"/>
                <a:gd name="connsiteY7-58" fmla="*/ 900 h 10391"/>
                <a:gd name="connsiteX8-59" fmla="*/ 2947 w 8049"/>
                <a:gd name="connsiteY8-60" fmla="*/ 10391 h 10391"/>
                <a:gd name="connsiteX0-61" fmla="*/ 3660 w 9981"/>
                <a:gd name="connsiteY0-62" fmla="*/ 9640 h 9640"/>
                <a:gd name="connsiteX1-63" fmla="*/ 2678 w 9981"/>
                <a:gd name="connsiteY1-64" fmla="*/ 9150 h 9640"/>
                <a:gd name="connsiteX2-65" fmla="*/ 129 w 9981"/>
                <a:gd name="connsiteY2-66" fmla="*/ 5318 h 9640"/>
                <a:gd name="connsiteX3-67" fmla="*/ 129 w 9981"/>
                <a:gd name="connsiteY3-68" fmla="*/ 4338 h 9640"/>
                <a:gd name="connsiteX4-69" fmla="*/ 2678 w 9981"/>
                <a:gd name="connsiteY4-70" fmla="*/ 506 h 9640"/>
                <a:gd name="connsiteX5-71" fmla="*/ 3660 w 9981"/>
                <a:gd name="connsiteY5-72" fmla="*/ 16 h 9640"/>
                <a:gd name="connsiteX6-73" fmla="*/ 8757 w 9981"/>
                <a:gd name="connsiteY6-74" fmla="*/ 16 h 9640"/>
                <a:gd name="connsiteX7-75" fmla="*/ 9739 w 9981"/>
                <a:gd name="connsiteY7-76" fmla="*/ 506 h 9640"/>
                <a:gd name="connsiteX8-77" fmla="*/ 3660 w 9981"/>
                <a:gd name="connsiteY8-78" fmla="*/ 9640 h 9640"/>
                <a:gd name="connsiteX0-79" fmla="*/ 3667 w 9758"/>
                <a:gd name="connsiteY0-80" fmla="*/ 10713 h 10713"/>
                <a:gd name="connsiteX1-81" fmla="*/ 2683 w 9758"/>
                <a:gd name="connsiteY1-82" fmla="*/ 10205 h 10713"/>
                <a:gd name="connsiteX2-83" fmla="*/ 129 w 9758"/>
                <a:gd name="connsiteY2-84" fmla="*/ 6230 h 10713"/>
                <a:gd name="connsiteX3-85" fmla="*/ 129 w 9758"/>
                <a:gd name="connsiteY3-86" fmla="*/ 5213 h 10713"/>
                <a:gd name="connsiteX4-87" fmla="*/ 2683 w 9758"/>
                <a:gd name="connsiteY4-88" fmla="*/ 1238 h 10713"/>
                <a:gd name="connsiteX5-89" fmla="*/ 3667 w 9758"/>
                <a:gd name="connsiteY5-90" fmla="*/ 730 h 10713"/>
                <a:gd name="connsiteX6-91" fmla="*/ 8774 w 9758"/>
                <a:gd name="connsiteY6-92" fmla="*/ 730 h 10713"/>
                <a:gd name="connsiteX7-93" fmla="*/ 9758 w 9758"/>
                <a:gd name="connsiteY7-94" fmla="*/ 1238 h 10713"/>
                <a:gd name="connsiteX8-95" fmla="*/ 3667 w 9758"/>
                <a:gd name="connsiteY8-96" fmla="*/ 10713 h 10713"/>
                <a:gd name="connsiteX0-97" fmla="*/ 3758 w 10000"/>
                <a:gd name="connsiteY0-98" fmla="*/ 9319 h 9319"/>
                <a:gd name="connsiteX1-99" fmla="*/ 2750 w 10000"/>
                <a:gd name="connsiteY1-100" fmla="*/ 8845 h 9319"/>
                <a:gd name="connsiteX2-101" fmla="*/ 132 w 10000"/>
                <a:gd name="connsiteY2-102" fmla="*/ 5134 h 9319"/>
                <a:gd name="connsiteX3-103" fmla="*/ 132 w 10000"/>
                <a:gd name="connsiteY3-104" fmla="*/ 4185 h 9319"/>
                <a:gd name="connsiteX4-105" fmla="*/ 2750 w 10000"/>
                <a:gd name="connsiteY4-106" fmla="*/ 475 h 9319"/>
                <a:gd name="connsiteX5-107" fmla="*/ 3758 w 10000"/>
                <a:gd name="connsiteY5-108" fmla="*/ 0 h 9319"/>
                <a:gd name="connsiteX6-109" fmla="*/ 8992 w 10000"/>
                <a:gd name="connsiteY6-110" fmla="*/ 0 h 9319"/>
                <a:gd name="connsiteX7-111" fmla="*/ 10000 w 10000"/>
                <a:gd name="connsiteY7-112" fmla="*/ 475 h 9319"/>
                <a:gd name="connsiteX8-113" fmla="*/ 3758 w 10000"/>
                <a:gd name="connsiteY8-114" fmla="*/ 9319 h 9319"/>
                <a:gd name="connsiteX0-115" fmla="*/ 3758 w 10000"/>
                <a:gd name="connsiteY0-116" fmla="*/ 10000 h 10000"/>
                <a:gd name="connsiteX1-117" fmla="*/ 2750 w 10000"/>
                <a:gd name="connsiteY1-118" fmla="*/ 9491 h 10000"/>
                <a:gd name="connsiteX2-119" fmla="*/ 132 w 10000"/>
                <a:gd name="connsiteY2-120" fmla="*/ 5509 h 10000"/>
                <a:gd name="connsiteX3-121" fmla="*/ 132 w 10000"/>
                <a:gd name="connsiteY3-122" fmla="*/ 4491 h 10000"/>
                <a:gd name="connsiteX4-123" fmla="*/ 2750 w 10000"/>
                <a:gd name="connsiteY4-124" fmla="*/ 510 h 10000"/>
                <a:gd name="connsiteX5-125" fmla="*/ 3758 w 10000"/>
                <a:gd name="connsiteY5-126" fmla="*/ 0 h 10000"/>
                <a:gd name="connsiteX6-127" fmla="*/ 8992 w 10000"/>
                <a:gd name="connsiteY6-128" fmla="*/ 0 h 10000"/>
                <a:gd name="connsiteX7-129" fmla="*/ 10000 w 10000"/>
                <a:gd name="connsiteY7-130" fmla="*/ 510 h 10000"/>
                <a:gd name="connsiteX8-131" fmla="*/ 3758 w 10000"/>
                <a:gd name="connsiteY8-132" fmla="*/ 10000 h 10000"/>
                <a:gd name="connsiteX0-133" fmla="*/ 3758 w 10000"/>
                <a:gd name="connsiteY0-134" fmla="*/ 10000 h 10000"/>
                <a:gd name="connsiteX1-135" fmla="*/ 2750 w 10000"/>
                <a:gd name="connsiteY1-136" fmla="*/ 9491 h 10000"/>
                <a:gd name="connsiteX2-137" fmla="*/ 132 w 10000"/>
                <a:gd name="connsiteY2-138" fmla="*/ 5509 h 10000"/>
                <a:gd name="connsiteX3-139" fmla="*/ 132 w 10000"/>
                <a:gd name="connsiteY3-140" fmla="*/ 4491 h 10000"/>
                <a:gd name="connsiteX4-141" fmla="*/ 2750 w 10000"/>
                <a:gd name="connsiteY4-142" fmla="*/ 510 h 10000"/>
                <a:gd name="connsiteX5-143" fmla="*/ 3758 w 10000"/>
                <a:gd name="connsiteY5-144" fmla="*/ 0 h 10000"/>
                <a:gd name="connsiteX6-145" fmla="*/ 8992 w 10000"/>
                <a:gd name="connsiteY6-146" fmla="*/ 0 h 10000"/>
                <a:gd name="connsiteX7-147" fmla="*/ 10000 w 10000"/>
                <a:gd name="connsiteY7-148" fmla="*/ 510 h 10000"/>
                <a:gd name="connsiteX8-149" fmla="*/ 7779 w 10000"/>
                <a:gd name="connsiteY8-150" fmla="*/ 5715 h 10000"/>
                <a:gd name="connsiteX9-151" fmla="*/ 3758 w 10000"/>
                <a:gd name="connsiteY9-152" fmla="*/ 10000 h 10000"/>
                <a:gd name="connsiteX0-153" fmla="*/ 3758 w 10000"/>
                <a:gd name="connsiteY0-154" fmla="*/ 10000 h 10000"/>
                <a:gd name="connsiteX1-155" fmla="*/ 2750 w 10000"/>
                <a:gd name="connsiteY1-156" fmla="*/ 9491 h 10000"/>
                <a:gd name="connsiteX2-157" fmla="*/ 132 w 10000"/>
                <a:gd name="connsiteY2-158" fmla="*/ 5509 h 10000"/>
                <a:gd name="connsiteX3-159" fmla="*/ 132 w 10000"/>
                <a:gd name="connsiteY3-160" fmla="*/ 4491 h 10000"/>
                <a:gd name="connsiteX4-161" fmla="*/ 2750 w 10000"/>
                <a:gd name="connsiteY4-162" fmla="*/ 510 h 10000"/>
                <a:gd name="connsiteX5-163" fmla="*/ 3758 w 10000"/>
                <a:gd name="connsiteY5-164" fmla="*/ 0 h 10000"/>
                <a:gd name="connsiteX6-165" fmla="*/ 8992 w 10000"/>
                <a:gd name="connsiteY6-166" fmla="*/ 0 h 10000"/>
                <a:gd name="connsiteX7-167" fmla="*/ 10000 w 10000"/>
                <a:gd name="connsiteY7-168" fmla="*/ 510 h 10000"/>
                <a:gd name="connsiteX8-169" fmla="*/ 7779 w 10000"/>
                <a:gd name="connsiteY8-170" fmla="*/ 5715 h 10000"/>
                <a:gd name="connsiteX9-171" fmla="*/ 3758 w 10000"/>
                <a:gd name="connsiteY9-172" fmla="*/ 10000 h 10000"/>
                <a:gd name="connsiteX0-173" fmla="*/ 3758 w 10000"/>
                <a:gd name="connsiteY0-174" fmla="*/ 10000 h 10000"/>
                <a:gd name="connsiteX1-175" fmla="*/ 2750 w 10000"/>
                <a:gd name="connsiteY1-176" fmla="*/ 9491 h 10000"/>
                <a:gd name="connsiteX2-177" fmla="*/ 132 w 10000"/>
                <a:gd name="connsiteY2-178" fmla="*/ 5509 h 10000"/>
                <a:gd name="connsiteX3-179" fmla="*/ 132 w 10000"/>
                <a:gd name="connsiteY3-180" fmla="*/ 4491 h 10000"/>
                <a:gd name="connsiteX4-181" fmla="*/ 2750 w 10000"/>
                <a:gd name="connsiteY4-182" fmla="*/ 510 h 10000"/>
                <a:gd name="connsiteX5-183" fmla="*/ 3758 w 10000"/>
                <a:gd name="connsiteY5-184" fmla="*/ 0 h 10000"/>
                <a:gd name="connsiteX6-185" fmla="*/ 8992 w 10000"/>
                <a:gd name="connsiteY6-186" fmla="*/ 0 h 10000"/>
                <a:gd name="connsiteX7-187" fmla="*/ 10000 w 10000"/>
                <a:gd name="connsiteY7-188" fmla="*/ 510 h 10000"/>
                <a:gd name="connsiteX8-189" fmla="*/ 7779 w 10000"/>
                <a:gd name="connsiteY8-190" fmla="*/ 5715 h 10000"/>
                <a:gd name="connsiteX9-191" fmla="*/ 3758 w 10000"/>
                <a:gd name="connsiteY9-192" fmla="*/ 10000 h 10000"/>
                <a:gd name="connsiteX0-193" fmla="*/ 3758 w 10000"/>
                <a:gd name="connsiteY0-194" fmla="*/ 10000 h 10000"/>
                <a:gd name="connsiteX1-195" fmla="*/ 2750 w 10000"/>
                <a:gd name="connsiteY1-196" fmla="*/ 9491 h 10000"/>
                <a:gd name="connsiteX2-197" fmla="*/ 132 w 10000"/>
                <a:gd name="connsiteY2-198" fmla="*/ 5509 h 10000"/>
                <a:gd name="connsiteX3-199" fmla="*/ 132 w 10000"/>
                <a:gd name="connsiteY3-200" fmla="*/ 4491 h 10000"/>
                <a:gd name="connsiteX4-201" fmla="*/ 2750 w 10000"/>
                <a:gd name="connsiteY4-202" fmla="*/ 510 h 10000"/>
                <a:gd name="connsiteX5-203" fmla="*/ 3758 w 10000"/>
                <a:gd name="connsiteY5-204" fmla="*/ 0 h 10000"/>
                <a:gd name="connsiteX6-205" fmla="*/ 8992 w 10000"/>
                <a:gd name="connsiteY6-206" fmla="*/ 0 h 10000"/>
                <a:gd name="connsiteX7-207" fmla="*/ 10000 w 10000"/>
                <a:gd name="connsiteY7-208" fmla="*/ 510 h 10000"/>
                <a:gd name="connsiteX8-209" fmla="*/ 7657 w 10000"/>
                <a:gd name="connsiteY8-210" fmla="*/ 5358 h 10000"/>
                <a:gd name="connsiteX9-211" fmla="*/ 3758 w 10000"/>
                <a:gd name="connsiteY9-212" fmla="*/ 10000 h 10000"/>
                <a:gd name="connsiteX0-213" fmla="*/ 3758 w 10000"/>
                <a:gd name="connsiteY0-214" fmla="*/ 10000 h 10000"/>
                <a:gd name="connsiteX1-215" fmla="*/ 2750 w 10000"/>
                <a:gd name="connsiteY1-216" fmla="*/ 9491 h 10000"/>
                <a:gd name="connsiteX2-217" fmla="*/ 132 w 10000"/>
                <a:gd name="connsiteY2-218" fmla="*/ 5509 h 10000"/>
                <a:gd name="connsiteX3-219" fmla="*/ 132 w 10000"/>
                <a:gd name="connsiteY3-220" fmla="*/ 4491 h 10000"/>
                <a:gd name="connsiteX4-221" fmla="*/ 2750 w 10000"/>
                <a:gd name="connsiteY4-222" fmla="*/ 510 h 10000"/>
                <a:gd name="connsiteX5-223" fmla="*/ 3758 w 10000"/>
                <a:gd name="connsiteY5-224" fmla="*/ 0 h 10000"/>
                <a:gd name="connsiteX6-225" fmla="*/ 8992 w 10000"/>
                <a:gd name="connsiteY6-226" fmla="*/ 0 h 10000"/>
                <a:gd name="connsiteX7-227" fmla="*/ 10000 w 10000"/>
                <a:gd name="connsiteY7-228" fmla="*/ 510 h 10000"/>
                <a:gd name="connsiteX8-229" fmla="*/ 6803 w 10000"/>
                <a:gd name="connsiteY8-230" fmla="*/ 4894 h 10000"/>
                <a:gd name="connsiteX9-231" fmla="*/ 3758 w 10000"/>
                <a:gd name="connsiteY9-232" fmla="*/ 10000 h 10000"/>
                <a:gd name="connsiteX0-233" fmla="*/ 3758 w 10000"/>
                <a:gd name="connsiteY0-234" fmla="*/ 10000 h 10000"/>
                <a:gd name="connsiteX1-235" fmla="*/ 2750 w 10000"/>
                <a:gd name="connsiteY1-236" fmla="*/ 9491 h 10000"/>
                <a:gd name="connsiteX2-237" fmla="*/ 132 w 10000"/>
                <a:gd name="connsiteY2-238" fmla="*/ 5509 h 10000"/>
                <a:gd name="connsiteX3-239" fmla="*/ 132 w 10000"/>
                <a:gd name="connsiteY3-240" fmla="*/ 4491 h 10000"/>
                <a:gd name="connsiteX4-241" fmla="*/ 2750 w 10000"/>
                <a:gd name="connsiteY4-242" fmla="*/ 510 h 10000"/>
                <a:gd name="connsiteX5-243" fmla="*/ 3758 w 10000"/>
                <a:gd name="connsiteY5-244" fmla="*/ 0 h 10000"/>
                <a:gd name="connsiteX6-245" fmla="*/ 8992 w 10000"/>
                <a:gd name="connsiteY6-246" fmla="*/ 0 h 10000"/>
                <a:gd name="connsiteX7-247" fmla="*/ 10000 w 10000"/>
                <a:gd name="connsiteY7-248" fmla="*/ 510 h 10000"/>
                <a:gd name="connsiteX8-249" fmla="*/ 6803 w 10000"/>
                <a:gd name="connsiteY8-250" fmla="*/ 4894 h 10000"/>
                <a:gd name="connsiteX9-251" fmla="*/ 3758 w 10000"/>
                <a:gd name="connsiteY9-252" fmla="*/ 10000 h 10000"/>
                <a:gd name="connsiteX0-253" fmla="*/ 3758 w 10000"/>
                <a:gd name="connsiteY0-254" fmla="*/ 10000 h 10000"/>
                <a:gd name="connsiteX1-255" fmla="*/ 2750 w 10000"/>
                <a:gd name="connsiteY1-256" fmla="*/ 9491 h 10000"/>
                <a:gd name="connsiteX2-257" fmla="*/ 132 w 10000"/>
                <a:gd name="connsiteY2-258" fmla="*/ 5509 h 10000"/>
                <a:gd name="connsiteX3-259" fmla="*/ 132 w 10000"/>
                <a:gd name="connsiteY3-260" fmla="*/ 4491 h 10000"/>
                <a:gd name="connsiteX4-261" fmla="*/ 2750 w 10000"/>
                <a:gd name="connsiteY4-262" fmla="*/ 510 h 10000"/>
                <a:gd name="connsiteX5-263" fmla="*/ 3758 w 10000"/>
                <a:gd name="connsiteY5-264" fmla="*/ 0 h 10000"/>
                <a:gd name="connsiteX6-265" fmla="*/ 8992 w 10000"/>
                <a:gd name="connsiteY6-266" fmla="*/ 0 h 10000"/>
                <a:gd name="connsiteX7-267" fmla="*/ 10000 w 10000"/>
                <a:gd name="connsiteY7-268" fmla="*/ 510 h 10000"/>
                <a:gd name="connsiteX8-269" fmla="*/ 6803 w 10000"/>
                <a:gd name="connsiteY8-270" fmla="*/ 4894 h 10000"/>
                <a:gd name="connsiteX9-271" fmla="*/ 3758 w 10000"/>
                <a:gd name="connsiteY9-272" fmla="*/ 10000 h 10000"/>
                <a:gd name="connsiteX0-273" fmla="*/ 3758 w 10027"/>
                <a:gd name="connsiteY0-274" fmla="*/ 10000 h 10000"/>
                <a:gd name="connsiteX1-275" fmla="*/ 2750 w 10027"/>
                <a:gd name="connsiteY1-276" fmla="*/ 9491 h 10000"/>
                <a:gd name="connsiteX2-277" fmla="*/ 132 w 10027"/>
                <a:gd name="connsiteY2-278" fmla="*/ 5509 h 10000"/>
                <a:gd name="connsiteX3-279" fmla="*/ 132 w 10027"/>
                <a:gd name="connsiteY3-280" fmla="*/ 4491 h 10000"/>
                <a:gd name="connsiteX4-281" fmla="*/ 2750 w 10027"/>
                <a:gd name="connsiteY4-282" fmla="*/ 510 h 10000"/>
                <a:gd name="connsiteX5-283" fmla="*/ 3758 w 10027"/>
                <a:gd name="connsiteY5-284" fmla="*/ 0 h 10000"/>
                <a:gd name="connsiteX6-285" fmla="*/ 8992 w 10027"/>
                <a:gd name="connsiteY6-286" fmla="*/ 0 h 10000"/>
                <a:gd name="connsiteX7-287" fmla="*/ 10000 w 10027"/>
                <a:gd name="connsiteY7-288" fmla="*/ 510 h 10000"/>
                <a:gd name="connsiteX8-289" fmla="*/ 6803 w 10027"/>
                <a:gd name="connsiteY8-290" fmla="*/ 4894 h 10000"/>
                <a:gd name="connsiteX9-291" fmla="*/ 3758 w 10027"/>
                <a:gd name="connsiteY9-292" fmla="*/ 10000 h 10000"/>
                <a:gd name="connsiteX0-293" fmla="*/ 3758 w 10033"/>
                <a:gd name="connsiteY0-294" fmla="*/ 10000 h 10000"/>
                <a:gd name="connsiteX1-295" fmla="*/ 2750 w 10033"/>
                <a:gd name="connsiteY1-296" fmla="*/ 9491 h 10000"/>
                <a:gd name="connsiteX2-297" fmla="*/ 132 w 10033"/>
                <a:gd name="connsiteY2-298" fmla="*/ 5509 h 10000"/>
                <a:gd name="connsiteX3-299" fmla="*/ 132 w 10033"/>
                <a:gd name="connsiteY3-300" fmla="*/ 4491 h 10000"/>
                <a:gd name="connsiteX4-301" fmla="*/ 2750 w 10033"/>
                <a:gd name="connsiteY4-302" fmla="*/ 510 h 10000"/>
                <a:gd name="connsiteX5-303" fmla="*/ 3758 w 10033"/>
                <a:gd name="connsiteY5-304" fmla="*/ 0 h 10000"/>
                <a:gd name="connsiteX6-305" fmla="*/ 8992 w 10033"/>
                <a:gd name="connsiteY6-306" fmla="*/ 0 h 10000"/>
                <a:gd name="connsiteX7-307" fmla="*/ 10000 w 10033"/>
                <a:gd name="connsiteY7-308" fmla="*/ 510 h 10000"/>
                <a:gd name="connsiteX8-309" fmla="*/ 6864 w 10033"/>
                <a:gd name="connsiteY8-310" fmla="*/ 5055 h 10000"/>
                <a:gd name="connsiteX9-311" fmla="*/ 3758 w 10033"/>
                <a:gd name="connsiteY9-312" fmla="*/ 10000 h 10000"/>
                <a:gd name="connsiteX0-313" fmla="*/ 3758 w 10035"/>
                <a:gd name="connsiteY0-314" fmla="*/ 10000 h 10000"/>
                <a:gd name="connsiteX1-315" fmla="*/ 2750 w 10035"/>
                <a:gd name="connsiteY1-316" fmla="*/ 9491 h 10000"/>
                <a:gd name="connsiteX2-317" fmla="*/ 132 w 10035"/>
                <a:gd name="connsiteY2-318" fmla="*/ 5509 h 10000"/>
                <a:gd name="connsiteX3-319" fmla="*/ 132 w 10035"/>
                <a:gd name="connsiteY3-320" fmla="*/ 4491 h 10000"/>
                <a:gd name="connsiteX4-321" fmla="*/ 2750 w 10035"/>
                <a:gd name="connsiteY4-322" fmla="*/ 510 h 10000"/>
                <a:gd name="connsiteX5-323" fmla="*/ 3758 w 10035"/>
                <a:gd name="connsiteY5-324" fmla="*/ 0 h 10000"/>
                <a:gd name="connsiteX6-325" fmla="*/ 8992 w 10035"/>
                <a:gd name="connsiteY6-326" fmla="*/ 0 h 10000"/>
                <a:gd name="connsiteX7-327" fmla="*/ 10000 w 10035"/>
                <a:gd name="connsiteY7-328" fmla="*/ 510 h 10000"/>
                <a:gd name="connsiteX8-329" fmla="*/ 6864 w 10035"/>
                <a:gd name="connsiteY8-330" fmla="*/ 5055 h 10000"/>
                <a:gd name="connsiteX9-331" fmla="*/ 3758 w 10035"/>
                <a:gd name="connsiteY9-332" fmla="*/ 10000 h 10000"/>
                <a:gd name="connsiteX0-333" fmla="*/ 3758 w 10008"/>
                <a:gd name="connsiteY0-334" fmla="*/ 10000 h 10000"/>
                <a:gd name="connsiteX1-335" fmla="*/ 2750 w 10008"/>
                <a:gd name="connsiteY1-336" fmla="*/ 9491 h 10000"/>
                <a:gd name="connsiteX2-337" fmla="*/ 132 w 10008"/>
                <a:gd name="connsiteY2-338" fmla="*/ 5509 h 10000"/>
                <a:gd name="connsiteX3-339" fmla="*/ 132 w 10008"/>
                <a:gd name="connsiteY3-340" fmla="*/ 4491 h 10000"/>
                <a:gd name="connsiteX4-341" fmla="*/ 2750 w 10008"/>
                <a:gd name="connsiteY4-342" fmla="*/ 510 h 10000"/>
                <a:gd name="connsiteX5-343" fmla="*/ 3758 w 10008"/>
                <a:gd name="connsiteY5-344" fmla="*/ 0 h 10000"/>
                <a:gd name="connsiteX6-345" fmla="*/ 8992 w 10008"/>
                <a:gd name="connsiteY6-346" fmla="*/ 0 h 10000"/>
                <a:gd name="connsiteX7-347" fmla="*/ 10000 w 10008"/>
                <a:gd name="connsiteY7-348" fmla="*/ 510 h 10000"/>
                <a:gd name="connsiteX8-349" fmla="*/ 6864 w 10008"/>
                <a:gd name="connsiteY8-350" fmla="*/ 5055 h 10000"/>
                <a:gd name="connsiteX9-351" fmla="*/ 3758 w 10008"/>
                <a:gd name="connsiteY9-352" fmla="*/ 10000 h 10000"/>
                <a:gd name="connsiteX0-353" fmla="*/ 3758 w 10031"/>
                <a:gd name="connsiteY0-354" fmla="*/ 10000 h 10000"/>
                <a:gd name="connsiteX1-355" fmla="*/ 2750 w 10031"/>
                <a:gd name="connsiteY1-356" fmla="*/ 9491 h 10000"/>
                <a:gd name="connsiteX2-357" fmla="*/ 132 w 10031"/>
                <a:gd name="connsiteY2-358" fmla="*/ 5509 h 10000"/>
                <a:gd name="connsiteX3-359" fmla="*/ 132 w 10031"/>
                <a:gd name="connsiteY3-360" fmla="*/ 4491 h 10000"/>
                <a:gd name="connsiteX4-361" fmla="*/ 2750 w 10031"/>
                <a:gd name="connsiteY4-362" fmla="*/ 510 h 10000"/>
                <a:gd name="connsiteX5-363" fmla="*/ 3758 w 10031"/>
                <a:gd name="connsiteY5-364" fmla="*/ 0 h 10000"/>
                <a:gd name="connsiteX6-365" fmla="*/ 8992 w 10031"/>
                <a:gd name="connsiteY6-366" fmla="*/ 0 h 10000"/>
                <a:gd name="connsiteX7-367" fmla="*/ 10000 w 10031"/>
                <a:gd name="connsiteY7-368" fmla="*/ 510 h 10000"/>
                <a:gd name="connsiteX8-369" fmla="*/ 6864 w 10031"/>
                <a:gd name="connsiteY8-370" fmla="*/ 5055 h 10000"/>
                <a:gd name="connsiteX9-371" fmla="*/ 3758 w 10031"/>
                <a:gd name="connsiteY9-372" fmla="*/ 10000 h 10000"/>
                <a:gd name="connsiteX0-373" fmla="*/ 3758 w 10031"/>
                <a:gd name="connsiteY0-374" fmla="*/ 10000 h 10000"/>
                <a:gd name="connsiteX1-375" fmla="*/ 2750 w 10031"/>
                <a:gd name="connsiteY1-376" fmla="*/ 9491 h 10000"/>
                <a:gd name="connsiteX2-377" fmla="*/ 132 w 10031"/>
                <a:gd name="connsiteY2-378" fmla="*/ 5509 h 10000"/>
                <a:gd name="connsiteX3-379" fmla="*/ 132 w 10031"/>
                <a:gd name="connsiteY3-380" fmla="*/ 4491 h 10000"/>
                <a:gd name="connsiteX4-381" fmla="*/ 2750 w 10031"/>
                <a:gd name="connsiteY4-382" fmla="*/ 510 h 10000"/>
                <a:gd name="connsiteX5-383" fmla="*/ 3758 w 10031"/>
                <a:gd name="connsiteY5-384" fmla="*/ 0 h 10000"/>
                <a:gd name="connsiteX6-385" fmla="*/ 8992 w 10031"/>
                <a:gd name="connsiteY6-386" fmla="*/ 0 h 10000"/>
                <a:gd name="connsiteX7-387" fmla="*/ 10000 w 10031"/>
                <a:gd name="connsiteY7-388" fmla="*/ 510 h 10000"/>
                <a:gd name="connsiteX8-389" fmla="*/ 6864 w 10031"/>
                <a:gd name="connsiteY8-390" fmla="*/ 5055 h 10000"/>
                <a:gd name="connsiteX9-391" fmla="*/ 3758 w 10031"/>
                <a:gd name="connsiteY9-392" fmla="*/ 10000 h 10000"/>
                <a:gd name="connsiteX0-393" fmla="*/ 3758 w 10035"/>
                <a:gd name="connsiteY0-394" fmla="*/ 10000 h 10000"/>
                <a:gd name="connsiteX1-395" fmla="*/ 2750 w 10035"/>
                <a:gd name="connsiteY1-396" fmla="*/ 9491 h 10000"/>
                <a:gd name="connsiteX2-397" fmla="*/ 132 w 10035"/>
                <a:gd name="connsiteY2-398" fmla="*/ 5509 h 10000"/>
                <a:gd name="connsiteX3-399" fmla="*/ 132 w 10035"/>
                <a:gd name="connsiteY3-400" fmla="*/ 4491 h 10000"/>
                <a:gd name="connsiteX4-401" fmla="*/ 2750 w 10035"/>
                <a:gd name="connsiteY4-402" fmla="*/ 510 h 10000"/>
                <a:gd name="connsiteX5-403" fmla="*/ 3758 w 10035"/>
                <a:gd name="connsiteY5-404" fmla="*/ 0 h 10000"/>
                <a:gd name="connsiteX6-405" fmla="*/ 8992 w 10035"/>
                <a:gd name="connsiteY6-406" fmla="*/ 0 h 10000"/>
                <a:gd name="connsiteX7-407" fmla="*/ 10000 w 10035"/>
                <a:gd name="connsiteY7-408" fmla="*/ 510 h 10000"/>
                <a:gd name="connsiteX8-409" fmla="*/ 6864 w 10035"/>
                <a:gd name="connsiteY8-410" fmla="*/ 5055 h 10000"/>
                <a:gd name="connsiteX9-411" fmla="*/ 3758 w 10035"/>
                <a:gd name="connsiteY9-412" fmla="*/ 10000 h 10000"/>
                <a:gd name="connsiteX0-413" fmla="*/ 3758 w 10008"/>
                <a:gd name="connsiteY0-414" fmla="*/ 10000 h 10000"/>
                <a:gd name="connsiteX1-415" fmla="*/ 2750 w 10008"/>
                <a:gd name="connsiteY1-416" fmla="*/ 9491 h 10000"/>
                <a:gd name="connsiteX2-417" fmla="*/ 132 w 10008"/>
                <a:gd name="connsiteY2-418" fmla="*/ 5509 h 10000"/>
                <a:gd name="connsiteX3-419" fmla="*/ 132 w 10008"/>
                <a:gd name="connsiteY3-420" fmla="*/ 4491 h 10000"/>
                <a:gd name="connsiteX4-421" fmla="*/ 2750 w 10008"/>
                <a:gd name="connsiteY4-422" fmla="*/ 510 h 10000"/>
                <a:gd name="connsiteX5-423" fmla="*/ 3758 w 10008"/>
                <a:gd name="connsiteY5-424" fmla="*/ 0 h 10000"/>
                <a:gd name="connsiteX6-425" fmla="*/ 8992 w 10008"/>
                <a:gd name="connsiteY6-426" fmla="*/ 0 h 10000"/>
                <a:gd name="connsiteX7-427" fmla="*/ 10000 w 10008"/>
                <a:gd name="connsiteY7-428" fmla="*/ 510 h 10000"/>
                <a:gd name="connsiteX8-429" fmla="*/ 6864 w 10008"/>
                <a:gd name="connsiteY8-430" fmla="*/ 5055 h 10000"/>
                <a:gd name="connsiteX9-431" fmla="*/ 3758 w 10008"/>
                <a:gd name="connsiteY9-432" fmla="*/ 10000 h 10000"/>
                <a:gd name="connsiteX0-433" fmla="*/ 3758 w 10008"/>
                <a:gd name="connsiteY0-434" fmla="*/ 10000 h 10000"/>
                <a:gd name="connsiteX1-435" fmla="*/ 2750 w 10008"/>
                <a:gd name="connsiteY1-436" fmla="*/ 9491 h 10000"/>
                <a:gd name="connsiteX2-437" fmla="*/ 132 w 10008"/>
                <a:gd name="connsiteY2-438" fmla="*/ 5509 h 10000"/>
                <a:gd name="connsiteX3-439" fmla="*/ 132 w 10008"/>
                <a:gd name="connsiteY3-440" fmla="*/ 4491 h 10000"/>
                <a:gd name="connsiteX4-441" fmla="*/ 2750 w 10008"/>
                <a:gd name="connsiteY4-442" fmla="*/ 510 h 10000"/>
                <a:gd name="connsiteX5-443" fmla="*/ 3758 w 10008"/>
                <a:gd name="connsiteY5-444" fmla="*/ 0 h 10000"/>
                <a:gd name="connsiteX6-445" fmla="*/ 8992 w 10008"/>
                <a:gd name="connsiteY6-446" fmla="*/ 0 h 10000"/>
                <a:gd name="connsiteX7-447" fmla="*/ 10000 w 10008"/>
                <a:gd name="connsiteY7-448" fmla="*/ 510 h 10000"/>
                <a:gd name="connsiteX8-449" fmla="*/ 6864 w 10008"/>
                <a:gd name="connsiteY8-450" fmla="*/ 5055 h 10000"/>
                <a:gd name="connsiteX9-451" fmla="*/ 3758 w 10008"/>
                <a:gd name="connsiteY9-452" fmla="*/ 10000 h 10000"/>
                <a:gd name="connsiteX0-453" fmla="*/ 3758 w 10008"/>
                <a:gd name="connsiteY0-454" fmla="*/ 10000 h 10000"/>
                <a:gd name="connsiteX1-455" fmla="*/ 2750 w 10008"/>
                <a:gd name="connsiteY1-456" fmla="*/ 9491 h 10000"/>
                <a:gd name="connsiteX2-457" fmla="*/ 132 w 10008"/>
                <a:gd name="connsiteY2-458" fmla="*/ 5509 h 10000"/>
                <a:gd name="connsiteX3-459" fmla="*/ 132 w 10008"/>
                <a:gd name="connsiteY3-460" fmla="*/ 4491 h 10000"/>
                <a:gd name="connsiteX4-461" fmla="*/ 2750 w 10008"/>
                <a:gd name="connsiteY4-462" fmla="*/ 510 h 10000"/>
                <a:gd name="connsiteX5-463" fmla="*/ 3758 w 10008"/>
                <a:gd name="connsiteY5-464" fmla="*/ 0 h 10000"/>
                <a:gd name="connsiteX6-465" fmla="*/ 8992 w 10008"/>
                <a:gd name="connsiteY6-466" fmla="*/ 0 h 10000"/>
                <a:gd name="connsiteX7-467" fmla="*/ 10000 w 10008"/>
                <a:gd name="connsiteY7-468" fmla="*/ 510 h 10000"/>
                <a:gd name="connsiteX8-469" fmla="*/ 6864 w 10008"/>
                <a:gd name="connsiteY8-470" fmla="*/ 5055 h 10000"/>
                <a:gd name="connsiteX9-471" fmla="*/ 3758 w 10008"/>
                <a:gd name="connsiteY9-472" fmla="*/ 10000 h 10000"/>
                <a:gd name="connsiteX0-473" fmla="*/ 3758 w 10008"/>
                <a:gd name="connsiteY0-474" fmla="*/ 10000 h 10000"/>
                <a:gd name="connsiteX1-475" fmla="*/ 2750 w 10008"/>
                <a:gd name="connsiteY1-476" fmla="*/ 9491 h 10000"/>
                <a:gd name="connsiteX2-477" fmla="*/ 132 w 10008"/>
                <a:gd name="connsiteY2-478" fmla="*/ 5509 h 10000"/>
                <a:gd name="connsiteX3-479" fmla="*/ 132 w 10008"/>
                <a:gd name="connsiteY3-480" fmla="*/ 4491 h 10000"/>
                <a:gd name="connsiteX4-481" fmla="*/ 2750 w 10008"/>
                <a:gd name="connsiteY4-482" fmla="*/ 510 h 10000"/>
                <a:gd name="connsiteX5-483" fmla="*/ 3758 w 10008"/>
                <a:gd name="connsiteY5-484" fmla="*/ 0 h 10000"/>
                <a:gd name="connsiteX6-485" fmla="*/ 8992 w 10008"/>
                <a:gd name="connsiteY6-486" fmla="*/ 0 h 10000"/>
                <a:gd name="connsiteX7-487" fmla="*/ 10000 w 10008"/>
                <a:gd name="connsiteY7-488" fmla="*/ 510 h 10000"/>
                <a:gd name="connsiteX8-489" fmla="*/ 6864 w 10008"/>
                <a:gd name="connsiteY8-490" fmla="*/ 5055 h 10000"/>
                <a:gd name="connsiteX9-491" fmla="*/ 3758 w 10008"/>
                <a:gd name="connsiteY9-492" fmla="*/ 10000 h 10000"/>
                <a:gd name="connsiteX0-493" fmla="*/ 3758 w 10008"/>
                <a:gd name="connsiteY0-494" fmla="*/ 10000 h 10000"/>
                <a:gd name="connsiteX1-495" fmla="*/ 2750 w 10008"/>
                <a:gd name="connsiteY1-496" fmla="*/ 9491 h 10000"/>
                <a:gd name="connsiteX2-497" fmla="*/ 132 w 10008"/>
                <a:gd name="connsiteY2-498" fmla="*/ 5509 h 10000"/>
                <a:gd name="connsiteX3-499" fmla="*/ 132 w 10008"/>
                <a:gd name="connsiteY3-500" fmla="*/ 4491 h 10000"/>
                <a:gd name="connsiteX4-501" fmla="*/ 2750 w 10008"/>
                <a:gd name="connsiteY4-502" fmla="*/ 510 h 10000"/>
                <a:gd name="connsiteX5-503" fmla="*/ 3758 w 10008"/>
                <a:gd name="connsiteY5-504" fmla="*/ 0 h 10000"/>
                <a:gd name="connsiteX6-505" fmla="*/ 8992 w 10008"/>
                <a:gd name="connsiteY6-506" fmla="*/ 0 h 10000"/>
                <a:gd name="connsiteX7-507" fmla="*/ 10000 w 10008"/>
                <a:gd name="connsiteY7-508" fmla="*/ 510 h 10000"/>
                <a:gd name="connsiteX8-509" fmla="*/ 6864 w 10008"/>
                <a:gd name="connsiteY8-510" fmla="*/ 5055 h 10000"/>
                <a:gd name="connsiteX9-511" fmla="*/ 3758 w 10008"/>
                <a:gd name="connsiteY9-512" fmla="*/ 1000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0008" h="10000">
                  <a:moveTo>
                    <a:pt x="3758" y="10000"/>
                  </a:moveTo>
                  <a:cubicBezTo>
                    <a:pt x="3393" y="10000"/>
                    <a:pt x="2935" y="9770"/>
                    <a:pt x="2750" y="9491"/>
                  </a:cubicBezTo>
                  <a:lnTo>
                    <a:pt x="132" y="5509"/>
                  </a:lnTo>
                  <a:cubicBezTo>
                    <a:pt x="-44" y="5230"/>
                    <a:pt x="-44" y="4770"/>
                    <a:pt x="132" y="4491"/>
                  </a:cubicBezTo>
                  <a:lnTo>
                    <a:pt x="2750" y="510"/>
                  </a:lnTo>
                  <a:cubicBezTo>
                    <a:pt x="2935" y="231"/>
                    <a:pt x="3393" y="0"/>
                    <a:pt x="3758" y="0"/>
                  </a:cubicBezTo>
                  <a:lnTo>
                    <a:pt x="8992" y="0"/>
                  </a:lnTo>
                  <a:cubicBezTo>
                    <a:pt x="9365" y="0"/>
                    <a:pt x="9853" y="233"/>
                    <a:pt x="10000" y="510"/>
                  </a:cubicBezTo>
                  <a:cubicBezTo>
                    <a:pt x="10057" y="2976"/>
                    <a:pt x="9918" y="4465"/>
                    <a:pt x="6864" y="5055"/>
                  </a:cubicBezTo>
                  <a:cubicBezTo>
                    <a:pt x="3496" y="5539"/>
                    <a:pt x="4596" y="9371"/>
                    <a:pt x="3758" y="10000"/>
                  </a:cubicBezTo>
                  <a:close/>
                </a:path>
              </a:pathLst>
            </a:custGeom>
            <a:gradFill flip="none" rotWithShape="1">
              <a:gsLst>
                <a:gs pos="50000">
                  <a:srgbClr val="FFFFFF">
                    <a:alpha val="23000"/>
                  </a:srgbClr>
                </a:gs>
                <a:gs pos="0">
                  <a:schemeClr val="bg1">
                    <a:alpha val="0"/>
                  </a:schemeClr>
                </a:gs>
                <a:gs pos="74000">
                  <a:schemeClr val="bg1">
                    <a:lumMod val="88000"/>
                    <a:lumOff val="12000"/>
                    <a:alpha val="80000"/>
                  </a:schemeClr>
                </a:gs>
              </a:gsLst>
              <a:lin ang="2700000" scaled="1"/>
              <a:tileRect/>
            </a:gradFill>
            <a:ln w="12700">
              <a:noFill/>
            </a:ln>
            <a:effectLst/>
          </p:spPr>
          <p:txBody>
            <a:bodyPr vert="horz" wrap="square" lIns="68580" tIns="34290" rIns="68580" bIns="34290" numCol="1" anchor="t" anchorCtr="0" compatLnSpc="1"/>
            <a:lstStyle/>
            <a:p>
              <a:endParaRPr lang="zh-CN" altLang="en-US" sz="2400" dirty="0">
                <a:ea typeface="微软雅黑" panose="020B0503020204020204" pitchFamily="34" charset="-122"/>
              </a:endParaRPr>
            </a:p>
          </p:txBody>
        </p:sp>
        <p:sp>
          <p:nvSpPr>
            <p:cNvPr id="35" name="文本框 68"/>
            <p:cNvSpPr txBox="1"/>
            <p:nvPr/>
          </p:nvSpPr>
          <p:spPr>
            <a:xfrm>
              <a:off x="4567567" y="2728718"/>
              <a:ext cx="904710" cy="585420"/>
            </a:xfrm>
            <a:prstGeom prst="rect">
              <a:avLst/>
            </a:prstGeom>
            <a:noFill/>
          </p:spPr>
          <p:txBody>
            <a:bodyPr wrap="square" lIns="68580" tIns="34290" rIns="68580" bIns="34290" rtlCol="0">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一不</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sp>
        <p:nvSpPr>
          <p:cNvPr id="36" name="TextBox 23"/>
          <p:cNvSpPr>
            <a:spLocks noChangeArrowheads="1"/>
          </p:cNvSpPr>
          <p:nvPr/>
        </p:nvSpPr>
        <p:spPr bwMode="auto">
          <a:xfrm>
            <a:off x="327493" y="3118926"/>
            <a:ext cx="2511242" cy="1586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ts val="2400"/>
              </a:lnSpc>
            </a:pPr>
            <a:r>
              <a:rPr lang="zh-CN" altLang="zh-CN" sz="2000" dirty="0">
                <a:latin typeface="方正黑体简体" pitchFamily="2" charset="-122"/>
                <a:ea typeface="方正黑体简体" pitchFamily="2" charset="-122"/>
              </a:rPr>
              <a:t>额定起重力矩</a:t>
            </a:r>
            <a:r>
              <a:rPr lang="en-US" altLang="zh-CN" sz="2000" dirty="0">
                <a:latin typeface="方正黑体简体" pitchFamily="2" charset="-122"/>
                <a:ea typeface="方正黑体简体" pitchFamily="2" charset="-122"/>
              </a:rPr>
              <a:t>630kN</a:t>
            </a:r>
            <a:r>
              <a:rPr lang="zh-CN" altLang="zh-CN" sz="2000" dirty="0">
                <a:latin typeface="方正黑体简体" pitchFamily="2" charset="-122"/>
                <a:ea typeface="方正黑体简体" pitchFamily="2" charset="-122"/>
              </a:rPr>
              <a:t>·</a:t>
            </a:r>
            <a:r>
              <a:rPr lang="en-US" altLang="zh-CN" sz="2000" dirty="0">
                <a:latin typeface="方正黑体简体" pitchFamily="2" charset="-122"/>
                <a:ea typeface="方正黑体简体" pitchFamily="2" charset="-122"/>
              </a:rPr>
              <a:t>m</a:t>
            </a:r>
            <a:r>
              <a:rPr lang="zh-CN" altLang="zh-CN" sz="2000" dirty="0">
                <a:latin typeface="方正黑体简体" pitchFamily="2" charset="-122"/>
                <a:ea typeface="方正黑体简体" pitchFamily="2" charset="-122"/>
              </a:rPr>
              <a:t>（不含</a:t>
            </a:r>
            <a:r>
              <a:rPr lang="en-US" altLang="zh-CN" sz="2000" dirty="0">
                <a:latin typeface="方正黑体简体" pitchFamily="2" charset="-122"/>
                <a:ea typeface="方正黑体简体" pitchFamily="2" charset="-122"/>
              </a:rPr>
              <a:t>630kN</a:t>
            </a:r>
            <a:r>
              <a:rPr lang="zh-CN" altLang="zh-CN" sz="2000" dirty="0">
                <a:latin typeface="方正黑体简体" pitchFamily="2" charset="-122"/>
                <a:ea typeface="方正黑体简体" pitchFamily="2" charset="-122"/>
              </a:rPr>
              <a:t>·</a:t>
            </a:r>
            <a:r>
              <a:rPr lang="en-US" altLang="zh-CN" sz="2000" dirty="0">
                <a:latin typeface="方正黑体简体" pitchFamily="2" charset="-122"/>
                <a:ea typeface="方正黑体简体" pitchFamily="2" charset="-122"/>
              </a:rPr>
              <a:t>m</a:t>
            </a:r>
            <a:r>
              <a:rPr lang="zh-CN" altLang="zh-CN" sz="2000" dirty="0">
                <a:latin typeface="方正黑体简体" pitchFamily="2" charset="-122"/>
                <a:ea typeface="方正黑体简体" pitchFamily="2" charset="-122"/>
              </a:rPr>
              <a:t>）以下塔式起重机不予产权备案</a:t>
            </a:r>
            <a:endParaRPr lang="zh-CN" altLang="en-US" sz="2000" dirty="0">
              <a:latin typeface="方正黑体简体" pitchFamily="2" charset="-122"/>
              <a:ea typeface="方正黑体简体" pitchFamily="2" charset="-122"/>
              <a:sym typeface="微软雅黑" panose="020B0503020204020204" pitchFamily="34" charset="-122"/>
            </a:endParaRPr>
          </a:p>
        </p:txBody>
      </p:sp>
      <p:sp>
        <p:nvSpPr>
          <p:cNvPr id="12" name="文本框 11"/>
          <p:cNvSpPr txBox="1"/>
          <p:nvPr/>
        </p:nvSpPr>
        <p:spPr>
          <a:xfrm>
            <a:off x="7038474" y="-1299411"/>
            <a:ext cx="723247" cy="307760"/>
          </a:xfrm>
          <a:prstGeom prst="rect">
            <a:avLst/>
          </a:prstGeom>
          <a:noFill/>
        </p:spPr>
        <p:txBody>
          <a:bodyPr wrap="none" lIns="91426" tIns="45712" rIns="91426" bIns="45712" rtlCol="0">
            <a:spAutoFit/>
          </a:bodyPr>
          <a:lstStyle/>
          <a:p>
            <a:r>
              <a:rPr lang="zh-CN" altLang="en-US" dirty="0" smtClean="0"/>
              <a:t>延时符</a:t>
            </a:r>
            <a:endParaRPr lang="en-US" altLang="zh-CN" dirty="0" smtClean="0"/>
          </a:p>
        </p:txBody>
      </p:sp>
      <p:sp>
        <p:nvSpPr>
          <p:cNvPr id="15" name="六边形 14"/>
          <p:cNvSpPr/>
          <p:nvPr/>
        </p:nvSpPr>
        <p:spPr>
          <a:xfrm>
            <a:off x="277337" y="861921"/>
            <a:ext cx="3799795" cy="604022"/>
          </a:xfrm>
          <a:prstGeom prst="hexagon">
            <a:avLst/>
          </a:prstGeom>
          <a:gradFill flip="none" rotWithShape="1">
            <a:gsLst>
              <a:gs pos="0">
                <a:schemeClr val="bg1">
                  <a:lumMod val="85000"/>
                  <a:lumOff val="15000"/>
                </a:schemeClr>
              </a:gs>
              <a:gs pos="100000">
                <a:schemeClr val="bg1">
                  <a:lumMod val="85000"/>
                </a:schemeClr>
              </a:gs>
            </a:gsLst>
            <a:lin ang="13500000" scaled="1"/>
            <a:tileRect/>
          </a:gradFill>
          <a:ln>
            <a:gradFill>
              <a:gsLst>
                <a:gs pos="0">
                  <a:schemeClr val="bg1">
                    <a:lumMod val="71000"/>
                    <a:lumOff val="29000"/>
                  </a:schemeClr>
                </a:gs>
                <a:gs pos="100000">
                  <a:schemeClr val="bg1">
                    <a:lumMod val="85000"/>
                  </a:schemeClr>
                </a:gs>
              </a:gsLst>
              <a:lin ang="5400000" scaled="0"/>
            </a:gradFill>
          </a:ln>
          <a:effectLst>
            <a:outerShdw blurRad="482600" dist="2413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rtlCol="0" anchor="ctr"/>
          <a:lstStyle/>
          <a:p>
            <a:pPr algn="ctr"/>
            <a:endParaRPr lang="zh-CN" altLang="en-US"/>
          </a:p>
        </p:txBody>
      </p:sp>
      <p:grpSp>
        <p:nvGrpSpPr>
          <p:cNvPr id="4" name="组合 1"/>
          <p:cNvGrpSpPr/>
          <p:nvPr/>
        </p:nvGrpSpPr>
        <p:grpSpPr>
          <a:xfrm>
            <a:off x="533651" y="861921"/>
            <a:ext cx="4215769" cy="608420"/>
            <a:chOff x="3836262" y="2236806"/>
            <a:chExt cx="3906251" cy="608420"/>
          </a:xfrm>
        </p:grpSpPr>
        <p:sp>
          <p:nvSpPr>
            <p:cNvPr id="17" name="六边形 16"/>
            <p:cNvSpPr/>
            <p:nvPr/>
          </p:nvSpPr>
          <p:spPr>
            <a:xfrm>
              <a:off x="3836262" y="2236806"/>
              <a:ext cx="3906251" cy="608420"/>
            </a:xfrm>
            <a:prstGeom prst="hexagon">
              <a:avLst/>
            </a:prstGeom>
            <a:solidFill>
              <a:schemeClr val="accent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23"/>
            <p:cNvSpPr>
              <a:spLocks noChangeArrowheads="1"/>
            </p:cNvSpPr>
            <p:nvPr/>
          </p:nvSpPr>
          <p:spPr bwMode="auto">
            <a:xfrm>
              <a:off x="4406780" y="2346251"/>
              <a:ext cx="2521140" cy="46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50000"/>
                </a:lnSpc>
              </a:pPr>
              <a:r>
                <a:rPr lang="zh-CN" altLang="zh-CN" sz="2000" b="1" dirty="0">
                  <a:solidFill>
                    <a:schemeClr val="bg1"/>
                  </a:solidFill>
                  <a:latin typeface="+mj-ea"/>
                  <a:ea typeface="+mj-ea"/>
                </a:rPr>
                <a:t>自</a:t>
              </a:r>
              <a:r>
                <a:rPr lang="en-US" altLang="zh-CN" sz="2000" b="1" dirty="0">
                  <a:solidFill>
                    <a:schemeClr val="bg1"/>
                  </a:solidFill>
                  <a:latin typeface="+mj-ea"/>
                  <a:ea typeface="+mj-ea"/>
                </a:rPr>
                <a:t>2018</a:t>
              </a:r>
              <a:r>
                <a:rPr lang="zh-CN" altLang="zh-CN" sz="2000" b="1" dirty="0">
                  <a:solidFill>
                    <a:schemeClr val="bg1"/>
                  </a:solidFill>
                  <a:latin typeface="+mj-ea"/>
                  <a:ea typeface="+mj-ea"/>
                </a:rPr>
                <a:t>年</a:t>
              </a:r>
              <a:r>
                <a:rPr lang="en-US" altLang="zh-CN" sz="2000" b="1" dirty="0">
                  <a:solidFill>
                    <a:schemeClr val="bg1"/>
                  </a:solidFill>
                  <a:latin typeface="+mj-ea"/>
                  <a:ea typeface="+mj-ea"/>
                </a:rPr>
                <a:t>1</a:t>
              </a:r>
              <a:r>
                <a:rPr lang="zh-CN" altLang="zh-CN" sz="2000" b="1" dirty="0">
                  <a:solidFill>
                    <a:schemeClr val="bg1"/>
                  </a:solidFill>
                  <a:latin typeface="+mj-ea"/>
                  <a:ea typeface="+mj-ea"/>
                </a:rPr>
                <a:t>月</a:t>
              </a:r>
              <a:r>
                <a:rPr lang="en-US" altLang="zh-CN" sz="2000" b="1" dirty="0">
                  <a:solidFill>
                    <a:schemeClr val="bg1"/>
                  </a:solidFill>
                  <a:latin typeface="+mj-ea"/>
                  <a:ea typeface="+mj-ea"/>
                </a:rPr>
                <a:t>1</a:t>
              </a:r>
              <a:r>
                <a:rPr lang="zh-CN" altLang="zh-CN" sz="2000" b="1" dirty="0">
                  <a:solidFill>
                    <a:schemeClr val="bg1"/>
                  </a:solidFill>
                  <a:latin typeface="+mj-ea"/>
                  <a:ea typeface="+mj-ea"/>
                </a:rPr>
                <a:t>日起</a:t>
              </a:r>
              <a:endParaRPr lang="zh-CN" altLang="en-US" sz="2000" b="1" dirty="0">
                <a:solidFill>
                  <a:schemeClr val="bg1"/>
                </a:solidFill>
                <a:latin typeface="+mj-ea"/>
                <a:ea typeface="+mj-ea"/>
                <a:sym typeface="微软雅黑" panose="020B0503020204020204" pitchFamily="34" charset="-122"/>
              </a:endParaRPr>
            </a:p>
          </p:txBody>
        </p:sp>
      </p:grpSp>
      <p:sp>
        <p:nvSpPr>
          <p:cNvPr id="19" name="圆角矩形 18"/>
          <p:cNvSpPr/>
          <p:nvPr/>
        </p:nvSpPr>
        <p:spPr>
          <a:xfrm>
            <a:off x="3229807" y="2955199"/>
            <a:ext cx="2768828" cy="1873907"/>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9" tIns="34285" rIns="68569" bIns="34285" rtlCol="0" anchor="ctr"/>
          <a:lstStyle/>
          <a:p>
            <a:pPr algn="ctr"/>
            <a:endParaRPr lang="zh-CN" altLang="en-US">
              <a:solidFill>
                <a:schemeClr val="accent2"/>
              </a:solidFill>
            </a:endParaRPr>
          </a:p>
        </p:txBody>
      </p:sp>
      <p:grpSp>
        <p:nvGrpSpPr>
          <p:cNvPr id="5" name="组合 19"/>
          <p:cNvGrpSpPr/>
          <p:nvPr/>
        </p:nvGrpSpPr>
        <p:grpSpPr>
          <a:xfrm>
            <a:off x="3229808" y="2040679"/>
            <a:ext cx="961201" cy="831616"/>
            <a:chOff x="4497043" y="2426089"/>
            <a:chExt cx="1156186" cy="1153230"/>
          </a:xfrm>
        </p:grpSpPr>
        <p:sp>
          <p:nvSpPr>
            <p:cNvPr id="21" name="Freeform 5"/>
            <p:cNvSpPr/>
            <p:nvPr/>
          </p:nvSpPr>
          <p:spPr bwMode="auto">
            <a:xfrm>
              <a:off x="4497044" y="2426111"/>
              <a:ext cx="1156185" cy="115320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12700">
              <a:noFill/>
            </a:ln>
            <a:effectLst>
              <a:outerShdw blurRad="330200" dist="127000" dir="2700000" algn="tl" rotWithShape="0">
                <a:prstClr val="black">
                  <a:alpha val="31000"/>
                </a:prstClr>
              </a:outerShdw>
            </a:effectLst>
          </p:spPr>
          <p:txBody>
            <a:bodyPr vert="horz" wrap="square" lIns="68580" tIns="34290" rIns="68580" bIns="34290" numCol="1" anchor="t" anchorCtr="0" compatLnSpc="1"/>
            <a:lstStyle/>
            <a:p>
              <a:endParaRPr lang="zh-CN" altLang="en-US" sz="2400">
                <a:ea typeface="微软雅黑" panose="020B0503020204020204" pitchFamily="34" charset="-122"/>
              </a:endParaRPr>
            </a:p>
          </p:txBody>
        </p:sp>
        <p:sp>
          <p:nvSpPr>
            <p:cNvPr id="22" name="Freeform 5"/>
            <p:cNvSpPr/>
            <p:nvPr/>
          </p:nvSpPr>
          <p:spPr bwMode="auto">
            <a:xfrm>
              <a:off x="4497043" y="2426089"/>
              <a:ext cx="975233" cy="110959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 name="connsiteX0" fmla="*/ 2926 w 9929"/>
                <a:gd name="connsiteY0" fmla="*/ 10000 h 10036"/>
                <a:gd name="connsiteX1" fmla="*/ 2141 w 9929"/>
                <a:gd name="connsiteY1" fmla="*/ 9491 h 10036"/>
                <a:gd name="connsiteX2" fmla="*/ 104 w 9929"/>
                <a:gd name="connsiteY2" fmla="*/ 5509 h 10036"/>
                <a:gd name="connsiteX3" fmla="*/ 104 w 9929"/>
                <a:gd name="connsiteY3" fmla="*/ 4491 h 10036"/>
                <a:gd name="connsiteX4" fmla="*/ 2141 w 9929"/>
                <a:gd name="connsiteY4" fmla="*/ 509 h 10036"/>
                <a:gd name="connsiteX5" fmla="*/ 2926 w 9929"/>
                <a:gd name="connsiteY5" fmla="*/ 0 h 10036"/>
                <a:gd name="connsiteX6" fmla="*/ 6999 w 9929"/>
                <a:gd name="connsiteY6" fmla="*/ 0 h 10036"/>
                <a:gd name="connsiteX7" fmla="*/ 7784 w 9929"/>
                <a:gd name="connsiteY7" fmla="*/ 509 h 10036"/>
                <a:gd name="connsiteX8" fmla="*/ 9821 w 9929"/>
                <a:gd name="connsiteY8" fmla="*/ 4491 h 10036"/>
                <a:gd name="connsiteX9" fmla="*/ 9821 w 9929"/>
                <a:gd name="connsiteY9" fmla="*/ 5509 h 10036"/>
                <a:gd name="connsiteX10" fmla="*/ 7784 w 9929"/>
                <a:gd name="connsiteY10" fmla="*/ 9491 h 10036"/>
                <a:gd name="connsiteX11" fmla="*/ 2926 w 9929"/>
                <a:gd name="connsiteY11" fmla="*/ 10000 h 10036"/>
                <a:gd name="connsiteX0-1" fmla="*/ 2947 w 10000"/>
                <a:gd name="connsiteY0-2" fmla="*/ 9964 h 9964"/>
                <a:gd name="connsiteX1-3" fmla="*/ 2156 w 10000"/>
                <a:gd name="connsiteY1-4" fmla="*/ 9457 h 9964"/>
                <a:gd name="connsiteX2-5" fmla="*/ 105 w 10000"/>
                <a:gd name="connsiteY2-6" fmla="*/ 5489 h 9964"/>
                <a:gd name="connsiteX3-7" fmla="*/ 105 w 10000"/>
                <a:gd name="connsiteY3-8" fmla="*/ 4475 h 9964"/>
                <a:gd name="connsiteX4-9" fmla="*/ 2156 w 10000"/>
                <a:gd name="connsiteY4-10" fmla="*/ 507 h 9964"/>
                <a:gd name="connsiteX5-11" fmla="*/ 2947 w 10000"/>
                <a:gd name="connsiteY5-12" fmla="*/ 0 h 9964"/>
                <a:gd name="connsiteX6-13" fmla="*/ 7049 w 10000"/>
                <a:gd name="connsiteY6-14" fmla="*/ 0 h 9964"/>
                <a:gd name="connsiteX7-15" fmla="*/ 7840 w 10000"/>
                <a:gd name="connsiteY7-16" fmla="*/ 507 h 9964"/>
                <a:gd name="connsiteX8-17" fmla="*/ 9891 w 10000"/>
                <a:gd name="connsiteY8-18" fmla="*/ 4475 h 9964"/>
                <a:gd name="connsiteX9-19" fmla="*/ 9891 w 10000"/>
                <a:gd name="connsiteY9-20" fmla="*/ 5489 h 9964"/>
                <a:gd name="connsiteX10-21" fmla="*/ 2947 w 10000"/>
                <a:gd name="connsiteY10-22" fmla="*/ 9964 h 9964"/>
                <a:gd name="connsiteX0-23" fmla="*/ 2947 w 10070"/>
                <a:gd name="connsiteY0-24" fmla="*/ 10000 h 10000"/>
                <a:gd name="connsiteX1-25" fmla="*/ 2156 w 10070"/>
                <a:gd name="connsiteY1-26" fmla="*/ 9491 h 10000"/>
                <a:gd name="connsiteX2-27" fmla="*/ 105 w 10070"/>
                <a:gd name="connsiteY2-28" fmla="*/ 5509 h 10000"/>
                <a:gd name="connsiteX3-29" fmla="*/ 105 w 10070"/>
                <a:gd name="connsiteY3-30" fmla="*/ 4491 h 10000"/>
                <a:gd name="connsiteX4-31" fmla="*/ 2156 w 10070"/>
                <a:gd name="connsiteY4-32" fmla="*/ 509 h 10000"/>
                <a:gd name="connsiteX5-33" fmla="*/ 2947 w 10070"/>
                <a:gd name="connsiteY5-34" fmla="*/ 0 h 10000"/>
                <a:gd name="connsiteX6-35" fmla="*/ 7049 w 10070"/>
                <a:gd name="connsiteY6-36" fmla="*/ 0 h 10000"/>
                <a:gd name="connsiteX7-37" fmla="*/ 7840 w 10070"/>
                <a:gd name="connsiteY7-38" fmla="*/ 509 h 10000"/>
                <a:gd name="connsiteX8-39" fmla="*/ 9891 w 10070"/>
                <a:gd name="connsiteY8-40" fmla="*/ 4491 h 10000"/>
                <a:gd name="connsiteX9-41" fmla="*/ 2947 w 10070"/>
                <a:gd name="connsiteY9-42" fmla="*/ 10000 h 10000"/>
                <a:gd name="connsiteX0-43" fmla="*/ 2947 w 8049"/>
                <a:gd name="connsiteY0-44" fmla="*/ 10391 h 10391"/>
                <a:gd name="connsiteX1-45" fmla="*/ 2156 w 8049"/>
                <a:gd name="connsiteY1-46" fmla="*/ 9882 h 10391"/>
                <a:gd name="connsiteX2-47" fmla="*/ 105 w 8049"/>
                <a:gd name="connsiteY2-48" fmla="*/ 5900 h 10391"/>
                <a:gd name="connsiteX3-49" fmla="*/ 105 w 8049"/>
                <a:gd name="connsiteY3-50" fmla="*/ 4882 h 10391"/>
                <a:gd name="connsiteX4-51" fmla="*/ 2156 w 8049"/>
                <a:gd name="connsiteY4-52" fmla="*/ 900 h 10391"/>
                <a:gd name="connsiteX5-53" fmla="*/ 2947 w 8049"/>
                <a:gd name="connsiteY5-54" fmla="*/ 391 h 10391"/>
                <a:gd name="connsiteX6-55" fmla="*/ 7049 w 8049"/>
                <a:gd name="connsiteY6-56" fmla="*/ 391 h 10391"/>
                <a:gd name="connsiteX7-57" fmla="*/ 7840 w 8049"/>
                <a:gd name="connsiteY7-58" fmla="*/ 900 h 10391"/>
                <a:gd name="connsiteX8-59" fmla="*/ 2947 w 8049"/>
                <a:gd name="connsiteY8-60" fmla="*/ 10391 h 10391"/>
                <a:gd name="connsiteX0-61" fmla="*/ 3660 w 9981"/>
                <a:gd name="connsiteY0-62" fmla="*/ 9640 h 9640"/>
                <a:gd name="connsiteX1-63" fmla="*/ 2678 w 9981"/>
                <a:gd name="connsiteY1-64" fmla="*/ 9150 h 9640"/>
                <a:gd name="connsiteX2-65" fmla="*/ 129 w 9981"/>
                <a:gd name="connsiteY2-66" fmla="*/ 5318 h 9640"/>
                <a:gd name="connsiteX3-67" fmla="*/ 129 w 9981"/>
                <a:gd name="connsiteY3-68" fmla="*/ 4338 h 9640"/>
                <a:gd name="connsiteX4-69" fmla="*/ 2678 w 9981"/>
                <a:gd name="connsiteY4-70" fmla="*/ 506 h 9640"/>
                <a:gd name="connsiteX5-71" fmla="*/ 3660 w 9981"/>
                <a:gd name="connsiteY5-72" fmla="*/ 16 h 9640"/>
                <a:gd name="connsiteX6-73" fmla="*/ 8757 w 9981"/>
                <a:gd name="connsiteY6-74" fmla="*/ 16 h 9640"/>
                <a:gd name="connsiteX7-75" fmla="*/ 9739 w 9981"/>
                <a:gd name="connsiteY7-76" fmla="*/ 506 h 9640"/>
                <a:gd name="connsiteX8-77" fmla="*/ 3660 w 9981"/>
                <a:gd name="connsiteY8-78" fmla="*/ 9640 h 9640"/>
                <a:gd name="connsiteX0-79" fmla="*/ 3667 w 9758"/>
                <a:gd name="connsiteY0-80" fmla="*/ 10713 h 10713"/>
                <a:gd name="connsiteX1-81" fmla="*/ 2683 w 9758"/>
                <a:gd name="connsiteY1-82" fmla="*/ 10205 h 10713"/>
                <a:gd name="connsiteX2-83" fmla="*/ 129 w 9758"/>
                <a:gd name="connsiteY2-84" fmla="*/ 6230 h 10713"/>
                <a:gd name="connsiteX3-85" fmla="*/ 129 w 9758"/>
                <a:gd name="connsiteY3-86" fmla="*/ 5213 h 10713"/>
                <a:gd name="connsiteX4-87" fmla="*/ 2683 w 9758"/>
                <a:gd name="connsiteY4-88" fmla="*/ 1238 h 10713"/>
                <a:gd name="connsiteX5-89" fmla="*/ 3667 w 9758"/>
                <a:gd name="connsiteY5-90" fmla="*/ 730 h 10713"/>
                <a:gd name="connsiteX6-91" fmla="*/ 8774 w 9758"/>
                <a:gd name="connsiteY6-92" fmla="*/ 730 h 10713"/>
                <a:gd name="connsiteX7-93" fmla="*/ 9758 w 9758"/>
                <a:gd name="connsiteY7-94" fmla="*/ 1238 h 10713"/>
                <a:gd name="connsiteX8-95" fmla="*/ 3667 w 9758"/>
                <a:gd name="connsiteY8-96" fmla="*/ 10713 h 10713"/>
                <a:gd name="connsiteX0-97" fmla="*/ 3758 w 10000"/>
                <a:gd name="connsiteY0-98" fmla="*/ 9319 h 9319"/>
                <a:gd name="connsiteX1-99" fmla="*/ 2750 w 10000"/>
                <a:gd name="connsiteY1-100" fmla="*/ 8845 h 9319"/>
                <a:gd name="connsiteX2-101" fmla="*/ 132 w 10000"/>
                <a:gd name="connsiteY2-102" fmla="*/ 5134 h 9319"/>
                <a:gd name="connsiteX3-103" fmla="*/ 132 w 10000"/>
                <a:gd name="connsiteY3-104" fmla="*/ 4185 h 9319"/>
                <a:gd name="connsiteX4-105" fmla="*/ 2750 w 10000"/>
                <a:gd name="connsiteY4-106" fmla="*/ 475 h 9319"/>
                <a:gd name="connsiteX5-107" fmla="*/ 3758 w 10000"/>
                <a:gd name="connsiteY5-108" fmla="*/ 0 h 9319"/>
                <a:gd name="connsiteX6-109" fmla="*/ 8992 w 10000"/>
                <a:gd name="connsiteY6-110" fmla="*/ 0 h 9319"/>
                <a:gd name="connsiteX7-111" fmla="*/ 10000 w 10000"/>
                <a:gd name="connsiteY7-112" fmla="*/ 475 h 9319"/>
                <a:gd name="connsiteX8-113" fmla="*/ 3758 w 10000"/>
                <a:gd name="connsiteY8-114" fmla="*/ 9319 h 9319"/>
                <a:gd name="connsiteX0-115" fmla="*/ 3758 w 10000"/>
                <a:gd name="connsiteY0-116" fmla="*/ 10000 h 10000"/>
                <a:gd name="connsiteX1-117" fmla="*/ 2750 w 10000"/>
                <a:gd name="connsiteY1-118" fmla="*/ 9491 h 10000"/>
                <a:gd name="connsiteX2-119" fmla="*/ 132 w 10000"/>
                <a:gd name="connsiteY2-120" fmla="*/ 5509 h 10000"/>
                <a:gd name="connsiteX3-121" fmla="*/ 132 w 10000"/>
                <a:gd name="connsiteY3-122" fmla="*/ 4491 h 10000"/>
                <a:gd name="connsiteX4-123" fmla="*/ 2750 w 10000"/>
                <a:gd name="connsiteY4-124" fmla="*/ 510 h 10000"/>
                <a:gd name="connsiteX5-125" fmla="*/ 3758 w 10000"/>
                <a:gd name="connsiteY5-126" fmla="*/ 0 h 10000"/>
                <a:gd name="connsiteX6-127" fmla="*/ 8992 w 10000"/>
                <a:gd name="connsiteY6-128" fmla="*/ 0 h 10000"/>
                <a:gd name="connsiteX7-129" fmla="*/ 10000 w 10000"/>
                <a:gd name="connsiteY7-130" fmla="*/ 510 h 10000"/>
                <a:gd name="connsiteX8-131" fmla="*/ 3758 w 10000"/>
                <a:gd name="connsiteY8-132" fmla="*/ 10000 h 10000"/>
                <a:gd name="connsiteX0-133" fmla="*/ 3758 w 10000"/>
                <a:gd name="connsiteY0-134" fmla="*/ 10000 h 10000"/>
                <a:gd name="connsiteX1-135" fmla="*/ 2750 w 10000"/>
                <a:gd name="connsiteY1-136" fmla="*/ 9491 h 10000"/>
                <a:gd name="connsiteX2-137" fmla="*/ 132 w 10000"/>
                <a:gd name="connsiteY2-138" fmla="*/ 5509 h 10000"/>
                <a:gd name="connsiteX3-139" fmla="*/ 132 w 10000"/>
                <a:gd name="connsiteY3-140" fmla="*/ 4491 h 10000"/>
                <a:gd name="connsiteX4-141" fmla="*/ 2750 w 10000"/>
                <a:gd name="connsiteY4-142" fmla="*/ 510 h 10000"/>
                <a:gd name="connsiteX5-143" fmla="*/ 3758 w 10000"/>
                <a:gd name="connsiteY5-144" fmla="*/ 0 h 10000"/>
                <a:gd name="connsiteX6-145" fmla="*/ 8992 w 10000"/>
                <a:gd name="connsiteY6-146" fmla="*/ 0 h 10000"/>
                <a:gd name="connsiteX7-147" fmla="*/ 10000 w 10000"/>
                <a:gd name="connsiteY7-148" fmla="*/ 510 h 10000"/>
                <a:gd name="connsiteX8-149" fmla="*/ 7779 w 10000"/>
                <a:gd name="connsiteY8-150" fmla="*/ 5715 h 10000"/>
                <a:gd name="connsiteX9-151" fmla="*/ 3758 w 10000"/>
                <a:gd name="connsiteY9-152" fmla="*/ 10000 h 10000"/>
                <a:gd name="connsiteX0-153" fmla="*/ 3758 w 10000"/>
                <a:gd name="connsiteY0-154" fmla="*/ 10000 h 10000"/>
                <a:gd name="connsiteX1-155" fmla="*/ 2750 w 10000"/>
                <a:gd name="connsiteY1-156" fmla="*/ 9491 h 10000"/>
                <a:gd name="connsiteX2-157" fmla="*/ 132 w 10000"/>
                <a:gd name="connsiteY2-158" fmla="*/ 5509 h 10000"/>
                <a:gd name="connsiteX3-159" fmla="*/ 132 w 10000"/>
                <a:gd name="connsiteY3-160" fmla="*/ 4491 h 10000"/>
                <a:gd name="connsiteX4-161" fmla="*/ 2750 w 10000"/>
                <a:gd name="connsiteY4-162" fmla="*/ 510 h 10000"/>
                <a:gd name="connsiteX5-163" fmla="*/ 3758 w 10000"/>
                <a:gd name="connsiteY5-164" fmla="*/ 0 h 10000"/>
                <a:gd name="connsiteX6-165" fmla="*/ 8992 w 10000"/>
                <a:gd name="connsiteY6-166" fmla="*/ 0 h 10000"/>
                <a:gd name="connsiteX7-167" fmla="*/ 10000 w 10000"/>
                <a:gd name="connsiteY7-168" fmla="*/ 510 h 10000"/>
                <a:gd name="connsiteX8-169" fmla="*/ 7779 w 10000"/>
                <a:gd name="connsiteY8-170" fmla="*/ 5715 h 10000"/>
                <a:gd name="connsiteX9-171" fmla="*/ 3758 w 10000"/>
                <a:gd name="connsiteY9-172" fmla="*/ 10000 h 10000"/>
                <a:gd name="connsiteX0-173" fmla="*/ 3758 w 10000"/>
                <a:gd name="connsiteY0-174" fmla="*/ 10000 h 10000"/>
                <a:gd name="connsiteX1-175" fmla="*/ 2750 w 10000"/>
                <a:gd name="connsiteY1-176" fmla="*/ 9491 h 10000"/>
                <a:gd name="connsiteX2-177" fmla="*/ 132 w 10000"/>
                <a:gd name="connsiteY2-178" fmla="*/ 5509 h 10000"/>
                <a:gd name="connsiteX3-179" fmla="*/ 132 w 10000"/>
                <a:gd name="connsiteY3-180" fmla="*/ 4491 h 10000"/>
                <a:gd name="connsiteX4-181" fmla="*/ 2750 w 10000"/>
                <a:gd name="connsiteY4-182" fmla="*/ 510 h 10000"/>
                <a:gd name="connsiteX5-183" fmla="*/ 3758 w 10000"/>
                <a:gd name="connsiteY5-184" fmla="*/ 0 h 10000"/>
                <a:gd name="connsiteX6-185" fmla="*/ 8992 w 10000"/>
                <a:gd name="connsiteY6-186" fmla="*/ 0 h 10000"/>
                <a:gd name="connsiteX7-187" fmla="*/ 10000 w 10000"/>
                <a:gd name="connsiteY7-188" fmla="*/ 510 h 10000"/>
                <a:gd name="connsiteX8-189" fmla="*/ 7779 w 10000"/>
                <a:gd name="connsiteY8-190" fmla="*/ 5715 h 10000"/>
                <a:gd name="connsiteX9-191" fmla="*/ 3758 w 10000"/>
                <a:gd name="connsiteY9-192" fmla="*/ 10000 h 10000"/>
                <a:gd name="connsiteX0-193" fmla="*/ 3758 w 10000"/>
                <a:gd name="connsiteY0-194" fmla="*/ 10000 h 10000"/>
                <a:gd name="connsiteX1-195" fmla="*/ 2750 w 10000"/>
                <a:gd name="connsiteY1-196" fmla="*/ 9491 h 10000"/>
                <a:gd name="connsiteX2-197" fmla="*/ 132 w 10000"/>
                <a:gd name="connsiteY2-198" fmla="*/ 5509 h 10000"/>
                <a:gd name="connsiteX3-199" fmla="*/ 132 w 10000"/>
                <a:gd name="connsiteY3-200" fmla="*/ 4491 h 10000"/>
                <a:gd name="connsiteX4-201" fmla="*/ 2750 w 10000"/>
                <a:gd name="connsiteY4-202" fmla="*/ 510 h 10000"/>
                <a:gd name="connsiteX5-203" fmla="*/ 3758 w 10000"/>
                <a:gd name="connsiteY5-204" fmla="*/ 0 h 10000"/>
                <a:gd name="connsiteX6-205" fmla="*/ 8992 w 10000"/>
                <a:gd name="connsiteY6-206" fmla="*/ 0 h 10000"/>
                <a:gd name="connsiteX7-207" fmla="*/ 10000 w 10000"/>
                <a:gd name="connsiteY7-208" fmla="*/ 510 h 10000"/>
                <a:gd name="connsiteX8-209" fmla="*/ 7657 w 10000"/>
                <a:gd name="connsiteY8-210" fmla="*/ 5358 h 10000"/>
                <a:gd name="connsiteX9-211" fmla="*/ 3758 w 10000"/>
                <a:gd name="connsiteY9-212" fmla="*/ 10000 h 10000"/>
                <a:gd name="connsiteX0-213" fmla="*/ 3758 w 10000"/>
                <a:gd name="connsiteY0-214" fmla="*/ 10000 h 10000"/>
                <a:gd name="connsiteX1-215" fmla="*/ 2750 w 10000"/>
                <a:gd name="connsiteY1-216" fmla="*/ 9491 h 10000"/>
                <a:gd name="connsiteX2-217" fmla="*/ 132 w 10000"/>
                <a:gd name="connsiteY2-218" fmla="*/ 5509 h 10000"/>
                <a:gd name="connsiteX3-219" fmla="*/ 132 w 10000"/>
                <a:gd name="connsiteY3-220" fmla="*/ 4491 h 10000"/>
                <a:gd name="connsiteX4-221" fmla="*/ 2750 w 10000"/>
                <a:gd name="connsiteY4-222" fmla="*/ 510 h 10000"/>
                <a:gd name="connsiteX5-223" fmla="*/ 3758 w 10000"/>
                <a:gd name="connsiteY5-224" fmla="*/ 0 h 10000"/>
                <a:gd name="connsiteX6-225" fmla="*/ 8992 w 10000"/>
                <a:gd name="connsiteY6-226" fmla="*/ 0 h 10000"/>
                <a:gd name="connsiteX7-227" fmla="*/ 10000 w 10000"/>
                <a:gd name="connsiteY7-228" fmla="*/ 510 h 10000"/>
                <a:gd name="connsiteX8-229" fmla="*/ 6803 w 10000"/>
                <a:gd name="connsiteY8-230" fmla="*/ 4894 h 10000"/>
                <a:gd name="connsiteX9-231" fmla="*/ 3758 w 10000"/>
                <a:gd name="connsiteY9-232" fmla="*/ 10000 h 10000"/>
                <a:gd name="connsiteX0-233" fmla="*/ 3758 w 10000"/>
                <a:gd name="connsiteY0-234" fmla="*/ 10000 h 10000"/>
                <a:gd name="connsiteX1-235" fmla="*/ 2750 w 10000"/>
                <a:gd name="connsiteY1-236" fmla="*/ 9491 h 10000"/>
                <a:gd name="connsiteX2-237" fmla="*/ 132 w 10000"/>
                <a:gd name="connsiteY2-238" fmla="*/ 5509 h 10000"/>
                <a:gd name="connsiteX3-239" fmla="*/ 132 w 10000"/>
                <a:gd name="connsiteY3-240" fmla="*/ 4491 h 10000"/>
                <a:gd name="connsiteX4-241" fmla="*/ 2750 w 10000"/>
                <a:gd name="connsiteY4-242" fmla="*/ 510 h 10000"/>
                <a:gd name="connsiteX5-243" fmla="*/ 3758 w 10000"/>
                <a:gd name="connsiteY5-244" fmla="*/ 0 h 10000"/>
                <a:gd name="connsiteX6-245" fmla="*/ 8992 w 10000"/>
                <a:gd name="connsiteY6-246" fmla="*/ 0 h 10000"/>
                <a:gd name="connsiteX7-247" fmla="*/ 10000 w 10000"/>
                <a:gd name="connsiteY7-248" fmla="*/ 510 h 10000"/>
                <a:gd name="connsiteX8-249" fmla="*/ 6803 w 10000"/>
                <a:gd name="connsiteY8-250" fmla="*/ 4894 h 10000"/>
                <a:gd name="connsiteX9-251" fmla="*/ 3758 w 10000"/>
                <a:gd name="connsiteY9-252" fmla="*/ 10000 h 10000"/>
                <a:gd name="connsiteX0-253" fmla="*/ 3758 w 10000"/>
                <a:gd name="connsiteY0-254" fmla="*/ 10000 h 10000"/>
                <a:gd name="connsiteX1-255" fmla="*/ 2750 w 10000"/>
                <a:gd name="connsiteY1-256" fmla="*/ 9491 h 10000"/>
                <a:gd name="connsiteX2-257" fmla="*/ 132 w 10000"/>
                <a:gd name="connsiteY2-258" fmla="*/ 5509 h 10000"/>
                <a:gd name="connsiteX3-259" fmla="*/ 132 w 10000"/>
                <a:gd name="connsiteY3-260" fmla="*/ 4491 h 10000"/>
                <a:gd name="connsiteX4-261" fmla="*/ 2750 w 10000"/>
                <a:gd name="connsiteY4-262" fmla="*/ 510 h 10000"/>
                <a:gd name="connsiteX5-263" fmla="*/ 3758 w 10000"/>
                <a:gd name="connsiteY5-264" fmla="*/ 0 h 10000"/>
                <a:gd name="connsiteX6-265" fmla="*/ 8992 w 10000"/>
                <a:gd name="connsiteY6-266" fmla="*/ 0 h 10000"/>
                <a:gd name="connsiteX7-267" fmla="*/ 10000 w 10000"/>
                <a:gd name="connsiteY7-268" fmla="*/ 510 h 10000"/>
                <a:gd name="connsiteX8-269" fmla="*/ 6803 w 10000"/>
                <a:gd name="connsiteY8-270" fmla="*/ 4894 h 10000"/>
                <a:gd name="connsiteX9-271" fmla="*/ 3758 w 10000"/>
                <a:gd name="connsiteY9-272" fmla="*/ 10000 h 10000"/>
                <a:gd name="connsiteX0-273" fmla="*/ 3758 w 10027"/>
                <a:gd name="connsiteY0-274" fmla="*/ 10000 h 10000"/>
                <a:gd name="connsiteX1-275" fmla="*/ 2750 w 10027"/>
                <a:gd name="connsiteY1-276" fmla="*/ 9491 h 10000"/>
                <a:gd name="connsiteX2-277" fmla="*/ 132 w 10027"/>
                <a:gd name="connsiteY2-278" fmla="*/ 5509 h 10000"/>
                <a:gd name="connsiteX3-279" fmla="*/ 132 w 10027"/>
                <a:gd name="connsiteY3-280" fmla="*/ 4491 h 10000"/>
                <a:gd name="connsiteX4-281" fmla="*/ 2750 w 10027"/>
                <a:gd name="connsiteY4-282" fmla="*/ 510 h 10000"/>
                <a:gd name="connsiteX5-283" fmla="*/ 3758 w 10027"/>
                <a:gd name="connsiteY5-284" fmla="*/ 0 h 10000"/>
                <a:gd name="connsiteX6-285" fmla="*/ 8992 w 10027"/>
                <a:gd name="connsiteY6-286" fmla="*/ 0 h 10000"/>
                <a:gd name="connsiteX7-287" fmla="*/ 10000 w 10027"/>
                <a:gd name="connsiteY7-288" fmla="*/ 510 h 10000"/>
                <a:gd name="connsiteX8-289" fmla="*/ 6803 w 10027"/>
                <a:gd name="connsiteY8-290" fmla="*/ 4894 h 10000"/>
                <a:gd name="connsiteX9-291" fmla="*/ 3758 w 10027"/>
                <a:gd name="connsiteY9-292" fmla="*/ 10000 h 10000"/>
                <a:gd name="connsiteX0-293" fmla="*/ 3758 w 10033"/>
                <a:gd name="connsiteY0-294" fmla="*/ 10000 h 10000"/>
                <a:gd name="connsiteX1-295" fmla="*/ 2750 w 10033"/>
                <a:gd name="connsiteY1-296" fmla="*/ 9491 h 10000"/>
                <a:gd name="connsiteX2-297" fmla="*/ 132 w 10033"/>
                <a:gd name="connsiteY2-298" fmla="*/ 5509 h 10000"/>
                <a:gd name="connsiteX3-299" fmla="*/ 132 w 10033"/>
                <a:gd name="connsiteY3-300" fmla="*/ 4491 h 10000"/>
                <a:gd name="connsiteX4-301" fmla="*/ 2750 w 10033"/>
                <a:gd name="connsiteY4-302" fmla="*/ 510 h 10000"/>
                <a:gd name="connsiteX5-303" fmla="*/ 3758 w 10033"/>
                <a:gd name="connsiteY5-304" fmla="*/ 0 h 10000"/>
                <a:gd name="connsiteX6-305" fmla="*/ 8992 w 10033"/>
                <a:gd name="connsiteY6-306" fmla="*/ 0 h 10000"/>
                <a:gd name="connsiteX7-307" fmla="*/ 10000 w 10033"/>
                <a:gd name="connsiteY7-308" fmla="*/ 510 h 10000"/>
                <a:gd name="connsiteX8-309" fmla="*/ 6864 w 10033"/>
                <a:gd name="connsiteY8-310" fmla="*/ 5055 h 10000"/>
                <a:gd name="connsiteX9-311" fmla="*/ 3758 w 10033"/>
                <a:gd name="connsiteY9-312" fmla="*/ 10000 h 10000"/>
                <a:gd name="connsiteX0-313" fmla="*/ 3758 w 10035"/>
                <a:gd name="connsiteY0-314" fmla="*/ 10000 h 10000"/>
                <a:gd name="connsiteX1-315" fmla="*/ 2750 w 10035"/>
                <a:gd name="connsiteY1-316" fmla="*/ 9491 h 10000"/>
                <a:gd name="connsiteX2-317" fmla="*/ 132 w 10035"/>
                <a:gd name="connsiteY2-318" fmla="*/ 5509 h 10000"/>
                <a:gd name="connsiteX3-319" fmla="*/ 132 w 10035"/>
                <a:gd name="connsiteY3-320" fmla="*/ 4491 h 10000"/>
                <a:gd name="connsiteX4-321" fmla="*/ 2750 w 10035"/>
                <a:gd name="connsiteY4-322" fmla="*/ 510 h 10000"/>
                <a:gd name="connsiteX5-323" fmla="*/ 3758 w 10035"/>
                <a:gd name="connsiteY5-324" fmla="*/ 0 h 10000"/>
                <a:gd name="connsiteX6-325" fmla="*/ 8992 w 10035"/>
                <a:gd name="connsiteY6-326" fmla="*/ 0 h 10000"/>
                <a:gd name="connsiteX7-327" fmla="*/ 10000 w 10035"/>
                <a:gd name="connsiteY7-328" fmla="*/ 510 h 10000"/>
                <a:gd name="connsiteX8-329" fmla="*/ 6864 w 10035"/>
                <a:gd name="connsiteY8-330" fmla="*/ 5055 h 10000"/>
                <a:gd name="connsiteX9-331" fmla="*/ 3758 w 10035"/>
                <a:gd name="connsiteY9-332" fmla="*/ 10000 h 10000"/>
                <a:gd name="connsiteX0-333" fmla="*/ 3758 w 10008"/>
                <a:gd name="connsiteY0-334" fmla="*/ 10000 h 10000"/>
                <a:gd name="connsiteX1-335" fmla="*/ 2750 w 10008"/>
                <a:gd name="connsiteY1-336" fmla="*/ 9491 h 10000"/>
                <a:gd name="connsiteX2-337" fmla="*/ 132 w 10008"/>
                <a:gd name="connsiteY2-338" fmla="*/ 5509 h 10000"/>
                <a:gd name="connsiteX3-339" fmla="*/ 132 w 10008"/>
                <a:gd name="connsiteY3-340" fmla="*/ 4491 h 10000"/>
                <a:gd name="connsiteX4-341" fmla="*/ 2750 w 10008"/>
                <a:gd name="connsiteY4-342" fmla="*/ 510 h 10000"/>
                <a:gd name="connsiteX5-343" fmla="*/ 3758 w 10008"/>
                <a:gd name="connsiteY5-344" fmla="*/ 0 h 10000"/>
                <a:gd name="connsiteX6-345" fmla="*/ 8992 w 10008"/>
                <a:gd name="connsiteY6-346" fmla="*/ 0 h 10000"/>
                <a:gd name="connsiteX7-347" fmla="*/ 10000 w 10008"/>
                <a:gd name="connsiteY7-348" fmla="*/ 510 h 10000"/>
                <a:gd name="connsiteX8-349" fmla="*/ 6864 w 10008"/>
                <a:gd name="connsiteY8-350" fmla="*/ 5055 h 10000"/>
                <a:gd name="connsiteX9-351" fmla="*/ 3758 w 10008"/>
                <a:gd name="connsiteY9-352" fmla="*/ 10000 h 10000"/>
                <a:gd name="connsiteX0-353" fmla="*/ 3758 w 10031"/>
                <a:gd name="connsiteY0-354" fmla="*/ 10000 h 10000"/>
                <a:gd name="connsiteX1-355" fmla="*/ 2750 w 10031"/>
                <a:gd name="connsiteY1-356" fmla="*/ 9491 h 10000"/>
                <a:gd name="connsiteX2-357" fmla="*/ 132 w 10031"/>
                <a:gd name="connsiteY2-358" fmla="*/ 5509 h 10000"/>
                <a:gd name="connsiteX3-359" fmla="*/ 132 w 10031"/>
                <a:gd name="connsiteY3-360" fmla="*/ 4491 h 10000"/>
                <a:gd name="connsiteX4-361" fmla="*/ 2750 w 10031"/>
                <a:gd name="connsiteY4-362" fmla="*/ 510 h 10000"/>
                <a:gd name="connsiteX5-363" fmla="*/ 3758 w 10031"/>
                <a:gd name="connsiteY5-364" fmla="*/ 0 h 10000"/>
                <a:gd name="connsiteX6-365" fmla="*/ 8992 w 10031"/>
                <a:gd name="connsiteY6-366" fmla="*/ 0 h 10000"/>
                <a:gd name="connsiteX7-367" fmla="*/ 10000 w 10031"/>
                <a:gd name="connsiteY7-368" fmla="*/ 510 h 10000"/>
                <a:gd name="connsiteX8-369" fmla="*/ 6864 w 10031"/>
                <a:gd name="connsiteY8-370" fmla="*/ 5055 h 10000"/>
                <a:gd name="connsiteX9-371" fmla="*/ 3758 w 10031"/>
                <a:gd name="connsiteY9-372" fmla="*/ 10000 h 10000"/>
                <a:gd name="connsiteX0-373" fmla="*/ 3758 w 10031"/>
                <a:gd name="connsiteY0-374" fmla="*/ 10000 h 10000"/>
                <a:gd name="connsiteX1-375" fmla="*/ 2750 w 10031"/>
                <a:gd name="connsiteY1-376" fmla="*/ 9491 h 10000"/>
                <a:gd name="connsiteX2-377" fmla="*/ 132 w 10031"/>
                <a:gd name="connsiteY2-378" fmla="*/ 5509 h 10000"/>
                <a:gd name="connsiteX3-379" fmla="*/ 132 w 10031"/>
                <a:gd name="connsiteY3-380" fmla="*/ 4491 h 10000"/>
                <a:gd name="connsiteX4-381" fmla="*/ 2750 w 10031"/>
                <a:gd name="connsiteY4-382" fmla="*/ 510 h 10000"/>
                <a:gd name="connsiteX5-383" fmla="*/ 3758 w 10031"/>
                <a:gd name="connsiteY5-384" fmla="*/ 0 h 10000"/>
                <a:gd name="connsiteX6-385" fmla="*/ 8992 w 10031"/>
                <a:gd name="connsiteY6-386" fmla="*/ 0 h 10000"/>
                <a:gd name="connsiteX7-387" fmla="*/ 10000 w 10031"/>
                <a:gd name="connsiteY7-388" fmla="*/ 510 h 10000"/>
                <a:gd name="connsiteX8-389" fmla="*/ 6864 w 10031"/>
                <a:gd name="connsiteY8-390" fmla="*/ 5055 h 10000"/>
                <a:gd name="connsiteX9-391" fmla="*/ 3758 w 10031"/>
                <a:gd name="connsiteY9-392" fmla="*/ 10000 h 10000"/>
                <a:gd name="connsiteX0-393" fmla="*/ 3758 w 10035"/>
                <a:gd name="connsiteY0-394" fmla="*/ 10000 h 10000"/>
                <a:gd name="connsiteX1-395" fmla="*/ 2750 w 10035"/>
                <a:gd name="connsiteY1-396" fmla="*/ 9491 h 10000"/>
                <a:gd name="connsiteX2-397" fmla="*/ 132 w 10035"/>
                <a:gd name="connsiteY2-398" fmla="*/ 5509 h 10000"/>
                <a:gd name="connsiteX3-399" fmla="*/ 132 w 10035"/>
                <a:gd name="connsiteY3-400" fmla="*/ 4491 h 10000"/>
                <a:gd name="connsiteX4-401" fmla="*/ 2750 w 10035"/>
                <a:gd name="connsiteY4-402" fmla="*/ 510 h 10000"/>
                <a:gd name="connsiteX5-403" fmla="*/ 3758 w 10035"/>
                <a:gd name="connsiteY5-404" fmla="*/ 0 h 10000"/>
                <a:gd name="connsiteX6-405" fmla="*/ 8992 w 10035"/>
                <a:gd name="connsiteY6-406" fmla="*/ 0 h 10000"/>
                <a:gd name="connsiteX7-407" fmla="*/ 10000 w 10035"/>
                <a:gd name="connsiteY7-408" fmla="*/ 510 h 10000"/>
                <a:gd name="connsiteX8-409" fmla="*/ 6864 w 10035"/>
                <a:gd name="connsiteY8-410" fmla="*/ 5055 h 10000"/>
                <a:gd name="connsiteX9-411" fmla="*/ 3758 w 10035"/>
                <a:gd name="connsiteY9-412" fmla="*/ 10000 h 10000"/>
                <a:gd name="connsiteX0-413" fmla="*/ 3758 w 10008"/>
                <a:gd name="connsiteY0-414" fmla="*/ 10000 h 10000"/>
                <a:gd name="connsiteX1-415" fmla="*/ 2750 w 10008"/>
                <a:gd name="connsiteY1-416" fmla="*/ 9491 h 10000"/>
                <a:gd name="connsiteX2-417" fmla="*/ 132 w 10008"/>
                <a:gd name="connsiteY2-418" fmla="*/ 5509 h 10000"/>
                <a:gd name="connsiteX3-419" fmla="*/ 132 w 10008"/>
                <a:gd name="connsiteY3-420" fmla="*/ 4491 h 10000"/>
                <a:gd name="connsiteX4-421" fmla="*/ 2750 w 10008"/>
                <a:gd name="connsiteY4-422" fmla="*/ 510 h 10000"/>
                <a:gd name="connsiteX5-423" fmla="*/ 3758 w 10008"/>
                <a:gd name="connsiteY5-424" fmla="*/ 0 h 10000"/>
                <a:gd name="connsiteX6-425" fmla="*/ 8992 w 10008"/>
                <a:gd name="connsiteY6-426" fmla="*/ 0 h 10000"/>
                <a:gd name="connsiteX7-427" fmla="*/ 10000 w 10008"/>
                <a:gd name="connsiteY7-428" fmla="*/ 510 h 10000"/>
                <a:gd name="connsiteX8-429" fmla="*/ 6864 w 10008"/>
                <a:gd name="connsiteY8-430" fmla="*/ 5055 h 10000"/>
                <a:gd name="connsiteX9-431" fmla="*/ 3758 w 10008"/>
                <a:gd name="connsiteY9-432" fmla="*/ 10000 h 10000"/>
                <a:gd name="connsiteX0-433" fmla="*/ 3758 w 10008"/>
                <a:gd name="connsiteY0-434" fmla="*/ 10000 h 10000"/>
                <a:gd name="connsiteX1-435" fmla="*/ 2750 w 10008"/>
                <a:gd name="connsiteY1-436" fmla="*/ 9491 h 10000"/>
                <a:gd name="connsiteX2-437" fmla="*/ 132 w 10008"/>
                <a:gd name="connsiteY2-438" fmla="*/ 5509 h 10000"/>
                <a:gd name="connsiteX3-439" fmla="*/ 132 w 10008"/>
                <a:gd name="connsiteY3-440" fmla="*/ 4491 h 10000"/>
                <a:gd name="connsiteX4-441" fmla="*/ 2750 w 10008"/>
                <a:gd name="connsiteY4-442" fmla="*/ 510 h 10000"/>
                <a:gd name="connsiteX5-443" fmla="*/ 3758 w 10008"/>
                <a:gd name="connsiteY5-444" fmla="*/ 0 h 10000"/>
                <a:gd name="connsiteX6-445" fmla="*/ 8992 w 10008"/>
                <a:gd name="connsiteY6-446" fmla="*/ 0 h 10000"/>
                <a:gd name="connsiteX7-447" fmla="*/ 10000 w 10008"/>
                <a:gd name="connsiteY7-448" fmla="*/ 510 h 10000"/>
                <a:gd name="connsiteX8-449" fmla="*/ 6864 w 10008"/>
                <a:gd name="connsiteY8-450" fmla="*/ 5055 h 10000"/>
                <a:gd name="connsiteX9-451" fmla="*/ 3758 w 10008"/>
                <a:gd name="connsiteY9-452" fmla="*/ 10000 h 10000"/>
                <a:gd name="connsiteX0-453" fmla="*/ 3758 w 10008"/>
                <a:gd name="connsiteY0-454" fmla="*/ 10000 h 10000"/>
                <a:gd name="connsiteX1-455" fmla="*/ 2750 w 10008"/>
                <a:gd name="connsiteY1-456" fmla="*/ 9491 h 10000"/>
                <a:gd name="connsiteX2-457" fmla="*/ 132 w 10008"/>
                <a:gd name="connsiteY2-458" fmla="*/ 5509 h 10000"/>
                <a:gd name="connsiteX3-459" fmla="*/ 132 w 10008"/>
                <a:gd name="connsiteY3-460" fmla="*/ 4491 h 10000"/>
                <a:gd name="connsiteX4-461" fmla="*/ 2750 w 10008"/>
                <a:gd name="connsiteY4-462" fmla="*/ 510 h 10000"/>
                <a:gd name="connsiteX5-463" fmla="*/ 3758 w 10008"/>
                <a:gd name="connsiteY5-464" fmla="*/ 0 h 10000"/>
                <a:gd name="connsiteX6-465" fmla="*/ 8992 w 10008"/>
                <a:gd name="connsiteY6-466" fmla="*/ 0 h 10000"/>
                <a:gd name="connsiteX7-467" fmla="*/ 10000 w 10008"/>
                <a:gd name="connsiteY7-468" fmla="*/ 510 h 10000"/>
                <a:gd name="connsiteX8-469" fmla="*/ 6864 w 10008"/>
                <a:gd name="connsiteY8-470" fmla="*/ 5055 h 10000"/>
                <a:gd name="connsiteX9-471" fmla="*/ 3758 w 10008"/>
                <a:gd name="connsiteY9-472" fmla="*/ 10000 h 10000"/>
                <a:gd name="connsiteX0-473" fmla="*/ 3758 w 10008"/>
                <a:gd name="connsiteY0-474" fmla="*/ 10000 h 10000"/>
                <a:gd name="connsiteX1-475" fmla="*/ 2750 w 10008"/>
                <a:gd name="connsiteY1-476" fmla="*/ 9491 h 10000"/>
                <a:gd name="connsiteX2-477" fmla="*/ 132 w 10008"/>
                <a:gd name="connsiteY2-478" fmla="*/ 5509 h 10000"/>
                <a:gd name="connsiteX3-479" fmla="*/ 132 w 10008"/>
                <a:gd name="connsiteY3-480" fmla="*/ 4491 h 10000"/>
                <a:gd name="connsiteX4-481" fmla="*/ 2750 w 10008"/>
                <a:gd name="connsiteY4-482" fmla="*/ 510 h 10000"/>
                <a:gd name="connsiteX5-483" fmla="*/ 3758 w 10008"/>
                <a:gd name="connsiteY5-484" fmla="*/ 0 h 10000"/>
                <a:gd name="connsiteX6-485" fmla="*/ 8992 w 10008"/>
                <a:gd name="connsiteY6-486" fmla="*/ 0 h 10000"/>
                <a:gd name="connsiteX7-487" fmla="*/ 10000 w 10008"/>
                <a:gd name="connsiteY7-488" fmla="*/ 510 h 10000"/>
                <a:gd name="connsiteX8-489" fmla="*/ 6864 w 10008"/>
                <a:gd name="connsiteY8-490" fmla="*/ 5055 h 10000"/>
                <a:gd name="connsiteX9-491" fmla="*/ 3758 w 10008"/>
                <a:gd name="connsiteY9-492" fmla="*/ 10000 h 10000"/>
                <a:gd name="connsiteX0-493" fmla="*/ 3758 w 10008"/>
                <a:gd name="connsiteY0-494" fmla="*/ 10000 h 10000"/>
                <a:gd name="connsiteX1-495" fmla="*/ 2750 w 10008"/>
                <a:gd name="connsiteY1-496" fmla="*/ 9491 h 10000"/>
                <a:gd name="connsiteX2-497" fmla="*/ 132 w 10008"/>
                <a:gd name="connsiteY2-498" fmla="*/ 5509 h 10000"/>
                <a:gd name="connsiteX3-499" fmla="*/ 132 w 10008"/>
                <a:gd name="connsiteY3-500" fmla="*/ 4491 h 10000"/>
                <a:gd name="connsiteX4-501" fmla="*/ 2750 w 10008"/>
                <a:gd name="connsiteY4-502" fmla="*/ 510 h 10000"/>
                <a:gd name="connsiteX5-503" fmla="*/ 3758 w 10008"/>
                <a:gd name="connsiteY5-504" fmla="*/ 0 h 10000"/>
                <a:gd name="connsiteX6-505" fmla="*/ 8992 w 10008"/>
                <a:gd name="connsiteY6-506" fmla="*/ 0 h 10000"/>
                <a:gd name="connsiteX7-507" fmla="*/ 10000 w 10008"/>
                <a:gd name="connsiteY7-508" fmla="*/ 510 h 10000"/>
                <a:gd name="connsiteX8-509" fmla="*/ 6864 w 10008"/>
                <a:gd name="connsiteY8-510" fmla="*/ 5055 h 10000"/>
                <a:gd name="connsiteX9-511" fmla="*/ 3758 w 10008"/>
                <a:gd name="connsiteY9-512" fmla="*/ 1000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0008" h="10000">
                  <a:moveTo>
                    <a:pt x="3758" y="10000"/>
                  </a:moveTo>
                  <a:cubicBezTo>
                    <a:pt x="3393" y="10000"/>
                    <a:pt x="2935" y="9770"/>
                    <a:pt x="2750" y="9491"/>
                  </a:cubicBezTo>
                  <a:lnTo>
                    <a:pt x="132" y="5509"/>
                  </a:lnTo>
                  <a:cubicBezTo>
                    <a:pt x="-44" y="5230"/>
                    <a:pt x="-44" y="4770"/>
                    <a:pt x="132" y="4491"/>
                  </a:cubicBezTo>
                  <a:lnTo>
                    <a:pt x="2750" y="510"/>
                  </a:lnTo>
                  <a:cubicBezTo>
                    <a:pt x="2935" y="231"/>
                    <a:pt x="3393" y="0"/>
                    <a:pt x="3758" y="0"/>
                  </a:cubicBezTo>
                  <a:lnTo>
                    <a:pt x="8992" y="0"/>
                  </a:lnTo>
                  <a:cubicBezTo>
                    <a:pt x="9365" y="0"/>
                    <a:pt x="9853" y="233"/>
                    <a:pt x="10000" y="510"/>
                  </a:cubicBezTo>
                  <a:cubicBezTo>
                    <a:pt x="10057" y="2976"/>
                    <a:pt x="9918" y="4465"/>
                    <a:pt x="6864" y="5055"/>
                  </a:cubicBezTo>
                  <a:cubicBezTo>
                    <a:pt x="3496" y="5539"/>
                    <a:pt x="4596" y="9371"/>
                    <a:pt x="3758" y="10000"/>
                  </a:cubicBezTo>
                  <a:close/>
                </a:path>
              </a:pathLst>
            </a:custGeom>
            <a:gradFill flip="none" rotWithShape="1">
              <a:gsLst>
                <a:gs pos="50000">
                  <a:srgbClr val="FFFFFF">
                    <a:alpha val="23000"/>
                  </a:srgbClr>
                </a:gs>
                <a:gs pos="0">
                  <a:schemeClr val="bg1">
                    <a:alpha val="0"/>
                  </a:schemeClr>
                </a:gs>
                <a:gs pos="74000">
                  <a:schemeClr val="bg1">
                    <a:lumMod val="88000"/>
                    <a:lumOff val="12000"/>
                    <a:alpha val="80000"/>
                  </a:schemeClr>
                </a:gs>
              </a:gsLst>
              <a:lin ang="2700000" scaled="1"/>
              <a:tileRect/>
            </a:gradFill>
            <a:ln w="12700">
              <a:noFill/>
            </a:ln>
            <a:effectLst/>
          </p:spPr>
          <p:txBody>
            <a:bodyPr vert="horz" wrap="square" lIns="68580" tIns="34290" rIns="68580" bIns="34290" numCol="1" anchor="t" anchorCtr="0" compatLnSpc="1"/>
            <a:lstStyle/>
            <a:p>
              <a:endParaRPr lang="zh-CN" altLang="en-US" sz="2400" dirty="0">
                <a:ea typeface="微软雅黑" panose="020B0503020204020204" pitchFamily="34" charset="-122"/>
              </a:endParaRPr>
            </a:p>
          </p:txBody>
        </p:sp>
        <p:sp>
          <p:nvSpPr>
            <p:cNvPr id="23" name="文本框 68"/>
            <p:cNvSpPr txBox="1"/>
            <p:nvPr/>
          </p:nvSpPr>
          <p:spPr>
            <a:xfrm>
              <a:off x="4548686" y="2672374"/>
              <a:ext cx="1104543" cy="608196"/>
            </a:xfrm>
            <a:prstGeom prst="rect">
              <a:avLst/>
            </a:prstGeom>
            <a:noFill/>
          </p:spPr>
          <p:txBody>
            <a:bodyPr wrap="square" lIns="68580" tIns="34290" rIns="68580" bIns="34290" rtlCol="0">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二不</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sp>
        <p:nvSpPr>
          <p:cNvPr id="24" name="TextBox 23"/>
          <p:cNvSpPr>
            <a:spLocks noChangeArrowheads="1"/>
          </p:cNvSpPr>
          <p:nvPr/>
        </p:nvSpPr>
        <p:spPr bwMode="auto">
          <a:xfrm>
            <a:off x="3310117" y="3110170"/>
            <a:ext cx="2688519"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ts val="2400"/>
              </a:lnSpc>
            </a:pPr>
            <a:r>
              <a:rPr lang="zh-CN" altLang="zh-CN" sz="2000" dirty="0">
                <a:latin typeface="方正黑体简体" pitchFamily="2" charset="-122"/>
                <a:ea typeface="方正黑体简体" pitchFamily="2" charset="-122"/>
              </a:rPr>
              <a:t>不受理外地</a:t>
            </a:r>
            <a:r>
              <a:rPr lang="zh-CN" altLang="zh-CN" sz="2000" dirty="0" smtClean="0">
                <a:latin typeface="方正黑体简体" pitchFamily="2" charset="-122"/>
                <a:ea typeface="方正黑体简体" pitchFamily="2" charset="-122"/>
              </a:rPr>
              <a:t>进</a:t>
            </a:r>
            <a:r>
              <a:rPr lang="zh-CN" altLang="en-US" sz="2000" dirty="0" smtClean="0">
                <a:latin typeface="方正黑体简体" pitchFamily="2" charset="-122"/>
                <a:ea typeface="方正黑体简体" pitchFamily="2" charset="-122"/>
              </a:rPr>
              <a:t>市</a:t>
            </a:r>
            <a:r>
              <a:rPr lang="zh-CN" altLang="zh-CN" sz="2000" dirty="0" smtClean="0">
                <a:latin typeface="方正黑体简体" pitchFamily="2" charset="-122"/>
                <a:ea typeface="方正黑体简体" pitchFamily="2" charset="-122"/>
              </a:rPr>
              <a:t>额</a:t>
            </a:r>
            <a:r>
              <a:rPr lang="zh-CN" altLang="zh-CN" sz="2000" dirty="0">
                <a:latin typeface="方正黑体简体" pitchFamily="2" charset="-122"/>
                <a:ea typeface="方正黑体简体" pitchFamily="2" charset="-122"/>
              </a:rPr>
              <a:t>定起重力矩</a:t>
            </a:r>
            <a:r>
              <a:rPr lang="en-US" altLang="zh-CN" sz="2000" dirty="0">
                <a:latin typeface="方正黑体简体" pitchFamily="2" charset="-122"/>
                <a:ea typeface="方正黑体简体" pitchFamily="2" charset="-122"/>
              </a:rPr>
              <a:t>630kN</a:t>
            </a:r>
            <a:r>
              <a:rPr lang="zh-CN" altLang="zh-CN" sz="2000" dirty="0">
                <a:latin typeface="方正黑体简体" pitchFamily="2" charset="-122"/>
                <a:ea typeface="方正黑体简体" pitchFamily="2" charset="-122"/>
              </a:rPr>
              <a:t>·</a:t>
            </a:r>
            <a:r>
              <a:rPr lang="en-US" altLang="zh-CN" sz="2000" dirty="0">
                <a:latin typeface="方正黑体简体" pitchFamily="2" charset="-122"/>
                <a:ea typeface="方正黑体简体" pitchFamily="2" charset="-122"/>
              </a:rPr>
              <a:t>m</a:t>
            </a:r>
            <a:r>
              <a:rPr lang="zh-CN" altLang="zh-CN" sz="2000" dirty="0">
                <a:latin typeface="方正黑体简体" pitchFamily="2" charset="-122"/>
                <a:ea typeface="方正黑体简体" pitchFamily="2" charset="-122"/>
              </a:rPr>
              <a:t>（不含</a:t>
            </a:r>
            <a:r>
              <a:rPr lang="en-US" altLang="zh-CN" sz="2000" dirty="0">
                <a:latin typeface="方正黑体简体" pitchFamily="2" charset="-122"/>
                <a:ea typeface="方正黑体简体" pitchFamily="2" charset="-122"/>
              </a:rPr>
              <a:t>630kN</a:t>
            </a:r>
            <a:r>
              <a:rPr lang="zh-CN" altLang="zh-CN" sz="2000" dirty="0">
                <a:latin typeface="方正黑体简体" pitchFamily="2" charset="-122"/>
                <a:ea typeface="方正黑体简体" pitchFamily="2" charset="-122"/>
              </a:rPr>
              <a:t>·</a:t>
            </a:r>
            <a:r>
              <a:rPr lang="en-US" altLang="zh-CN" sz="2000" dirty="0">
                <a:latin typeface="方正黑体简体" pitchFamily="2" charset="-122"/>
                <a:ea typeface="方正黑体简体" pitchFamily="2" charset="-122"/>
              </a:rPr>
              <a:t>m</a:t>
            </a:r>
            <a:r>
              <a:rPr lang="zh-CN" altLang="zh-CN" sz="2000" dirty="0">
                <a:latin typeface="方正黑体简体" pitchFamily="2" charset="-122"/>
                <a:ea typeface="方正黑体简体" pitchFamily="2" charset="-122"/>
              </a:rPr>
              <a:t>）以下塔式起重机的安装告知工作</a:t>
            </a:r>
            <a:endParaRPr lang="zh-CN" altLang="en-US" sz="2000" dirty="0">
              <a:solidFill>
                <a:schemeClr val="tx1">
                  <a:lumMod val="50000"/>
                  <a:lumOff val="50000"/>
                </a:schemeClr>
              </a:solidFill>
              <a:latin typeface="方正黑体简体" pitchFamily="2" charset="-122"/>
              <a:ea typeface="方正黑体简体" pitchFamily="2" charset="-122"/>
              <a:sym typeface="微软雅黑" panose="020B0503020204020204" pitchFamily="34" charset="-122"/>
            </a:endParaRPr>
          </a:p>
        </p:txBody>
      </p:sp>
      <p:sp>
        <p:nvSpPr>
          <p:cNvPr id="41" name="圆角矩形 40"/>
          <p:cNvSpPr/>
          <p:nvPr/>
        </p:nvSpPr>
        <p:spPr>
          <a:xfrm>
            <a:off x="6174604" y="2955198"/>
            <a:ext cx="2625012" cy="1792286"/>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9" tIns="34285" rIns="68569" bIns="34285" rtlCol="0" anchor="ctr"/>
          <a:lstStyle/>
          <a:p>
            <a:pPr algn="ctr"/>
            <a:endParaRPr lang="zh-CN" altLang="en-US">
              <a:solidFill>
                <a:schemeClr val="accent2"/>
              </a:solidFill>
            </a:endParaRPr>
          </a:p>
        </p:txBody>
      </p:sp>
      <p:grpSp>
        <p:nvGrpSpPr>
          <p:cNvPr id="6" name="组合 41"/>
          <p:cNvGrpSpPr/>
          <p:nvPr/>
        </p:nvGrpSpPr>
        <p:grpSpPr>
          <a:xfrm>
            <a:off x="6174605" y="1983720"/>
            <a:ext cx="961200" cy="831600"/>
            <a:chOff x="4497043" y="2426089"/>
            <a:chExt cx="1251927" cy="1109597"/>
          </a:xfrm>
        </p:grpSpPr>
        <p:sp>
          <p:nvSpPr>
            <p:cNvPr id="43" name="Freeform 5"/>
            <p:cNvSpPr/>
            <p:nvPr/>
          </p:nvSpPr>
          <p:spPr bwMode="auto">
            <a:xfrm>
              <a:off x="4497044" y="2426111"/>
              <a:ext cx="1251926" cy="110957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12700">
              <a:noFill/>
            </a:ln>
            <a:effectLst>
              <a:outerShdw blurRad="330200" dist="127000" dir="2700000" algn="tl" rotWithShape="0">
                <a:prstClr val="black">
                  <a:alpha val="31000"/>
                </a:prstClr>
              </a:outerShdw>
            </a:effectLst>
          </p:spPr>
          <p:txBody>
            <a:bodyPr vert="horz" wrap="square" lIns="68580" tIns="34290" rIns="68580" bIns="34290" numCol="1" anchor="t" anchorCtr="0" compatLnSpc="1"/>
            <a:lstStyle/>
            <a:p>
              <a:endParaRPr lang="zh-CN" altLang="en-US" sz="2400">
                <a:ea typeface="微软雅黑" panose="020B0503020204020204" pitchFamily="34" charset="-122"/>
              </a:endParaRPr>
            </a:p>
          </p:txBody>
        </p:sp>
        <p:sp>
          <p:nvSpPr>
            <p:cNvPr id="44" name="Freeform 5"/>
            <p:cNvSpPr/>
            <p:nvPr/>
          </p:nvSpPr>
          <p:spPr bwMode="auto">
            <a:xfrm>
              <a:off x="4497043" y="2426089"/>
              <a:ext cx="975233" cy="110959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 name="connsiteX0" fmla="*/ 2926 w 9929"/>
                <a:gd name="connsiteY0" fmla="*/ 10000 h 10036"/>
                <a:gd name="connsiteX1" fmla="*/ 2141 w 9929"/>
                <a:gd name="connsiteY1" fmla="*/ 9491 h 10036"/>
                <a:gd name="connsiteX2" fmla="*/ 104 w 9929"/>
                <a:gd name="connsiteY2" fmla="*/ 5509 h 10036"/>
                <a:gd name="connsiteX3" fmla="*/ 104 w 9929"/>
                <a:gd name="connsiteY3" fmla="*/ 4491 h 10036"/>
                <a:gd name="connsiteX4" fmla="*/ 2141 w 9929"/>
                <a:gd name="connsiteY4" fmla="*/ 509 h 10036"/>
                <a:gd name="connsiteX5" fmla="*/ 2926 w 9929"/>
                <a:gd name="connsiteY5" fmla="*/ 0 h 10036"/>
                <a:gd name="connsiteX6" fmla="*/ 6999 w 9929"/>
                <a:gd name="connsiteY6" fmla="*/ 0 h 10036"/>
                <a:gd name="connsiteX7" fmla="*/ 7784 w 9929"/>
                <a:gd name="connsiteY7" fmla="*/ 509 h 10036"/>
                <a:gd name="connsiteX8" fmla="*/ 9821 w 9929"/>
                <a:gd name="connsiteY8" fmla="*/ 4491 h 10036"/>
                <a:gd name="connsiteX9" fmla="*/ 9821 w 9929"/>
                <a:gd name="connsiteY9" fmla="*/ 5509 h 10036"/>
                <a:gd name="connsiteX10" fmla="*/ 7784 w 9929"/>
                <a:gd name="connsiteY10" fmla="*/ 9491 h 10036"/>
                <a:gd name="connsiteX11" fmla="*/ 2926 w 9929"/>
                <a:gd name="connsiteY11" fmla="*/ 10000 h 10036"/>
                <a:gd name="connsiteX0-1" fmla="*/ 2947 w 10000"/>
                <a:gd name="connsiteY0-2" fmla="*/ 9964 h 9964"/>
                <a:gd name="connsiteX1-3" fmla="*/ 2156 w 10000"/>
                <a:gd name="connsiteY1-4" fmla="*/ 9457 h 9964"/>
                <a:gd name="connsiteX2-5" fmla="*/ 105 w 10000"/>
                <a:gd name="connsiteY2-6" fmla="*/ 5489 h 9964"/>
                <a:gd name="connsiteX3-7" fmla="*/ 105 w 10000"/>
                <a:gd name="connsiteY3-8" fmla="*/ 4475 h 9964"/>
                <a:gd name="connsiteX4-9" fmla="*/ 2156 w 10000"/>
                <a:gd name="connsiteY4-10" fmla="*/ 507 h 9964"/>
                <a:gd name="connsiteX5-11" fmla="*/ 2947 w 10000"/>
                <a:gd name="connsiteY5-12" fmla="*/ 0 h 9964"/>
                <a:gd name="connsiteX6-13" fmla="*/ 7049 w 10000"/>
                <a:gd name="connsiteY6-14" fmla="*/ 0 h 9964"/>
                <a:gd name="connsiteX7-15" fmla="*/ 7840 w 10000"/>
                <a:gd name="connsiteY7-16" fmla="*/ 507 h 9964"/>
                <a:gd name="connsiteX8-17" fmla="*/ 9891 w 10000"/>
                <a:gd name="connsiteY8-18" fmla="*/ 4475 h 9964"/>
                <a:gd name="connsiteX9-19" fmla="*/ 9891 w 10000"/>
                <a:gd name="connsiteY9-20" fmla="*/ 5489 h 9964"/>
                <a:gd name="connsiteX10-21" fmla="*/ 2947 w 10000"/>
                <a:gd name="connsiteY10-22" fmla="*/ 9964 h 9964"/>
                <a:gd name="connsiteX0-23" fmla="*/ 2947 w 10070"/>
                <a:gd name="connsiteY0-24" fmla="*/ 10000 h 10000"/>
                <a:gd name="connsiteX1-25" fmla="*/ 2156 w 10070"/>
                <a:gd name="connsiteY1-26" fmla="*/ 9491 h 10000"/>
                <a:gd name="connsiteX2-27" fmla="*/ 105 w 10070"/>
                <a:gd name="connsiteY2-28" fmla="*/ 5509 h 10000"/>
                <a:gd name="connsiteX3-29" fmla="*/ 105 w 10070"/>
                <a:gd name="connsiteY3-30" fmla="*/ 4491 h 10000"/>
                <a:gd name="connsiteX4-31" fmla="*/ 2156 w 10070"/>
                <a:gd name="connsiteY4-32" fmla="*/ 509 h 10000"/>
                <a:gd name="connsiteX5-33" fmla="*/ 2947 w 10070"/>
                <a:gd name="connsiteY5-34" fmla="*/ 0 h 10000"/>
                <a:gd name="connsiteX6-35" fmla="*/ 7049 w 10070"/>
                <a:gd name="connsiteY6-36" fmla="*/ 0 h 10000"/>
                <a:gd name="connsiteX7-37" fmla="*/ 7840 w 10070"/>
                <a:gd name="connsiteY7-38" fmla="*/ 509 h 10000"/>
                <a:gd name="connsiteX8-39" fmla="*/ 9891 w 10070"/>
                <a:gd name="connsiteY8-40" fmla="*/ 4491 h 10000"/>
                <a:gd name="connsiteX9-41" fmla="*/ 2947 w 10070"/>
                <a:gd name="connsiteY9-42" fmla="*/ 10000 h 10000"/>
                <a:gd name="connsiteX0-43" fmla="*/ 2947 w 8049"/>
                <a:gd name="connsiteY0-44" fmla="*/ 10391 h 10391"/>
                <a:gd name="connsiteX1-45" fmla="*/ 2156 w 8049"/>
                <a:gd name="connsiteY1-46" fmla="*/ 9882 h 10391"/>
                <a:gd name="connsiteX2-47" fmla="*/ 105 w 8049"/>
                <a:gd name="connsiteY2-48" fmla="*/ 5900 h 10391"/>
                <a:gd name="connsiteX3-49" fmla="*/ 105 w 8049"/>
                <a:gd name="connsiteY3-50" fmla="*/ 4882 h 10391"/>
                <a:gd name="connsiteX4-51" fmla="*/ 2156 w 8049"/>
                <a:gd name="connsiteY4-52" fmla="*/ 900 h 10391"/>
                <a:gd name="connsiteX5-53" fmla="*/ 2947 w 8049"/>
                <a:gd name="connsiteY5-54" fmla="*/ 391 h 10391"/>
                <a:gd name="connsiteX6-55" fmla="*/ 7049 w 8049"/>
                <a:gd name="connsiteY6-56" fmla="*/ 391 h 10391"/>
                <a:gd name="connsiteX7-57" fmla="*/ 7840 w 8049"/>
                <a:gd name="connsiteY7-58" fmla="*/ 900 h 10391"/>
                <a:gd name="connsiteX8-59" fmla="*/ 2947 w 8049"/>
                <a:gd name="connsiteY8-60" fmla="*/ 10391 h 10391"/>
                <a:gd name="connsiteX0-61" fmla="*/ 3660 w 9981"/>
                <a:gd name="connsiteY0-62" fmla="*/ 9640 h 9640"/>
                <a:gd name="connsiteX1-63" fmla="*/ 2678 w 9981"/>
                <a:gd name="connsiteY1-64" fmla="*/ 9150 h 9640"/>
                <a:gd name="connsiteX2-65" fmla="*/ 129 w 9981"/>
                <a:gd name="connsiteY2-66" fmla="*/ 5318 h 9640"/>
                <a:gd name="connsiteX3-67" fmla="*/ 129 w 9981"/>
                <a:gd name="connsiteY3-68" fmla="*/ 4338 h 9640"/>
                <a:gd name="connsiteX4-69" fmla="*/ 2678 w 9981"/>
                <a:gd name="connsiteY4-70" fmla="*/ 506 h 9640"/>
                <a:gd name="connsiteX5-71" fmla="*/ 3660 w 9981"/>
                <a:gd name="connsiteY5-72" fmla="*/ 16 h 9640"/>
                <a:gd name="connsiteX6-73" fmla="*/ 8757 w 9981"/>
                <a:gd name="connsiteY6-74" fmla="*/ 16 h 9640"/>
                <a:gd name="connsiteX7-75" fmla="*/ 9739 w 9981"/>
                <a:gd name="connsiteY7-76" fmla="*/ 506 h 9640"/>
                <a:gd name="connsiteX8-77" fmla="*/ 3660 w 9981"/>
                <a:gd name="connsiteY8-78" fmla="*/ 9640 h 9640"/>
                <a:gd name="connsiteX0-79" fmla="*/ 3667 w 9758"/>
                <a:gd name="connsiteY0-80" fmla="*/ 10713 h 10713"/>
                <a:gd name="connsiteX1-81" fmla="*/ 2683 w 9758"/>
                <a:gd name="connsiteY1-82" fmla="*/ 10205 h 10713"/>
                <a:gd name="connsiteX2-83" fmla="*/ 129 w 9758"/>
                <a:gd name="connsiteY2-84" fmla="*/ 6230 h 10713"/>
                <a:gd name="connsiteX3-85" fmla="*/ 129 w 9758"/>
                <a:gd name="connsiteY3-86" fmla="*/ 5213 h 10713"/>
                <a:gd name="connsiteX4-87" fmla="*/ 2683 w 9758"/>
                <a:gd name="connsiteY4-88" fmla="*/ 1238 h 10713"/>
                <a:gd name="connsiteX5-89" fmla="*/ 3667 w 9758"/>
                <a:gd name="connsiteY5-90" fmla="*/ 730 h 10713"/>
                <a:gd name="connsiteX6-91" fmla="*/ 8774 w 9758"/>
                <a:gd name="connsiteY6-92" fmla="*/ 730 h 10713"/>
                <a:gd name="connsiteX7-93" fmla="*/ 9758 w 9758"/>
                <a:gd name="connsiteY7-94" fmla="*/ 1238 h 10713"/>
                <a:gd name="connsiteX8-95" fmla="*/ 3667 w 9758"/>
                <a:gd name="connsiteY8-96" fmla="*/ 10713 h 10713"/>
                <a:gd name="connsiteX0-97" fmla="*/ 3758 w 10000"/>
                <a:gd name="connsiteY0-98" fmla="*/ 9319 h 9319"/>
                <a:gd name="connsiteX1-99" fmla="*/ 2750 w 10000"/>
                <a:gd name="connsiteY1-100" fmla="*/ 8845 h 9319"/>
                <a:gd name="connsiteX2-101" fmla="*/ 132 w 10000"/>
                <a:gd name="connsiteY2-102" fmla="*/ 5134 h 9319"/>
                <a:gd name="connsiteX3-103" fmla="*/ 132 w 10000"/>
                <a:gd name="connsiteY3-104" fmla="*/ 4185 h 9319"/>
                <a:gd name="connsiteX4-105" fmla="*/ 2750 w 10000"/>
                <a:gd name="connsiteY4-106" fmla="*/ 475 h 9319"/>
                <a:gd name="connsiteX5-107" fmla="*/ 3758 w 10000"/>
                <a:gd name="connsiteY5-108" fmla="*/ 0 h 9319"/>
                <a:gd name="connsiteX6-109" fmla="*/ 8992 w 10000"/>
                <a:gd name="connsiteY6-110" fmla="*/ 0 h 9319"/>
                <a:gd name="connsiteX7-111" fmla="*/ 10000 w 10000"/>
                <a:gd name="connsiteY7-112" fmla="*/ 475 h 9319"/>
                <a:gd name="connsiteX8-113" fmla="*/ 3758 w 10000"/>
                <a:gd name="connsiteY8-114" fmla="*/ 9319 h 9319"/>
                <a:gd name="connsiteX0-115" fmla="*/ 3758 w 10000"/>
                <a:gd name="connsiteY0-116" fmla="*/ 10000 h 10000"/>
                <a:gd name="connsiteX1-117" fmla="*/ 2750 w 10000"/>
                <a:gd name="connsiteY1-118" fmla="*/ 9491 h 10000"/>
                <a:gd name="connsiteX2-119" fmla="*/ 132 w 10000"/>
                <a:gd name="connsiteY2-120" fmla="*/ 5509 h 10000"/>
                <a:gd name="connsiteX3-121" fmla="*/ 132 w 10000"/>
                <a:gd name="connsiteY3-122" fmla="*/ 4491 h 10000"/>
                <a:gd name="connsiteX4-123" fmla="*/ 2750 w 10000"/>
                <a:gd name="connsiteY4-124" fmla="*/ 510 h 10000"/>
                <a:gd name="connsiteX5-125" fmla="*/ 3758 w 10000"/>
                <a:gd name="connsiteY5-126" fmla="*/ 0 h 10000"/>
                <a:gd name="connsiteX6-127" fmla="*/ 8992 w 10000"/>
                <a:gd name="connsiteY6-128" fmla="*/ 0 h 10000"/>
                <a:gd name="connsiteX7-129" fmla="*/ 10000 w 10000"/>
                <a:gd name="connsiteY7-130" fmla="*/ 510 h 10000"/>
                <a:gd name="connsiteX8-131" fmla="*/ 3758 w 10000"/>
                <a:gd name="connsiteY8-132" fmla="*/ 10000 h 10000"/>
                <a:gd name="connsiteX0-133" fmla="*/ 3758 w 10000"/>
                <a:gd name="connsiteY0-134" fmla="*/ 10000 h 10000"/>
                <a:gd name="connsiteX1-135" fmla="*/ 2750 w 10000"/>
                <a:gd name="connsiteY1-136" fmla="*/ 9491 h 10000"/>
                <a:gd name="connsiteX2-137" fmla="*/ 132 w 10000"/>
                <a:gd name="connsiteY2-138" fmla="*/ 5509 h 10000"/>
                <a:gd name="connsiteX3-139" fmla="*/ 132 w 10000"/>
                <a:gd name="connsiteY3-140" fmla="*/ 4491 h 10000"/>
                <a:gd name="connsiteX4-141" fmla="*/ 2750 w 10000"/>
                <a:gd name="connsiteY4-142" fmla="*/ 510 h 10000"/>
                <a:gd name="connsiteX5-143" fmla="*/ 3758 w 10000"/>
                <a:gd name="connsiteY5-144" fmla="*/ 0 h 10000"/>
                <a:gd name="connsiteX6-145" fmla="*/ 8992 w 10000"/>
                <a:gd name="connsiteY6-146" fmla="*/ 0 h 10000"/>
                <a:gd name="connsiteX7-147" fmla="*/ 10000 w 10000"/>
                <a:gd name="connsiteY7-148" fmla="*/ 510 h 10000"/>
                <a:gd name="connsiteX8-149" fmla="*/ 7779 w 10000"/>
                <a:gd name="connsiteY8-150" fmla="*/ 5715 h 10000"/>
                <a:gd name="connsiteX9-151" fmla="*/ 3758 w 10000"/>
                <a:gd name="connsiteY9-152" fmla="*/ 10000 h 10000"/>
                <a:gd name="connsiteX0-153" fmla="*/ 3758 w 10000"/>
                <a:gd name="connsiteY0-154" fmla="*/ 10000 h 10000"/>
                <a:gd name="connsiteX1-155" fmla="*/ 2750 w 10000"/>
                <a:gd name="connsiteY1-156" fmla="*/ 9491 h 10000"/>
                <a:gd name="connsiteX2-157" fmla="*/ 132 w 10000"/>
                <a:gd name="connsiteY2-158" fmla="*/ 5509 h 10000"/>
                <a:gd name="connsiteX3-159" fmla="*/ 132 w 10000"/>
                <a:gd name="connsiteY3-160" fmla="*/ 4491 h 10000"/>
                <a:gd name="connsiteX4-161" fmla="*/ 2750 w 10000"/>
                <a:gd name="connsiteY4-162" fmla="*/ 510 h 10000"/>
                <a:gd name="connsiteX5-163" fmla="*/ 3758 w 10000"/>
                <a:gd name="connsiteY5-164" fmla="*/ 0 h 10000"/>
                <a:gd name="connsiteX6-165" fmla="*/ 8992 w 10000"/>
                <a:gd name="connsiteY6-166" fmla="*/ 0 h 10000"/>
                <a:gd name="connsiteX7-167" fmla="*/ 10000 w 10000"/>
                <a:gd name="connsiteY7-168" fmla="*/ 510 h 10000"/>
                <a:gd name="connsiteX8-169" fmla="*/ 7779 w 10000"/>
                <a:gd name="connsiteY8-170" fmla="*/ 5715 h 10000"/>
                <a:gd name="connsiteX9-171" fmla="*/ 3758 w 10000"/>
                <a:gd name="connsiteY9-172" fmla="*/ 10000 h 10000"/>
                <a:gd name="connsiteX0-173" fmla="*/ 3758 w 10000"/>
                <a:gd name="connsiteY0-174" fmla="*/ 10000 h 10000"/>
                <a:gd name="connsiteX1-175" fmla="*/ 2750 w 10000"/>
                <a:gd name="connsiteY1-176" fmla="*/ 9491 h 10000"/>
                <a:gd name="connsiteX2-177" fmla="*/ 132 w 10000"/>
                <a:gd name="connsiteY2-178" fmla="*/ 5509 h 10000"/>
                <a:gd name="connsiteX3-179" fmla="*/ 132 w 10000"/>
                <a:gd name="connsiteY3-180" fmla="*/ 4491 h 10000"/>
                <a:gd name="connsiteX4-181" fmla="*/ 2750 w 10000"/>
                <a:gd name="connsiteY4-182" fmla="*/ 510 h 10000"/>
                <a:gd name="connsiteX5-183" fmla="*/ 3758 w 10000"/>
                <a:gd name="connsiteY5-184" fmla="*/ 0 h 10000"/>
                <a:gd name="connsiteX6-185" fmla="*/ 8992 w 10000"/>
                <a:gd name="connsiteY6-186" fmla="*/ 0 h 10000"/>
                <a:gd name="connsiteX7-187" fmla="*/ 10000 w 10000"/>
                <a:gd name="connsiteY7-188" fmla="*/ 510 h 10000"/>
                <a:gd name="connsiteX8-189" fmla="*/ 7779 w 10000"/>
                <a:gd name="connsiteY8-190" fmla="*/ 5715 h 10000"/>
                <a:gd name="connsiteX9-191" fmla="*/ 3758 w 10000"/>
                <a:gd name="connsiteY9-192" fmla="*/ 10000 h 10000"/>
                <a:gd name="connsiteX0-193" fmla="*/ 3758 w 10000"/>
                <a:gd name="connsiteY0-194" fmla="*/ 10000 h 10000"/>
                <a:gd name="connsiteX1-195" fmla="*/ 2750 w 10000"/>
                <a:gd name="connsiteY1-196" fmla="*/ 9491 h 10000"/>
                <a:gd name="connsiteX2-197" fmla="*/ 132 w 10000"/>
                <a:gd name="connsiteY2-198" fmla="*/ 5509 h 10000"/>
                <a:gd name="connsiteX3-199" fmla="*/ 132 w 10000"/>
                <a:gd name="connsiteY3-200" fmla="*/ 4491 h 10000"/>
                <a:gd name="connsiteX4-201" fmla="*/ 2750 w 10000"/>
                <a:gd name="connsiteY4-202" fmla="*/ 510 h 10000"/>
                <a:gd name="connsiteX5-203" fmla="*/ 3758 w 10000"/>
                <a:gd name="connsiteY5-204" fmla="*/ 0 h 10000"/>
                <a:gd name="connsiteX6-205" fmla="*/ 8992 w 10000"/>
                <a:gd name="connsiteY6-206" fmla="*/ 0 h 10000"/>
                <a:gd name="connsiteX7-207" fmla="*/ 10000 w 10000"/>
                <a:gd name="connsiteY7-208" fmla="*/ 510 h 10000"/>
                <a:gd name="connsiteX8-209" fmla="*/ 7657 w 10000"/>
                <a:gd name="connsiteY8-210" fmla="*/ 5358 h 10000"/>
                <a:gd name="connsiteX9-211" fmla="*/ 3758 w 10000"/>
                <a:gd name="connsiteY9-212" fmla="*/ 10000 h 10000"/>
                <a:gd name="connsiteX0-213" fmla="*/ 3758 w 10000"/>
                <a:gd name="connsiteY0-214" fmla="*/ 10000 h 10000"/>
                <a:gd name="connsiteX1-215" fmla="*/ 2750 w 10000"/>
                <a:gd name="connsiteY1-216" fmla="*/ 9491 h 10000"/>
                <a:gd name="connsiteX2-217" fmla="*/ 132 w 10000"/>
                <a:gd name="connsiteY2-218" fmla="*/ 5509 h 10000"/>
                <a:gd name="connsiteX3-219" fmla="*/ 132 w 10000"/>
                <a:gd name="connsiteY3-220" fmla="*/ 4491 h 10000"/>
                <a:gd name="connsiteX4-221" fmla="*/ 2750 w 10000"/>
                <a:gd name="connsiteY4-222" fmla="*/ 510 h 10000"/>
                <a:gd name="connsiteX5-223" fmla="*/ 3758 w 10000"/>
                <a:gd name="connsiteY5-224" fmla="*/ 0 h 10000"/>
                <a:gd name="connsiteX6-225" fmla="*/ 8992 w 10000"/>
                <a:gd name="connsiteY6-226" fmla="*/ 0 h 10000"/>
                <a:gd name="connsiteX7-227" fmla="*/ 10000 w 10000"/>
                <a:gd name="connsiteY7-228" fmla="*/ 510 h 10000"/>
                <a:gd name="connsiteX8-229" fmla="*/ 6803 w 10000"/>
                <a:gd name="connsiteY8-230" fmla="*/ 4894 h 10000"/>
                <a:gd name="connsiteX9-231" fmla="*/ 3758 w 10000"/>
                <a:gd name="connsiteY9-232" fmla="*/ 10000 h 10000"/>
                <a:gd name="connsiteX0-233" fmla="*/ 3758 w 10000"/>
                <a:gd name="connsiteY0-234" fmla="*/ 10000 h 10000"/>
                <a:gd name="connsiteX1-235" fmla="*/ 2750 w 10000"/>
                <a:gd name="connsiteY1-236" fmla="*/ 9491 h 10000"/>
                <a:gd name="connsiteX2-237" fmla="*/ 132 w 10000"/>
                <a:gd name="connsiteY2-238" fmla="*/ 5509 h 10000"/>
                <a:gd name="connsiteX3-239" fmla="*/ 132 w 10000"/>
                <a:gd name="connsiteY3-240" fmla="*/ 4491 h 10000"/>
                <a:gd name="connsiteX4-241" fmla="*/ 2750 w 10000"/>
                <a:gd name="connsiteY4-242" fmla="*/ 510 h 10000"/>
                <a:gd name="connsiteX5-243" fmla="*/ 3758 w 10000"/>
                <a:gd name="connsiteY5-244" fmla="*/ 0 h 10000"/>
                <a:gd name="connsiteX6-245" fmla="*/ 8992 w 10000"/>
                <a:gd name="connsiteY6-246" fmla="*/ 0 h 10000"/>
                <a:gd name="connsiteX7-247" fmla="*/ 10000 w 10000"/>
                <a:gd name="connsiteY7-248" fmla="*/ 510 h 10000"/>
                <a:gd name="connsiteX8-249" fmla="*/ 6803 w 10000"/>
                <a:gd name="connsiteY8-250" fmla="*/ 4894 h 10000"/>
                <a:gd name="connsiteX9-251" fmla="*/ 3758 w 10000"/>
                <a:gd name="connsiteY9-252" fmla="*/ 10000 h 10000"/>
                <a:gd name="connsiteX0-253" fmla="*/ 3758 w 10000"/>
                <a:gd name="connsiteY0-254" fmla="*/ 10000 h 10000"/>
                <a:gd name="connsiteX1-255" fmla="*/ 2750 w 10000"/>
                <a:gd name="connsiteY1-256" fmla="*/ 9491 h 10000"/>
                <a:gd name="connsiteX2-257" fmla="*/ 132 w 10000"/>
                <a:gd name="connsiteY2-258" fmla="*/ 5509 h 10000"/>
                <a:gd name="connsiteX3-259" fmla="*/ 132 w 10000"/>
                <a:gd name="connsiteY3-260" fmla="*/ 4491 h 10000"/>
                <a:gd name="connsiteX4-261" fmla="*/ 2750 w 10000"/>
                <a:gd name="connsiteY4-262" fmla="*/ 510 h 10000"/>
                <a:gd name="connsiteX5-263" fmla="*/ 3758 w 10000"/>
                <a:gd name="connsiteY5-264" fmla="*/ 0 h 10000"/>
                <a:gd name="connsiteX6-265" fmla="*/ 8992 w 10000"/>
                <a:gd name="connsiteY6-266" fmla="*/ 0 h 10000"/>
                <a:gd name="connsiteX7-267" fmla="*/ 10000 w 10000"/>
                <a:gd name="connsiteY7-268" fmla="*/ 510 h 10000"/>
                <a:gd name="connsiteX8-269" fmla="*/ 6803 w 10000"/>
                <a:gd name="connsiteY8-270" fmla="*/ 4894 h 10000"/>
                <a:gd name="connsiteX9-271" fmla="*/ 3758 w 10000"/>
                <a:gd name="connsiteY9-272" fmla="*/ 10000 h 10000"/>
                <a:gd name="connsiteX0-273" fmla="*/ 3758 w 10027"/>
                <a:gd name="connsiteY0-274" fmla="*/ 10000 h 10000"/>
                <a:gd name="connsiteX1-275" fmla="*/ 2750 w 10027"/>
                <a:gd name="connsiteY1-276" fmla="*/ 9491 h 10000"/>
                <a:gd name="connsiteX2-277" fmla="*/ 132 w 10027"/>
                <a:gd name="connsiteY2-278" fmla="*/ 5509 h 10000"/>
                <a:gd name="connsiteX3-279" fmla="*/ 132 w 10027"/>
                <a:gd name="connsiteY3-280" fmla="*/ 4491 h 10000"/>
                <a:gd name="connsiteX4-281" fmla="*/ 2750 w 10027"/>
                <a:gd name="connsiteY4-282" fmla="*/ 510 h 10000"/>
                <a:gd name="connsiteX5-283" fmla="*/ 3758 w 10027"/>
                <a:gd name="connsiteY5-284" fmla="*/ 0 h 10000"/>
                <a:gd name="connsiteX6-285" fmla="*/ 8992 w 10027"/>
                <a:gd name="connsiteY6-286" fmla="*/ 0 h 10000"/>
                <a:gd name="connsiteX7-287" fmla="*/ 10000 w 10027"/>
                <a:gd name="connsiteY7-288" fmla="*/ 510 h 10000"/>
                <a:gd name="connsiteX8-289" fmla="*/ 6803 w 10027"/>
                <a:gd name="connsiteY8-290" fmla="*/ 4894 h 10000"/>
                <a:gd name="connsiteX9-291" fmla="*/ 3758 w 10027"/>
                <a:gd name="connsiteY9-292" fmla="*/ 10000 h 10000"/>
                <a:gd name="connsiteX0-293" fmla="*/ 3758 w 10033"/>
                <a:gd name="connsiteY0-294" fmla="*/ 10000 h 10000"/>
                <a:gd name="connsiteX1-295" fmla="*/ 2750 w 10033"/>
                <a:gd name="connsiteY1-296" fmla="*/ 9491 h 10000"/>
                <a:gd name="connsiteX2-297" fmla="*/ 132 w 10033"/>
                <a:gd name="connsiteY2-298" fmla="*/ 5509 h 10000"/>
                <a:gd name="connsiteX3-299" fmla="*/ 132 w 10033"/>
                <a:gd name="connsiteY3-300" fmla="*/ 4491 h 10000"/>
                <a:gd name="connsiteX4-301" fmla="*/ 2750 w 10033"/>
                <a:gd name="connsiteY4-302" fmla="*/ 510 h 10000"/>
                <a:gd name="connsiteX5-303" fmla="*/ 3758 w 10033"/>
                <a:gd name="connsiteY5-304" fmla="*/ 0 h 10000"/>
                <a:gd name="connsiteX6-305" fmla="*/ 8992 w 10033"/>
                <a:gd name="connsiteY6-306" fmla="*/ 0 h 10000"/>
                <a:gd name="connsiteX7-307" fmla="*/ 10000 w 10033"/>
                <a:gd name="connsiteY7-308" fmla="*/ 510 h 10000"/>
                <a:gd name="connsiteX8-309" fmla="*/ 6864 w 10033"/>
                <a:gd name="connsiteY8-310" fmla="*/ 5055 h 10000"/>
                <a:gd name="connsiteX9-311" fmla="*/ 3758 w 10033"/>
                <a:gd name="connsiteY9-312" fmla="*/ 10000 h 10000"/>
                <a:gd name="connsiteX0-313" fmla="*/ 3758 w 10035"/>
                <a:gd name="connsiteY0-314" fmla="*/ 10000 h 10000"/>
                <a:gd name="connsiteX1-315" fmla="*/ 2750 w 10035"/>
                <a:gd name="connsiteY1-316" fmla="*/ 9491 h 10000"/>
                <a:gd name="connsiteX2-317" fmla="*/ 132 w 10035"/>
                <a:gd name="connsiteY2-318" fmla="*/ 5509 h 10000"/>
                <a:gd name="connsiteX3-319" fmla="*/ 132 w 10035"/>
                <a:gd name="connsiteY3-320" fmla="*/ 4491 h 10000"/>
                <a:gd name="connsiteX4-321" fmla="*/ 2750 w 10035"/>
                <a:gd name="connsiteY4-322" fmla="*/ 510 h 10000"/>
                <a:gd name="connsiteX5-323" fmla="*/ 3758 w 10035"/>
                <a:gd name="connsiteY5-324" fmla="*/ 0 h 10000"/>
                <a:gd name="connsiteX6-325" fmla="*/ 8992 w 10035"/>
                <a:gd name="connsiteY6-326" fmla="*/ 0 h 10000"/>
                <a:gd name="connsiteX7-327" fmla="*/ 10000 w 10035"/>
                <a:gd name="connsiteY7-328" fmla="*/ 510 h 10000"/>
                <a:gd name="connsiteX8-329" fmla="*/ 6864 w 10035"/>
                <a:gd name="connsiteY8-330" fmla="*/ 5055 h 10000"/>
                <a:gd name="connsiteX9-331" fmla="*/ 3758 w 10035"/>
                <a:gd name="connsiteY9-332" fmla="*/ 10000 h 10000"/>
                <a:gd name="connsiteX0-333" fmla="*/ 3758 w 10008"/>
                <a:gd name="connsiteY0-334" fmla="*/ 10000 h 10000"/>
                <a:gd name="connsiteX1-335" fmla="*/ 2750 w 10008"/>
                <a:gd name="connsiteY1-336" fmla="*/ 9491 h 10000"/>
                <a:gd name="connsiteX2-337" fmla="*/ 132 w 10008"/>
                <a:gd name="connsiteY2-338" fmla="*/ 5509 h 10000"/>
                <a:gd name="connsiteX3-339" fmla="*/ 132 w 10008"/>
                <a:gd name="connsiteY3-340" fmla="*/ 4491 h 10000"/>
                <a:gd name="connsiteX4-341" fmla="*/ 2750 w 10008"/>
                <a:gd name="connsiteY4-342" fmla="*/ 510 h 10000"/>
                <a:gd name="connsiteX5-343" fmla="*/ 3758 w 10008"/>
                <a:gd name="connsiteY5-344" fmla="*/ 0 h 10000"/>
                <a:gd name="connsiteX6-345" fmla="*/ 8992 w 10008"/>
                <a:gd name="connsiteY6-346" fmla="*/ 0 h 10000"/>
                <a:gd name="connsiteX7-347" fmla="*/ 10000 w 10008"/>
                <a:gd name="connsiteY7-348" fmla="*/ 510 h 10000"/>
                <a:gd name="connsiteX8-349" fmla="*/ 6864 w 10008"/>
                <a:gd name="connsiteY8-350" fmla="*/ 5055 h 10000"/>
                <a:gd name="connsiteX9-351" fmla="*/ 3758 w 10008"/>
                <a:gd name="connsiteY9-352" fmla="*/ 10000 h 10000"/>
                <a:gd name="connsiteX0-353" fmla="*/ 3758 w 10031"/>
                <a:gd name="connsiteY0-354" fmla="*/ 10000 h 10000"/>
                <a:gd name="connsiteX1-355" fmla="*/ 2750 w 10031"/>
                <a:gd name="connsiteY1-356" fmla="*/ 9491 h 10000"/>
                <a:gd name="connsiteX2-357" fmla="*/ 132 w 10031"/>
                <a:gd name="connsiteY2-358" fmla="*/ 5509 h 10000"/>
                <a:gd name="connsiteX3-359" fmla="*/ 132 w 10031"/>
                <a:gd name="connsiteY3-360" fmla="*/ 4491 h 10000"/>
                <a:gd name="connsiteX4-361" fmla="*/ 2750 w 10031"/>
                <a:gd name="connsiteY4-362" fmla="*/ 510 h 10000"/>
                <a:gd name="connsiteX5-363" fmla="*/ 3758 w 10031"/>
                <a:gd name="connsiteY5-364" fmla="*/ 0 h 10000"/>
                <a:gd name="connsiteX6-365" fmla="*/ 8992 w 10031"/>
                <a:gd name="connsiteY6-366" fmla="*/ 0 h 10000"/>
                <a:gd name="connsiteX7-367" fmla="*/ 10000 w 10031"/>
                <a:gd name="connsiteY7-368" fmla="*/ 510 h 10000"/>
                <a:gd name="connsiteX8-369" fmla="*/ 6864 w 10031"/>
                <a:gd name="connsiteY8-370" fmla="*/ 5055 h 10000"/>
                <a:gd name="connsiteX9-371" fmla="*/ 3758 w 10031"/>
                <a:gd name="connsiteY9-372" fmla="*/ 10000 h 10000"/>
                <a:gd name="connsiteX0-373" fmla="*/ 3758 w 10031"/>
                <a:gd name="connsiteY0-374" fmla="*/ 10000 h 10000"/>
                <a:gd name="connsiteX1-375" fmla="*/ 2750 w 10031"/>
                <a:gd name="connsiteY1-376" fmla="*/ 9491 h 10000"/>
                <a:gd name="connsiteX2-377" fmla="*/ 132 w 10031"/>
                <a:gd name="connsiteY2-378" fmla="*/ 5509 h 10000"/>
                <a:gd name="connsiteX3-379" fmla="*/ 132 w 10031"/>
                <a:gd name="connsiteY3-380" fmla="*/ 4491 h 10000"/>
                <a:gd name="connsiteX4-381" fmla="*/ 2750 w 10031"/>
                <a:gd name="connsiteY4-382" fmla="*/ 510 h 10000"/>
                <a:gd name="connsiteX5-383" fmla="*/ 3758 w 10031"/>
                <a:gd name="connsiteY5-384" fmla="*/ 0 h 10000"/>
                <a:gd name="connsiteX6-385" fmla="*/ 8992 w 10031"/>
                <a:gd name="connsiteY6-386" fmla="*/ 0 h 10000"/>
                <a:gd name="connsiteX7-387" fmla="*/ 10000 w 10031"/>
                <a:gd name="connsiteY7-388" fmla="*/ 510 h 10000"/>
                <a:gd name="connsiteX8-389" fmla="*/ 6864 w 10031"/>
                <a:gd name="connsiteY8-390" fmla="*/ 5055 h 10000"/>
                <a:gd name="connsiteX9-391" fmla="*/ 3758 w 10031"/>
                <a:gd name="connsiteY9-392" fmla="*/ 10000 h 10000"/>
                <a:gd name="connsiteX0-393" fmla="*/ 3758 w 10035"/>
                <a:gd name="connsiteY0-394" fmla="*/ 10000 h 10000"/>
                <a:gd name="connsiteX1-395" fmla="*/ 2750 w 10035"/>
                <a:gd name="connsiteY1-396" fmla="*/ 9491 h 10000"/>
                <a:gd name="connsiteX2-397" fmla="*/ 132 w 10035"/>
                <a:gd name="connsiteY2-398" fmla="*/ 5509 h 10000"/>
                <a:gd name="connsiteX3-399" fmla="*/ 132 w 10035"/>
                <a:gd name="connsiteY3-400" fmla="*/ 4491 h 10000"/>
                <a:gd name="connsiteX4-401" fmla="*/ 2750 w 10035"/>
                <a:gd name="connsiteY4-402" fmla="*/ 510 h 10000"/>
                <a:gd name="connsiteX5-403" fmla="*/ 3758 w 10035"/>
                <a:gd name="connsiteY5-404" fmla="*/ 0 h 10000"/>
                <a:gd name="connsiteX6-405" fmla="*/ 8992 w 10035"/>
                <a:gd name="connsiteY6-406" fmla="*/ 0 h 10000"/>
                <a:gd name="connsiteX7-407" fmla="*/ 10000 w 10035"/>
                <a:gd name="connsiteY7-408" fmla="*/ 510 h 10000"/>
                <a:gd name="connsiteX8-409" fmla="*/ 6864 w 10035"/>
                <a:gd name="connsiteY8-410" fmla="*/ 5055 h 10000"/>
                <a:gd name="connsiteX9-411" fmla="*/ 3758 w 10035"/>
                <a:gd name="connsiteY9-412" fmla="*/ 10000 h 10000"/>
                <a:gd name="connsiteX0-413" fmla="*/ 3758 w 10008"/>
                <a:gd name="connsiteY0-414" fmla="*/ 10000 h 10000"/>
                <a:gd name="connsiteX1-415" fmla="*/ 2750 w 10008"/>
                <a:gd name="connsiteY1-416" fmla="*/ 9491 h 10000"/>
                <a:gd name="connsiteX2-417" fmla="*/ 132 w 10008"/>
                <a:gd name="connsiteY2-418" fmla="*/ 5509 h 10000"/>
                <a:gd name="connsiteX3-419" fmla="*/ 132 w 10008"/>
                <a:gd name="connsiteY3-420" fmla="*/ 4491 h 10000"/>
                <a:gd name="connsiteX4-421" fmla="*/ 2750 w 10008"/>
                <a:gd name="connsiteY4-422" fmla="*/ 510 h 10000"/>
                <a:gd name="connsiteX5-423" fmla="*/ 3758 w 10008"/>
                <a:gd name="connsiteY5-424" fmla="*/ 0 h 10000"/>
                <a:gd name="connsiteX6-425" fmla="*/ 8992 w 10008"/>
                <a:gd name="connsiteY6-426" fmla="*/ 0 h 10000"/>
                <a:gd name="connsiteX7-427" fmla="*/ 10000 w 10008"/>
                <a:gd name="connsiteY7-428" fmla="*/ 510 h 10000"/>
                <a:gd name="connsiteX8-429" fmla="*/ 6864 w 10008"/>
                <a:gd name="connsiteY8-430" fmla="*/ 5055 h 10000"/>
                <a:gd name="connsiteX9-431" fmla="*/ 3758 w 10008"/>
                <a:gd name="connsiteY9-432" fmla="*/ 10000 h 10000"/>
                <a:gd name="connsiteX0-433" fmla="*/ 3758 w 10008"/>
                <a:gd name="connsiteY0-434" fmla="*/ 10000 h 10000"/>
                <a:gd name="connsiteX1-435" fmla="*/ 2750 w 10008"/>
                <a:gd name="connsiteY1-436" fmla="*/ 9491 h 10000"/>
                <a:gd name="connsiteX2-437" fmla="*/ 132 w 10008"/>
                <a:gd name="connsiteY2-438" fmla="*/ 5509 h 10000"/>
                <a:gd name="connsiteX3-439" fmla="*/ 132 w 10008"/>
                <a:gd name="connsiteY3-440" fmla="*/ 4491 h 10000"/>
                <a:gd name="connsiteX4-441" fmla="*/ 2750 w 10008"/>
                <a:gd name="connsiteY4-442" fmla="*/ 510 h 10000"/>
                <a:gd name="connsiteX5-443" fmla="*/ 3758 w 10008"/>
                <a:gd name="connsiteY5-444" fmla="*/ 0 h 10000"/>
                <a:gd name="connsiteX6-445" fmla="*/ 8992 w 10008"/>
                <a:gd name="connsiteY6-446" fmla="*/ 0 h 10000"/>
                <a:gd name="connsiteX7-447" fmla="*/ 10000 w 10008"/>
                <a:gd name="connsiteY7-448" fmla="*/ 510 h 10000"/>
                <a:gd name="connsiteX8-449" fmla="*/ 6864 w 10008"/>
                <a:gd name="connsiteY8-450" fmla="*/ 5055 h 10000"/>
                <a:gd name="connsiteX9-451" fmla="*/ 3758 w 10008"/>
                <a:gd name="connsiteY9-452" fmla="*/ 10000 h 10000"/>
                <a:gd name="connsiteX0-453" fmla="*/ 3758 w 10008"/>
                <a:gd name="connsiteY0-454" fmla="*/ 10000 h 10000"/>
                <a:gd name="connsiteX1-455" fmla="*/ 2750 w 10008"/>
                <a:gd name="connsiteY1-456" fmla="*/ 9491 h 10000"/>
                <a:gd name="connsiteX2-457" fmla="*/ 132 w 10008"/>
                <a:gd name="connsiteY2-458" fmla="*/ 5509 h 10000"/>
                <a:gd name="connsiteX3-459" fmla="*/ 132 w 10008"/>
                <a:gd name="connsiteY3-460" fmla="*/ 4491 h 10000"/>
                <a:gd name="connsiteX4-461" fmla="*/ 2750 w 10008"/>
                <a:gd name="connsiteY4-462" fmla="*/ 510 h 10000"/>
                <a:gd name="connsiteX5-463" fmla="*/ 3758 w 10008"/>
                <a:gd name="connsiteY5-464" fmla="*/ 0 h 10000"/>
                <a:gd name="connsiteX6-465" fmla="*/ 8992 w 10008"/>
                <a:gd name="connsiteY6-466" fmla="*/ 0 h 10000"/>
                <a:gd name="connsiteX7-467" fmla="*/ 10000 w 10008"/>
                <a:gd name="connsiteY7-468" fmla="*/ 510 h 10000"/>
                <a:gd name="connsiteX8-469" fmla="*/ 6864 w 10008"/>
                <a:gd name="connsiteY8-470" fmla="*/ 5055 h 10000"/>
                <a:gd name="connsiteX9-471" fmla="*/ 3758 w 10008"/>
                <a:gd name="connsiteY9-472" fmla="*/ 10000 h 10000"/>
                <a:gd name="connsiteX0-473" fmla="*/ 3758 w 10008"/>
                <a:gd name="connsiteY0-474" fmla="*/ 10000 h 10000"/>
                <a:gd name="connsiteX1-475" fmla="*/ 2750 w 10008"/>
                <a:gd name="connsiteY1-476" fmla="*/ 9491 h 10000"/>
                <a:gd name="connsiteX2-477" fmla="*/ 132 w 10008"/>
                <a:gd name="connsiteY2-478" fmla="*/ 5509 h 10000"/>
                <a:gd name="connsiteX3-479" fmla="*/ 132 w 10008"/>
                <a:gd name="connsiteY3-480" fmla="*/ 4491 h 10000"/>
                <a:gd name="connsiteX4-481" fmla="*/ 2750 w 10008"/>
                <a:gd name="connsiteY4-482" fmla="*/ 510 h 10000"/>
                <a:gd name="connsiteX5-483" fmla="*/ 3758 w 10008"/>
                <a:gd name="connsiteY5-484" fmla="*/ 0 h 10000"/>
                <a:gd name="connsiteX6-485" fmla="*/ 8992 w 10008"/>
                <a:gd name="connsiteY6-486" fmla="*/ 0 h 10000"/>
                <a:gd name="connsiteX7-487" fmla="*/ 10000 w 10008"/>
                <a:gd name="connsiteY7-488" fmla="*/ 510 h 10000"/>
                <a:gd name="connsiteX8-489" fmla="*/ 6864 w 10008"/>
                <a:gd name="connsiteY8-490" fmla="*/ 5055 h 10000"/>
                <a:gd name="connsiteX9-491" fmla="*/ 3758 w 10008"/>
                <a:gd name="connsiteY9-492" fmla="*/ 10000 h 10000"/>
                <a:gd name="connsiteX0-493" fmla="*/ 3758 w 10008"/>
                <a:gd name="connsiteY0-494" fmla="*/ 10000 h 10000"/>
                <a:gd name="connsiteX1-495" fmla="*/ 2750 w 10008"/>
                <a:gd name="connsiteY1-496" fmla="*/ 9491 h 10000"/>
                <a:gd name="connsiteX2-497" fmla="*/ 132 w 10008"/>
                <a:gd name="connsiteY2-498" fmla="*/ 5509 h 10000"/>
                <a:gd name="connsiteX3-499" fmla="*/ 132 w 10008"/>
                <a:gd name="connsiteY3-500" fmla="*/ 4491 h 10000"/>
                <a:gd name="connsiteX4-501" fmla="*/ 2750 w 10008"/>
                <a:gd name="connsiteY4-502" fmla="*/ 510 h 10000"/>
                <a:gd name="connsiteX5-503" fmla="*/ 3758 w 10008"/>
                <a:gd name="connsiteY5-504" fmla="*/ 0 h 10000"/>
                <a:gd name="connsiteX6-505" fmla="*/ 8992 w 10008"/>
                <a:gd name="connsiteY6-506" fmla="*/ 0 h 10000"/>
                <a:gd name="connsiteX7-507" fmla="*/ 10000 w 10008"/>
                <a:gd name="connsiteY7-508" fmla="*/ 510 h 10000"/>
                <a:gd name="connsiteX8-509" fmla="*/ 6864 w 10008"/>
                <a:gd name="connsiteY8-510" fmla="*/ 5055 h 10000"/>
                <a:gd name="connsiteX9-511" fmla="*/ 3758 w 10008"/>
                <a:gd name="connsiteY9-512" fmla="*/ 1000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0008" h="10000">
                  <a:moveTo>
                    <a:pt x="3758" y="10000"/>
                  </a:moveTo>
                  <a:cubicBezTo>
                    <a:pt x="3393" y="10000"/>
                    <a:pt x="2935" y="9770"/>
                    <a:pt x="2750" y="9491"/>
                  </a:cubicBezTo>
                  <a:lnTo>
                    <a:pt x="132" y="5509"/>
                  </a:lnTo>
                  <a:cubicBezTo>
                    <a:pt x="-44" y="5230"/>
                    <a:pt x="-44" y="4770"/>
                    <a:pt x="132" y="4491"/>
                  </a:cubicBezTo>
                  <a:lnTo>
                    <a:pt x="2750" y="510"/>
                  </a:lnTo>
                  <a:cubicBezTo>
                    <a:pt x="2935" y="231"/>
                    <a:pt x="3393" y="0"/>
                    <a:pt x="3758" y="0"/>
                  </a:cubicBezTo>
                  <a:lnTo>
                    <a:pt x="8992" y="0"/>
                  </a:lnTo>
                  <a:cubicBezTo>
                    <a:pt x="9365" y="0"/>
                    <a:pt x="9853" y="233"/>
                    <a:pt x="10000" y="510"/>
                  </a:cubicBezTo>
                  <a:cubicBezTo>
                    <a:pt x="10057" y="2976"/>
                    <a:pt x="9918" y="4465"/>
                    <a:pt x="6864" y="5055"/>
                  </a:cubicBezTo>
                  <a:cubicBezTo>
                    <a:pt x="3496" y="5539"/>
                    <a:pt x="4596" y="9371"/>
                    <a:pt x="3758" y="10000"/>
                  </a:cubicBezTo>
                  <a:close/>
                </a:path>
              </a:pathLst>
            </a:custGeom>
            <a:gradFill flip="none" rotWithShape="1">
              <a:gsLst>
                <a:gs pos="50000">
                  <a:srgbClr val="FFFFFF">
                    <a:alpha val="23000"/>
                  </a:srgbClr>
                </a:gs>
                <a:gs pos="0">
                  <a:schemeClr val="bg1">
                    <a:alpha val="0"/>
                  </a:schemeClr>
                </a:gs>
                <a:gs pos="74000">
                  <a:schemeClr val="bg1">
                    <a:lumMod val="88000"/>
                    <a:lumOff val="12000"/>
                    <a:alpha val="80000"/>
                  </a:schemeClr>
                </a:gs>
              </a:gsLst>
              <a:lin ang="2700000" scaled="1"/>
              <a:tileRect/>
            </a:gradFill>
            <a:ln w="12700">
              <a:noFill/>
            </a:ln>
            <a:effectLst/>
          </p:spPr>
          <p:txBody>
            <a:bodyPr vert="horz" wrap="square" lIns="68580" tIns="34290" rIns="68580" bIns="34290" numCol="1" anchor="t" anchorCtr="0" compatLnSpc="1"/>
            <a:lstStyle/>
            <a:p>
              <a:endParaRPr lang="zh-CN" altLang="en-US" sz="2400" dirty="0">
                <a:ea typeface="微软雅黑" panose="020B0503020204020204" pitchFamily="34" charset="-122"/>
              </a:endParaRPr>
            </a:p>
          </p:txBody>
        </p:sp>
        <p:sp>
          <p:nvSpPr>
            <p:cNvPr id="45" name="文本框 68"/>
            <p:cNvSpPr txBox="1"/>
            <p:nvPr/>
          </p:nvSpPr>
          <p:spPr>
            <a:xfrm>
              <a:off x="4572849" y="2695397"/>
              <a:ext cx="1104544" cy="585196"/>
            </a:xfrm>
            <a:prstGeom prst="rect">
              <a:avLst/>
            </a:prstGeom>
            <a:noFill/>
          </p:spPr>
          <p:txBody>
            <a:bodyPr wrap="square" lIns="68580" tIns="34290" rIns="68580" bIns="34290" rtlCol="0">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二新</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sp>
        <p:nvSpPr>
          <p:cNvPr id="46" name="TextBox 23"/>
          <p:cNvSpPr>
            <a:spLocks noChangeArrowheads="1"/>
          </p:cNvSpPr>
          <p:nvPr/>
        </p:nvSpPr>
        <p:spPr bwMode="auto">
          <a:xfrm>
            <a:off x="6254912" y="3255454"/>
            <a:ext cx="2575189"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ts val="2400"/>
              </a:lnSpc>
            </a:pPr>
            <a:r>
              <a:rPr lang="zh-CN" altLang="zh-CN" sz="2000" dirty="0">
                <a:latin typeface="方正黑体简体" pitchFamily="2" charset="-122"/>
                <a:ea typeface="方正黑体简体" pitchFamily="2" charset="-122"/>
              </a:rPr>
              <a:t>新购置和新开工工程的塔式起重机，司机室应配备冷暖空调，并固定牢固</a:t>
            </a:r>
            <a:endParaRPr lang="zh-CN" altLang="en-US" sz="2000" dirty="0">
              <a:latin typeface="方正黑体简体" pitchFamily="2" charset="-122"/>
              <a:ea typeface="方正黑体简体" pitchFamily="2" charset="-122"/>
              <a:sym typeface="微软雅黑" panose="020B0503020204020204" pitchFamily="34" charset="-122"/>
            </a:endParaRPr>
          </a:p>
        </p:txBody>
      </p:sp>
      <p:sp>
        <p:nvSpPr>
          <p:cNvPr id="3" name="矩形 2"/>
          <p:cNvSpPr/>
          <p:nvPr/>
        </p:nvSpPr>
        <p:spPr>
          <a:xfrm>
            <a:off x="7045103" y="111096"/>
            <a:ext cx="1108135" cy="646178"/>
          </a:xfrm>
          <a:prstGeom prst="rect">
            <a:avLst/>
          </a:prstGeom>
        </p:spPr>
        <p:txBody>
          <a:bodyPr wrap="none" lIns="91426" tIns="45712" rIns="91426" bIns="45712">
            <a:spAutoFit/>
          </a:bodyPr>
          <a:lstStyle/>
          <a:p>
            <a:pPr algn="just">
              <a:lnSpc>
                <a:spcPct val="150000"/>
              </a:lnSpc>
            </a:pPr>
            <a:r>
              <a:rPr lang="zh-CN" altLang="en-US" sz="2400" b="1" dirty="0">
                <a:solidFill>
                  <a:schemeClr val="bg1"/>
                </a:solidFill>
                <a:latin typeface="+mj-ea"/>
                <a:ea typeface="+mj-ea"/>
                <a:sym typeface="微软雅黑" panose="020B0503020204020204" pitchFamily="34" charset="-122"/>
              </a:rPr>
              <a:t>第一条</a:t>
            </a:r>
            <a:endParaRPr lang="zh-CN" altLang="en-US" sz="2400" b="1" dirty="0">
              <a:solidFill>
                <a:schemeClr val="bg1"/>
              </a:solidFill>
              <a:latin typeface="+mj-ea"/>
              <a:ea typeface="+mj-ea"/>
              <a:sym typeface="微软雅黑" panose="020B0503020204020204" pitchFamily="34" charset="-122"/>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2"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350"/>
                                        <p:tgtEl>
                                          <p:spTgt spid="2"/>
                                        </p:tgtEl>
                                        <p:attrNameLst>
                                          <p:attrName>ppt_x</p:attrName>
                                        </p:attrNameLst>
                                      </p:cBhvr>
                                      <p:tavLst>
                                        <p:tav tm="0">
                                          <p:val>
                                            <p:strVal val="#ppt_x+#ppt_w*1.125000"/>
                                          </p:val>
                                        </p:tav>
                                        <p:tav tm="100000">
                                          <p:val>
                                            <p:strVal val="#ppt_x"/>
                                          </p:val>
                                        </p:tav>
                                      </p:tavLst>
                                    </p:anim>
                                    <p:animEffect transition="in" filter="wipe(left)">
                                      <p:cBhvr>
                                        <p:cTn id="13" dur="350"/>
                                        <p:tgtEl>
                                          <p:spTgt spid="2"/>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12" presetClass="entr" presetSubtype="1"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additive="base">
                                        <p:cTn id="22" dur="350"/>
                                        <p:tgtEl>
                                          <p:spTgt spid="36"/>
                                        </p:tgtEl>
                                        <p:attrNameLst>
                                          <p:attrName>ppt_y</p:attrName>
                                        </p:attrNameLst>
                                      </p:cBhvr>
                                      <p:tavLst>
                                        <p:tav tm="0">
                                          <p:val>
                                            <p:strVal val="#ppt_y-#ppt_h*1.125000"/>
                                          </p:val>
                                        </p:tav>
                                        <p:tav tm="100000">
                                          <p:val>
                                            <p:strVal val="#ppt_y"/>
                                          </p:val>
                                        </p:tav>
                                      </p:tavLst>
                                    </p:anim>
                                    <p:animEffect transition="in" filter="wipe(down)">
                                      <p:cBhvr>
                                        <p:cTn id="23" dur="350"/>
                                        <p:tgtEl>
                                          <p:spTgt spid="36"/>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1000"/>
                                        <p:tgtEl>
                                          <p:spTgt spid="12"/>
                                        </p:tgtEl>
                                      </p:cBhvr>
                                    </p:animEffect>
                                  </p:childTnLst>
                                </p:cTn>
                              </p:par>
                            </p:childTnLst>
                          </p:cTn>
                        </p:par>
                        <p:par>
                          <p:cTn id="28" fill="hold">
                            <p:stCondLst>
                              <p:cond delay="3000"/>
                            </p:stCondLst>
                            <p:childTnLst>
                              <p:par>
                                <p:cTn id="29" presetID="12" presetClass="entr" presetSubtype="2"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350"/>
                                        <p:tgtEl>
                                          <p:spTgt spid="5"/>
                                        </p:tgtEl>
                                        <p:attrNameLst>
                                          <p:attrName>ppt_x</p:attrName>
                                        </p:attrNameLst>
                                      </p:cBhvr>
                                      <p:tavLst>
                                        <p:tav tm="0">
                                          <p:val>
                                            <p:strVal val="#ppt_x+#ppt_w*1.125000"/>
                                          </p:val>
                                        </p:tav>
                                        <p:tav tm="100000">
                                          <p:val>
                                            <p:strVal val="#ppt_x"/>
                                          </p:val>
                                        </p:tav>
                                      </p:tavLst>
                                    </p:anim>
                                    <p:animEffect transition="in" filter="wipe(left)">
                                      <p:cBhvr>
                                        <p:cTn id="32" dur="350"/>
                                        <p:tgtEl>
                                          <p:spTgt spid="5"/>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ppt_x"/>
                                          </p:val>
                                        </p:tav>
                                        <p:tav tm="100000">
                                          <p:val>
                                            <p:strVal val="#ppt_x"/>
                                          </p:val>
                                        </p:tav>
                                      </p:tavLst>
                                    </p:anim>
                                    <p:anim calcmode="lin" valueType="num">
                                      <p:cBhvr additive="base">
                                        <p:cTn id="37" dur="500" fill="hold"/>
                                        <p:tgtEl>
                                          <p:spTgt spid="19"/>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12" presetClass="entr" presetSubtype="1"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350"/>
                                        <p:tgtEl>
                                          <p:spTgt spid="24"/>
                                        </p:tgtEl>
                                        <p:attrNameLst>
                                          <p:attrName>ppt_y</p:attrName>
                                        </p:attrNameLst>
                                      </p:cBhvr>
                                      <p:tavLst>
                                        <p:tav tm="0">
                                          <p:val>
                                            <p:strVal val="#ppt_y-#ppt_h*1.125000"/>
                                          </p:val>
                                        </p:tav>
                                        <p:tav tm="100000">
                                          <p:val>
                                            <p:strVal val="#ppt_y"/>
                                          </p:val>
                                        </p:tav>
                                      </p:tavLst>
                                    </p:anim>
                                    <p:animEffect transition="in" filter="wipe(down)">
                                      <p:cBhvr>
                                        <p:cTn id="42" dur="350"/>
                                        <p:tgtEl>
                                          <p:spTgt spid="24"/>
                                        </p:tgtEl>
                                      </p:cBhvr>
                                    </p:animEffect>
                                  </p:childTnLst>
                                </p:cTn>
                              </p:par>
                            </p:childTnLst>
                          </p:cTn>
                        </p:par>
                        <p:par>
                          <p:cTn id="43" fill="hold">
                            <p:stCondLst>
                              <p:cond delay="4500"/>
                            </p:stCondLst>
                            <p:childTnLst>
                              <p:par>
                                <p:cTn id="44" presetID="12" presetClass="entr" presetSubtype="2"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additive="base">
                                        <p:cTn id="46" dur="350"/>
                                        <p:tgtEl>
                                          <p:spTgt spid="6"/>
                                        </p:tgtEl>
                                        <p:attrNameLst>
                                          <p:attrName>ppt_x</p:attrName>
                                        </p:attrNameLst>
                                      </p:cBhvr>
                                      <p:tavLst>
                                        <p:tav tm="0">
                                          <p:val>
                                            <p:strVal val="#ppt_x+#ppt_w*1.125000"/>
                                          </p:val>
                                        </p:tav>
                                        <p:tav tm="100000">
                                          <p:val>
                                            <p:strVal val="#ppt_x"/>
                                          </p:val>
                                        </p:tav>
                                      </p:tavLst>
                                    </p:anim>
                                    <p:animEffect transition="in" filter="wipe(left)">
                                      <p:cBhvr>
                                        <p:cTn id="47" dur="350"/>
                                        <p:tgtEl>
                                          <p:spTgt spid="6"/>
                                        </p:tgtEl>
                                      </p:cBhvr>
                                    </p:animEffect>
                                  </p:childTnLst>
                                </p:cTn>
                              </p:par>
                            </p:childTnLst>
                          </p:cTn>
                        </p:par>
                        <p:par>
                          <p:cTn id="48" fill="hold">
                            <p:stCondLst>
                              <p:cond delay="5000"/>
                            </p:stCondLst>
                            <p:childTnLst>
                              <p:par>
                                <p:cTn id="49" presetID="2" presetClass="entr" presetSubtype="1"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cBhvr additive="base">
                                        <p:cTn id="51" dur="500" fill="hold"/>
                                        <p:tgtEl>
                                          <p:spTgt spid="41"/>
                                        </p:tgtEl>
                                        <p:attrNameLst>
                                          <p:attrName>ppt_x</p:attrName>
                                        </p:attrNameLst>
                                      </p:cBhvr>
                                      <p:tavLst>
                                        <p:tav tm="0">
                                          <p:val>
                                            <p:strVal val="#ppt_x"/>
                                          </p:val>
                                        </p:tav>
                                        <p:tav tm="100000">
                                          <p:val>
                                            <p:strVal val="#ppt_x"/>
                                          </p:val>
                                        </p:tav>
                                      </p:tavLst>
                                    </p:anim>
                                    <p:anim calcmode="lin" valueType="num">
                                      <p:cBhvr additive="base">
                                        <p:cTn id="52" dur="500" fill="hold"/>
                                        <p:tgtEl>
                                          <p:spTgt spid="41"/>
                                        </p:tgtEl>
                                        <p:attrNameLst>
                                          <p:attrName>ppt_y</p:attrName>
                                        </p:attrNameLst>
                                      </p:cBhvr>
                                      <p:tavLst>
                                        <p:tav tm="0">
                                          <p:val>
                                            <p:strVal val="0-#ppt_h/2"/>
                                          </p:val>
                                        </p:tav>
                                        <p:tav tm="100000">
                                          <p:val>
                                            <p:strVal val="#ppt_y"/>
                                          </p:val>
                                        </p:tav>
                                      </p:tavLst>
                                    </p:anim>
                                  </p:childTnLst>
                                </p:cTn>
                              </p:par>
                            </p:childTnLst>
                          </p:cTn>
                        </p:par>
                        <p:par>
                          <p:cTn id="53" fill="hold">
                            <p:stCondLst>
                              <p:cond delay="5500"/>
                            </p:stCondLst>
                            <p:childTnLst>
                              <p:par>
                                <p:cTn id="54" presetID="12" presetClass="entr" presetSubtype="1" fill="hold" grpId="0" nodeType="afterEffect">
                                  <p:stCondLst>
                                    <p:cond delay="0"/>
                                  </p:stCondLst>
                                  <p:childTnLst>
                                    <p:set>
                                      <p:cBhvr>
                                        <p:cTn id="55" dur="1" fill="hold">
                                          <p:stCondLst>
                                            <p:cond delay="0"/>
                                          </p:stCondLst>
                                        </p:cTn>
                                        <p:tgtEl>
                                          <p:spTgt spid="46"/>
                                        </p:tgtEl>
                                        <p:attrNameLst>
                                          <p:attrName>style.visibility</p:attrName>
                                        </p:attrNameLst>
                                      </p:cBhvr>
                                      <p:to>
                                        <p:strVal val="visible"/>
                                      </p:to>
                                    </p:set>
                                    <p:anim calcmode="lin" valueType="num">
                                      <p:cBhvr additive="base">
                                        <p:cTn id="56" dur="350"/>
                                        <p:tgtEl>
                                          <p:spTgt spid="46"/>
                                        </p:tgtEl>
                                        <p:attrNameLst>
                                          <p:attrName>ppt_y</p:attrName>
                                        </p:attrNameLst>
                                      </p:cBhvr>
                                      <p:tavLst>
                                        <p:tav tm="0">
                                          <p:val>
                                            <p:strVal val="#ppt_y-#ppt_h*1.125000"/>
                                          </p:val>
                                        </p:tav>
                                        <p:tav tm="100000">
                                          <p:val>
                                            <p:strVal val="#ppt_y"/>
                                          </p:val>
                                        </p:tav>
                                      </p:tavLst>
                                    </p:anim>
                                    <p:animEffect transition="in" filter="wipe(down)">
                                      <p:cBhvr>
                                        <p:cTn id="57" dur="3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6" grpId="0"/>
      <p:bldP spid="12" grpId="0"/>
      <p:bldP spid="15" grpId="0" animBg="1"/>
      <p:bldP spid="19" grpId="0" animBg="1"/>
      <p:bldP spid="24" grpId="0"/>
      <p:bldP spid="41" grpId="0" animBg="1"/>
      <p:bldP spid="4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
          <p:cNvSpPr txBox="1">
            <a:spLocks noChangeArrowheads="1"/>
          </p:cNvSpPr>
          <p:nvPr/>
        </p:nvSpPr>
        <p:spPr>
          <a:xfrm>
            <a:off x="6760964" y="-4049314"/>
            <a:ext cx="6172200" cy="4049315"/>
          </a:xfrm>
          <a:prstGeom prst="rect">
            <a:avLst/>
          </a:prstGeom>
        </p:spPr>
        <p:txBody>
          <a:bodyPr lIns="91426" tIns="45712" rIns="91426" bIns="45712"/>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zh-CN" altLang="en-US" dirty="0">
              <a:solidFill>
                <a:schemeClr val="hlink"/>
              </a:solidFill>
            </a:endParaRPr>
          </a:p>
        </p:txBody>
      </p:sp>
      <p:sp>
        <p:nvSpPr>
          <p:cNvPr id="31" name="矩形 30"/>
          <p:cNvSpPr/>
          <p:nvPr/>
        </p:nvSpPr>
        <p:spPr>
          <a:xfrm>
            <a:off x="7045187" y="111096"/>
            <a:ext cx="1107967" cy="581040"/>
          </a:xfrm>
          <a:prstGeom prst="rect">
            <a:avLst/>
          </a:prstGeom>
        </p:spPr>
        <p:txBody>
          <a:bodyPr wrap="none" lIns="91426" tIns="45712" rIns="91426" bIns="45712">
            <a:spAutoFit/>
          </a:bodyPr>
          <a:lstStyle/>
          <a:p>
            <a:pPr algn="just">
              <a:lnSpc>
                <a:spcPct val="150000"/>
              </a:lnSpc>
            </a:pPr>
            <a:r>
              <a:rPr lang="zh-CN" altLang="en-US" sz="2400" b="1" dirty="0" smtClean="0">
                <a:solidFill>
                  <a:schemeClr val="bg1"/>
                </a:solidFill>
                <a:latin typeface="+mj-ea"/>
                <a:ea typeface="+mj-ea"/>
                <a:sym typeface="微软雅黑" panose="020B0503020204020204" pitchFamily="34" charset="-122"/>
              </a:rPr>
              <a:t>第二条</a:t>
            </a:r>
            <a:endParaRPr lang="zh-CN" altLang="en-US" sz="2400" b="1" dirty="0">
              <a:solidFill>
                <a:schemeClr val="bg1"/>
              </a:solidFill>
              <a:latin typeface="+mj-ea"/>
              <a:ea typeface="+mj-ea"/>
              <a:sym typeface="微软雅黑" panose="020B0503020204020204" pitchFamily="34" charset="-122"/>
            </a:endParaRPr>
          </a:p>
        </p:txBody>
      </p:sp>
      <p:grpSp>
        <p:nvGrpSpPr>
          <p:cNvPr id="2" name="组合 3"/>
          <p:cNvGrpSpPr/>
          <p:nvPr/>
        </p:nvGrpSpPr>
        <p:grpSpPr>
          <a:xfrm>
            <a:off x="236993" y="1088520"/>
            <a:ext cx="623903" cy="3407157"/>
            <a:chOff x="236993" y="1088520"/>
            <a:chExt cx="623903" cy="3407157"/>
          </a:xfrm>
        </p:grpSpPr>
        <p:grpSp>
          <p:nvGrpSpPr>
            <p:cNvPr id="3" name="组合 66"/>
            <p:cNvGrpSpPr/>
            <p:nvPr/>
          </p:nvGrpSpPr>
          <p:grpSpPr>
            <a:xfrm>
              <a:off x="309861" y="1421945"/>
              <a:ext cx="490779" cy="3073732"/>
              <a:chOff x="814328" y="3219334"/>
              <a:chExt cx="1356392" cy="432536"/>
            </a:xfrm>
          </p:grpSpPr>
          <p:grpSp>
            <p:nvGrpSpPr>
              <p:cNvPr id="4" name="组合 67"/>
              <p:cNvGrpSpPr/>
              <p:nvPr/>
            </p:nvGrpSpPr>
            <p:grpSpPr>
              <a:xfrm>
                <a:off x="814328" y="3219334"/>
                <a:ext cx="1356392" cy="432536"/>
                <a:chOff x="4304043" y="1286668"/>
                <a:chExt cx="3837944" cy="2757793"/>
              </a:xfrm>
              <a:effectLst>
                <a:outerShdw blurRad="381000" dist="254000" dir="8100000" algn="tr" rotWithShape="0">
                  <a:prstClr val="black">
                    <a:alpha val="40000"/>
                  </a:prstClr>
                </a:outerShdw>
              </a:effectLst>
            </p:grpSpPr>
            <p:sp>
              <p:nvSpPr>
                <p:cNvPr id="70" name="圆角矩形 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accent2"/>
                    </a:solidFill>
                    <a:cs typeface="+mn-ea"/>
                    <a:sym typeface="+mn-lt"/>
                  </a:endParaRPr>
                </a:p>
              </p:txBody>
            </p:sp>
            <p:sp>
              <p:nvSpPr>
                <p:cNvPr id="71" name="圆角矩形 10"/>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accent2"/>
                    </a:solidFill>
                    <a:cs typeface="+mn-ea"/>
                    <a:sym typeface="+mn-lt"/>
                  </a:endParaRPr>
                </a:p>
              </p:txBody>
            </p:sp>
          </p:grpSp>
          <p:sp>
            <p:nvSpPr>
              <p:cNvPr id="69" name="TextBox 102"/>
              <p:cNvSpPr txBox="1"/>
              <p:nvPr/>
            </p:nvSpPr>
            <p:spPr>
              <a:xfrm>
                <a:off x="1156049" y="3243292"/>
                <a:ext cx="831481" cy="394985"/>
              </a:xfrm>
              <a:prstGeom prst="rect">
                <a:avLst/>
              </a:prstGeom>
              <a:noFill/>
            </p:spPr>
            <p:txBody>
              <a:bodyPr vert="wordArtVertRtl"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endParaRPr lang="zh-CN" altLang="en-US" sz="1800" dirty="0">
                  <a:solidFill>
                    <a:schemeClr val="accent2"/>
                  </a:solidFill>
                  <a:latin typeface="+mn-lt"/>
                  <a:ea typeface="+mn-ea"/>
                  <a:cs typeface="+mn-ea"/>
                  <a:sym typeface="+mn-lt"/>
                </a:endParaRPr>
              </a:p>
            </p:txBody>
          </p:sp>
        </p:grpSp>
        <p:grpSp>
          <p:nvGrpSpPr>
            <p:cNvPr id="5" name="组合 71"/>
            <p:cNvGrpSpPr/>
            <p:nvPr/>
          </p:nvGrpSpPr>
          <p:grpSpPr>
            <a:xfrm>
              <a:off x="236993" y="1088520"/>
              <a:ext cx="623903" cy="623903"/>
              <a:chOff x="304800" y="673100"/>
              <a:chExt cx="4000500" cy="4000500"/>
            </a:xfrm>
            <a:effectLst>
              <a:outerShdw blurRad="317500" dist="190500" dir="8100000" algn="tr" rotWithShape="0">
                <a:prstClr val="black">
                  <a:alpha val="50000"/>
                </a:prstClr>
              </a:outerShdw>
            </a:effectLst>
          </p:grpSpPr>
          <p:sp>
            <p:nvSpPr>
              <p:cNvPr id="73"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chemeClr val="accent2"/>
                  </a:solidFill>
                  <a:cs typeface="+mn-ea"/>
                  <a:sym typeface="+mn-lt"/>
                </a:endParaRPr>
              </a:p>
            </p:txBody>
          </p:sp>
          <p:sp>
            <p:nvSpPr>
              <p:cNvPr id="74" name="椭圆 7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dirty="0">
                  <a:solidFill>
                    <a:schemeClr val="accent2"/>
                  </a:solidFill>
                  <a:cs typeface="+mn-ea"/>
                  <a:sym typeface="+mn-lt"/>
                </a:endParaRPr>
              </a:p>
            </p:txBody>
          </p:sp>
        </p:grpSp>
        <p:sp>
          <p:nvSpPr>
            <p:cNvPr id="75" name="TextBox 74"/>
            <p:cNvSpPr txBox="1"/>
            <p:nvPr/>
          </p:nvSpPr>
          <p:spPr>
            <a:xfrm>
              <a:off x="339757" y="2026143"/>
              <a:ext cx="418373" cy="1938992"/>
            </a:xfrm>
            <a:prstGeom prst="rect">
              <a:avLst/>
            </a:prstGeom>
            <a:noFill/>
          </p:spPr>
          <p:txBody>
            <a:bodyPr wrap="square" rtlCol="0">
              <a:spAutoFit/>
            </a:bodyPr>
            <a:lstStyle/>
            <a:p>
              <a:r>
                <a:rPr lang="zh-CN" altLang="en-US" sz="2000" b="1" dirty="0" smtClean="0">
                  <a:solidFill>
                    <a:schemeClr val="accent2"/>
                  </a:solidFill>
                  <a:latin typeface="+mj-ea"/>
                  <a:ea typeface="+mj-ea"/>
                </a:rPr>
                <a:t>安拆</a:t>
              </a:r>
              <a:endParaRPr lang="en-US" altLang="zh-CN" sz="2000" b="1" dirty="0" smtClean="0">
                <a:solidFill>
                  <a:schemeClr val="accent2"/>
                </a:solidFill>
                <a:latin typeface="+mj-ea"/>
                <a:ea typeface="+mj-ea"/>
              </a:endParaRPr>
            </a:p>
            <a:p>
              <a:r>
                <a:rPr lang="zh-CN" altLang="en-US" sz="2000" b="1" dirty="0">
                  <a:solidFill>
                    <a:schemeClr val="accent2"/>
                  </a:solidFill>
                  <a:latin typeface="+mj-ea"/>
                  <a:ea typeface="+mj-ea"/>
                </a:rPr>
                <a:t>加</a:t>
              </a:r>
              <a:r>
                <a:rPr lang="zh-CN" altLang="en-US" sz="2000" b="1" dirty="0" smtClean="0">
                  <a:solidFill>
                    <a:schemeClr val="accent2"/>
                  </a:solidFill>
                  <a:latin typeface="+mj-ea"/>
                  <a:ea typeface="+mj-ea"/>
                </a:rPr>
                <a:t>节</a:t>
              </a:r>
              <a:endParaRPr lang="en-US" altLang="zh-CN" sz="2000" b="1" dirty="0" smtClean="0">
                <a:solidFill>
                  <a:schemeClr val="accent2"/>
                </a:solidFill>
                <a:latin typeface="+mj-ea"/>
                <a:ea typeface="+mj-ea"/>
              </a:endParaRPr>
            </a:p>
            <a:p>
              <a:r>
                <a:rPr lang="zh-CN" altLang="en-US" sz="2000" b="1" dirty="0">
                  <a:solidFill>
                    <a:schemeClr val="accent2"/>
                  </a:solidFill>
                  <a:latin typeface="+mj-ea"/>
                  <a:ea typeface="+mj-ea"/>
                </a:rPr>
                <a:t>附着</a:t>
              </a:r>
              <a:endParaRPr lang="zh-CN" altLang="en-US" sz="2000" b="1" dirty="0">
                <a:solidFill>
                  <a:schemeClr val="accent2"/>
                </a:solidFill>
                <a:latin typeface="+mj-ea"/>
                <a:ea typeface="+mj-ea"/>
              </a:endParaRPr>
            </a:p>
          </p:txBody>
        </p:sp>
      </p:grpSp>
      <p:grpSp>
        <p:nvGrpSpPr>
          <p:cNvPr id="6" name="组合 5"/>
          <p:cNvGrpSpPr/>
          <p:nvPr/>
        </p:nvGrpSpPr>
        <p:grpSpPr>
          <a:xfrm>
            <a:off x="1729652" y="1518549"/>
            <a:ext cx="5053285" cy="2579311"/>
            <a:chOff x="814328" y="3219334"/>
            <a:chExt cx="1356393" cy="432536"/>
          </a:xfrm>
        </p:grpSpPr>
        <p:grpSp>
          <p:nvGrpSpPr>
            <p:cNvPr id="7" name="组合 6"/>
            <p:cNvGrpSpPr/>
            <p:nvPr/>
          </p:nvGrpSpPr>
          <p:grpSpPr>
            <a:xfrm>
              <a:off x="814328" y="3219334"/>
              <a:ext cx="1356393" cy="432536"/>
              <a:chOff x="4304043" y="1286668"/>
              <a:chExt cx="3837944" cy="2757793"/>
            </a:xfrm>
            <a:effectLst>
              <a:outerShdw blurRad="381000" dist="254000" dir="8100000" algn="tr" rotWithShape="0">
                <a:prstClr val="black">
                  <a:alpha val="40000"/>
                </a:prstClr>
              </a:outerShdw>
            </a:effectLst>
          </p:grpSpPr>
          <p:sp>
            <p:nvSpPr>
              <p:cNvPr id="79" name="圆角矩形 1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80" name="圆角矩形 19"/>
              <p:cNvSpPr/>
              <p:nvPr/>
            </p:nvSpPr>
            <p:spPr>
              <a:xfrm>
                <a:off x="4351927" y="1373342"/>
                <a:ext cx="3742171"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sp>
          <p:nvSpPr>
            <p:cNvPr id="78" name="TextBox 102"/>
            <p:cNvSpPr txBox="1"/>
            <p:nvPr/>
          </p:nvSpPr>
          <p:spPr>
            <a:xfrm>
              <a:off x="862635" y="3286024"/>
              <a:ext cx="1259301" cy="105886"/>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endParaRPr lang="zh-CN" altLang="en-US" sz="2400" b="0" dirty="0">
                <a:solidFill>
                  <a:schemeClr val="tx1"/>
                </a:solidFill>
                <a:cs typeface="+mn-ea"/>
                <a:sym typeface="+mn-lt"/>
              </a:endParaRPr>
            </a:p>
          </p:txBody>
        </p:sp>
      </p:grpSp>
      <p:sp>
        <p:nvSpPr>
          <p:cNvPr id="39" name="矩形 56"/>
          <p:cNvSpPr>
            <a:spLocks noChangeArrowheads="1"/>
          </p:cNvSpPr>
          <p:nvPr/>
        </p:nvSpPr>
        <p:spPr bwMode="auto">
          <a:xfrm>
            <a:off x="1784651" y="1592198"/>
            <a:ext cx="4927184" cy="2308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20" tIns="45709" rIns="91420" bIns="45709">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9pPr>
          </a:lstStyle>
          <a:p>
            <a:pPr algn="ctr" eaLnBrk="1" hangingPunct="1">
              <a:lnSpc>
                <a:spcPct val="150000"/>
              </a:lnSpc>
              <a:spcBef>
                <a:spcPct val="0"/>
              </a:spcBef>
              <a:buClr>
                <a:schemeClr val="accent2"/>
              </a:buClr>
              <a:buNone/>
            </a:pPr>
            <a:r>
              <a:rPr lang="zh-CN" altLang="zh-CN" sz="2400" dirty="0">
                <a:solidFill>
                  <a:schemeClr val="tx1">
                    <a:lumMod val="95000"/>
                    <a:lumOff val="5000"/>
                  </a:schemeClr>
                </a:solidFill>
                <a:latin typeface="黑体" panose="02010609060101010101" pitchFamily="49" charset="-122"/>
                <a:ea typeface="黑体" panose="02010609060101010101" pitchFamily="49" charset="-122"/>
              </a:rPr>
              <a:t>同一家安拆单位完成</a:t>
            </a:r>
            <a:endParaRPr lang="en-US" altLang="zh-CN" sz="2400" dirty="0">
              <a:solidFill>
                <a:schemeClr val="tx1">
                  <a:lumMod val="95000"/>
                  <a:lumOff val="5000"/>
                </a:schemeClr>
              </a:solidFill>
              <a:latin typeface="黑体" panose="02010609060101010101" pitchFamily="49" charset="-122"/>
              <a:ea typeface="黑体" panose="02010609060101010101" pitchFamily="49" charset="-122"/>
            </a:endParaRPr>
          </a:p>
          <a:p>
            <a:pPr marL="285750" indent="-285750" eaLnBrk="1" hangingPunct="1">
              <a:lnSpc>
                <a:spcPct val="150000"/>
              </a:lnSpc>
              <a:spcBef>
                <a:spcPct val="0"/>
              </a:spcBef>
              <a:buClr>
                <a:schemeClr val="accent2"/>
              </a:buClr>
              <a:buFont typeface="Wingdings" panose="05000000000000000000" pitchFamily="2" charset="2"/>
              <a:buChar char="n"/>
            </a:pPr>
            <a:r>
              <a:rPr lang="zh-CN" altLang="en-US" sz="2400" dirty="0">
                <a:solidFill>
                  <a:schemeClr val="tx1">
                    <a:lumMod val="50000"/>
                    <a:lumOff val="50000"/>
                  </a:schemeClr>
                </a:solidFill>
                <a:latin typeface="黑体" panose="02010609060101010101" pitchFamily="49" charset="-122"/>
                <a:ea typeface="黑体" panose="02010609060101010101" pitchFamily="49" charset="-122"/>
                <a:sym typeface="方正兰亭黑_GBK" pitchFamily="2" charset="-122"/>
              </a:rPr>
              <a:t>资质</a:t>
            </a:r>
            <a:endParaRPr lang="en-US" altLang="zh-CN" sz="2400" dirty="0">
              <a:solidFill>
                <a:schemeClr val="tx1">
                  <a:lumMod val="50000"/>
                  <a:lumOff val="50000"/>
                </a:schemeClr>
              </a:solidFill>
              <a:latin typeface="黑体" panose="02010609060101010101" pitchFamily="49" charset="-122"/>
              <a:ea typeface="黑体" panose="02010609060101010101" pitchFamily="49" charset="-122"/>
              <a:sym typeface="方正兰亭黑_GBK" pitchFamily="2" charset="-122"/>
            </a:endParaRPr>
          </a:p>
          <a:p>
            <a:pPr marL="285750" indent="-285750" eaLnBrk="1" hangingPunct="1">
              <a:lnSpc>
                <a:spcPct val="150000"/>
              </a:lnSpc>
              <a:spcBef>
                <a:spcPct val="0"/>
              </a:spcBef>
              <a:buClr>
                <a:schemeClr val="accent2"/>
              </a:buClr>
              <a:buFont typeface="Wingdings" panose="05000000000000000000" pitchFamily="2" charset="2"/>
              <a:buChar char="n"/>
            </a:pPr>
            <a:r>
              <a:rPr lang="zh-CN" altLang="en-US" sz="2400" dirty="0">
                <a:solidFill>
                  <a:schemeClr val="tx1">
                    <a:lumMod val="50000"/>
                    <a:lumOff val="50000"/>
                  </a:schemeClr>
                </a:solidFill>
                <a:latin typeface="黑体" panose="02010609060101010101" pitchFamily="49" charset="-122"/>
                <a:ea typeface="黑体" panose="02010609060101010101" pitchFamily="49" charset="-122"/>
                <a:sym typeface="方正兰亭黑_GBK" pitchFamily="2" charset="-122"/>
              </a:rPr>
              <a:t>安全生产许可证</a:t>
            </a:r>
            <a:endParaRPr lang="en-US" altLang="zh-CN" sz="2400" dirty="0">
              <a:solidFill>
                <a:schemeClr val="tx1">
                  <a:lumMod val="50000"/>
                  <a:lumOff val="50000"/>
                </a:schemeClr>
              </a:solidFill>
              <a:latin typeface="黑体" panose="02010609060101010101" pitchFamily="49" charset="-122"/>
              <a:ea typeface="黑体" panose="02010609060101010101" pitchFamily="49" charset="-122"/>
              <a:sym typeface="方正兰亭黑_GBK" pitchFamily="2" charset="-122"/>
            </a:endParaRPr>
          </a:p>
          <a:p>
            <a:pPr marL="285750" indent="-285750" eaLnBrk="1" hangingPunct="1">
              <a:lnSpc>
                <a:spcPct val="150000"/>
              </a:lnSpc>
              <a:spcBef>
                <a:spcPct val="0"/>
              </a:spcBef>
              <a:buClr>
                <a:schemeClr val="accent2"/>
              </a:buClr>
              <a:buFont typeface="Wingdings" panose="05000000000000000000" pitchFamily="2" charset="2"/>
              <a:buChar char="n"/>
            </a:pPr>
            <a:r>
              <a:rPr lang="zh-CN" altLang="en-US" sz="2400" dirty="0">
                <a:solidFill>
                  <a:schemeClr val="tx1">
                    <a:lumMod val="50000"/>
                    <a:lumOff val="50000"/>
                  </a:schemeClr>
                </a:solidFill>
                <a:latin typeface="黑体" panose="02010609060101010101" pitchFamily="49" charset="-122"/>
                <a:ea typeface="黑体" panose="02010609060101010101" pitchFamily="49" charset="-122"/>
                <a:sym typeface="方正兰亭黑_GBK" pitchFamily="2" charset="-122"/>
              </a:rPr>
              <a:t>严禁无资质、超范围或挂靠</a:t>
            </a:r>
            <a:endParaRPr lang="zh-CN" altLang="en-US" sz="2400" dirty="0">
              <a:solidFill>
                <a:schemeClr val="tx1">
                  <a:lumMod val="50000"/>
                  <a:lumOff val="50000"/>
                </a:schemeClr>
              </a:solidFill>
              <a:latin typeface="黑体" panose="02010609060101010101" pitchFamily="49" charset="-122"/>
              <a:ea typeface="黑体" panose="02010609060101010101" pitchFamily="49" charset="-122"/>
              <a:sym typeface="方正兰亭黑_GBK" pitchFamily="2" charset="-122"/>
            </a:endParaRPr>
          </a:p>
        </p:txBody>
      </p:sp>
    </p:spTree>
    <p:custDataLst>
      <p:tags r:id="rId1"/>
    </p:custData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
          <p:cNvSpPr txBox="1">
            <a:spLocks noChangeArrowheads="1"/>
          </p:cNvSpPr>
          <p:nvPr/>
        </p:nvSpPr>
        <p:spPr>
          <a:xfrm>
            <a:off x="6760964" y="-4049314"/>
            <a:ext cx="6172200" cy="4049315"/>
          </a:xfrm>
          <a:prstGeom prst="rect">
            <a:avLst/>
          </a:prstGeom>
        </p:spPr>
        <p:txBody>
          <a:bodyPr lIns="91426" tIns="45712" rIns="91426" bIns="45712"/>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zh-CN" altLang="en-US" dirty="0">
              <a:solidFill>
                <a:schemeClr val="hlink"/>
              </a:solidFill>
            </a:endParaRPr>
          </a:p>
        </p:txBody>
      </p:sp>
      <p:sp>
        <p:nvSpPr>
          <p:cNvPr id="31" name="矩形 30"/>
          <p:cNvSpPr/>
          <p:nvPr/>
        </p:nvSpPr>
        <p:spPr>
          <a:xfrm>
            <a:off x="7045187" y="111096"/>
            <a:ext cx="1107967" cy="581040"/>
          </a:xfrm>
          <a:prstGeom prst="rect">
            <a:avLst/>
          </a:prstGeom>
        </p:spPr>
        <p:txBody>
          <a:bodyPr wrap="none" lIns="91426" tIns="45712" rIns="91426" bIns="45712">
            <a:spAutoFit/>
          </a:bodyPr>
          <a:lstStyle/>
          <a:p>
            <a:pPr algn="just">
              <a:lnSpc>
                <a:spcPct val="150000"/>
              </a:lnSpc>
            </a:pPr>
            <a:r>
              <a:rPr lang="zh-CN" altLang="en-US" sz="2400" b="1" dirty="0" smtClean="0">
                <a:solidFill>
                  <a:schemeClr val="bg1"/>
                </a:solidFill>
                <a:latin typeface="+mj-ea"/>
                <a:ea typeface="+mj-ea"/>
                <a:sym typeface="微软雅黑" panose="020B0503020204020204" pitchFamily="34" charset="-122"/>
              </a:rPr>
              <a:t>第二条</a:t>
            </a:r>
            <a:endParaRPr lang="zh-CN" altLang="en-US" sz="2400" b="1" dirty="0">
              <a:solidFill>
                <a:schemeClr val="bg1"/>
              </a:solidFill>
              <a:latin typeface="+mj-ea"/>
              <a:ea typeface="+mj-ea"/>
              <a:sym typeface="微软雅黑" panose="020B0503020204020204" pitchFamily="34" charset="-122"/>
            </a:endParaRPr>
          </a:p>
        </p:txBody>
      </p:sp>
      <p:grpSp>
        <p:nvGrpSpPr>
          <p:cNvPr id="2" name="组合 3"/>
          <p:cNvGrpSpPr/>
          <p:nvPr/>
        </p:nvGrpSpPr>
        <p:grpSpPr>
          <a:xfrm>
            <a:off x="236993" y="1088520"/>
            <a:ext cx="623903" cy="3407157"/>
            <a:chOff x="236993" y="1088520"/>
            <a:chExt cx="623903" cy="3407157"/>
          </a:xfrm>
        </p:grpSpPr>
        <p:grpSp>
          <p:nvGrpSpPr>
            <p:cNvPr id="3" name="组合 66"/>
            <p:cNvGrpSpPr/>
            <p:nvPr/>
          </p:nvGrpSpPr>
          <p:grpSpPr>
            <a:xfrm>
              <a:off x="309861" y="1421945"/>
              <a:ext cx="490779" cy="3073732"/>
              <a:chOff x="814328" y="3219334"/>
              <a:chExt cx="1356392" cy="432536"/>
            </a:xfrm>
          </p:grpSpPr>
          <p:grpSp>
            <p:nvGrpSpPr>
              <p:cNvPr id="4" name="组合 67"/>
              <p:cNvGrpSpPr/>
              <p:nvPr/>
            </p:nvGrpSpPr>
            <p:grpSpPr>
              <a:xfrm>
                <a:off x="814328" y="3219334"/>
                <a:ext cx="1356392" cy="432536"/>
                <a:chOff x="4304043" y="1286668"/>
                <a:chExt cx="3837944" cy="2757793"/>
              </a:xfrm>
              <a:effectLst>
                <a:outerShdw blurRad="381000" dist="254000" dir="8100000" algn="tr" rotWithShape="0">
                  <a:prstClr val="black">
                    <a:alpha val="40000"/>
                  </a:prstClr>
                </a:outerShdw>
              </a:effectLst>
            </p:grpSpPr>
            <p:sp>
              <p:nvSpPr>
                <p:cNvPr id="70" name="圆角矩形 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accent2"/>
                    </a:solidFill>
                    <a:cs typeface="+mn-ea"/>
                    <a:sym typeface="+mn-lt"/>
                  </a:endParaRPr>
                </a:p>
              </p:txBody>
            </p:sp>
            <p:sp>
              <p:nvSpPr>
                <p:cNvPr id="71" name="圆角矩形 10"/>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accent2"/>
                    </a:solidFill>
                    <a:cs typeface="+mn-ea"/>
                    <a:sym typeface="+mn-lt"/>
                  </a:endParaRPr>
                </a:p>
              </p:txBody>
            </p:sp>
          </p:grpSp>
          <p:sp>
            <p:nvSpPr>
              <p:cNvPr id="69" name="TextBox 102"/>
              <p:cNvSpPr txBox="1"/>
              <p:nvPr/>
            </p:nvSpPr>
            <p:spPr>
              <a:xfrm>
                <a:off x="1156049" y="3243292"/>
                <a:ext cx="831481" cy="394985"/>
              </a:xfrm>
              <a:prstGeom prst="rect">
                <a:avLst/>
              </a:prstGeom>
              <a:noFill/>
            </p:spPr>
            <p:txBody>
              <a:bodyPr vert="wordArtVertRtl"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endParaRPr lang="zh-CN" altLang="en-US" sz="1800" dirty="0">
                  <a:solidFill>
                    <a:schemeClr val="accent2"/>
                  </a:solidFill>
                  <a:latin typeface="+mn-lt"/>
                  <a:ea typeface="+mn-ea"/>
                  <a:cs typeface="+mn-ea"/>
                  <a:sym typeface="+mn-lt"/>
                </a:endParaRPr>
              </a:p>
            </p:txBody>
          </p:sp>
        </p:grpSp>
        <p:grpSp>
          <p:nvGrpSpPr>
            <p:cNvPr id="5" name="组合 71"/>
            <p:cNvGrpSpPr/>
            <p:nvPr/>
          </p:nvGrpSpPr>
          <p:grpSpPr>
            <a:xfrm>
              <a:off x="236993" y="1088520"/>
              <a:ext cx="623903" cy="623903"/>
              <a:chOff x="304800" y="673100"/>
              <a:chExt cx="4000500" cy="4000500"/>
            </a:xfrm>
            <a:effectLst>
              <a:outerShdw blurRad="317500" dist="190500" dir="8100000" algn="tr" rotWithShape="0">
                <a:prstClr val="black">
                  <a:alpha val="50000"/>
                </a:prstClr>
              </a:outerShdw>
            </a:effectLst>
          </p:grpSpPr>
          <p:sp>
            <p:nvSpPr>
              <p:cNvPr id="73"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chemeClr val="accent2"/>
                  </a:solidFill>
                  <a:cs typeface="+mn-ea"/>
                  <a:sym typeface="+mn-lt"/>
                </a:endParaRPr>
              </a:p>
            </p:txBody>
          </p:sp>
          <p:sp>
            <p:nvSpPr>
              <p:cNvPr id="74" name="椭圆 7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dirty="0">
                  <a:solidFill>
                    <a:schemeClr val="accent2"/>
                  </a:solidFill>
                  <a:cs typeface="+mn-ea"/>
                  <a:sym typeface="+mn-lt"/>
                </a:endParaRPr>
              </a:p>
            </p:txBody>
          </p:sp>
        </p:grpSp>
        <p:sp>
          <p:nvSpPr>
            <p:cNvPr id="75" name="TextBox 74"/>
            <p:cNvSpPr txBox="1"/>
            <p:nvPr/>
          </p:nvSpPr>
          <p:spPr>
            <a:xfrm>
              <a:off x="339757" y="2026143"/>
              <a:ext cx="418373" cy="1938992"/>
            </a:xfrm>
            <a:prstGeom prst="rect">
              <a:avLst/>
            </a:prstGeom>
            <a:noFill/>
          </p:spPr>
          <p:txBody>
            <a:bodyPr wrap="square" rtlCol="0">
              <a:spAutoFit/>
            </a:bodyPr>
            <a:lstStyle/>
            <a:p>
              <a:r>
                <a:rPr lang="zh-CN" altLang="en-US" sz="2000" b="1" dirty="0" smtClean="0">
                  <a:solidFill>
                    <a:schemeClr val="accent2"/>
                  </a:solidFill>
                  <a:latin typeface="+mj-ea"/>
                  <a:ea typeface="+mj-ea"/>
                </a:rPr>
                <a:t>安拆</a:t>
              </a:r>
              <a:endParaRPr lang="en-US" altLang="zh-CN" sz="2000" b="1" dirty="0" smtClean="0">
                <a:solidFill>
                  <a:schemeClr val="accent2"/>
                </a:solidFill>
                <a:latin typeface="+mj-ea"/>
                <a:ea typeface="+mj-ea"/>
              </a:endParaRPr>
            </a:p>
            <a:p>
              <a:r>
                <a:rPr lang="zh-CN" altLang="en-US" sz="2000" b="1" dirty="0">
                  <a:solidFill>
                    <a:schemeClr val="accent2"/>
                  </a:solidFill>
                  <a:latin typeface="+mj-ea"/>
                  <a:ea typeface="+mj-ea"/>
                </a:rPr>
                <a:t>加</a:t>
              </a:r>
              <a:r>
                <a:rPr lang="zh-CN" altLang="en-US" sz="2000" b="1" dirty="0" smtClean="0">
                  <a:solidFill>
                    <a:schemeClr val="accent2"/>
                  </a:solidFill>
                  <a:latin typeface="+mj-ea"/>
                  <a:ea typeface="+mj-ea"/>
                </a:rPr>
                <a:t>节</a:t>
              </a:r>
              <a:endParaRPr lang="en-US" altLang="zh-CN" sz="2000" b="1" dirty="0" smtClean="0">
                <a:solidFill>
                  <a:schemeClr val="accent2"/>
                </a:solidFill>
                <a:latin typeface="+mj-ea"/>
                <a:ea typeface="+mj-ea"/>
              </a:endParaRPr>
            </a:p>
            <a:p>
              <a:r>
                <a:rPr lang="zh-CN" altLang="en-US" sz="2000" b="1" dirty="0">
                  <a:solidFill>
                    <a:schemeClr val="accent2"/>
                  </a:solidFill>
                  <a:latin typeface="+mj-ea"/>
                  <a:ea typeface="+mj-ea"/>
                </a:rPr>
                <a:t>附着</a:t>
              </a:r>
              <a:endParaRPr lang="zh-CN" altLang="en-US" sz="2000" b="1" dirty="0">
                <a:solidFill>
                  <a:schemeClr val="accent2"/>
                </a:solidFill>
                <a:latin typeface="+mj-ea"/>
                <a:ea typeface="+mj-ea"/>
              </a:endParaRPr>
            </a:p>
          </p:txBody>
        </p:sp>
      </p:grpSp>
      <p:grpSp>
        <p:nvGrpSpPr>
          <p:cNvPr id="6" name="组合 5"/>
          <p:cNvGrpSpPr/>
          <p:nvPr/>
        </p:nvGrpSpPr>
        <p:grpSpPr>
          <a:xfrm>
            <a:off x="1729652" y="1518549"/>
            <a:ext cx="4408213" cy="2579311"/>
            <a:chOff x="814328" y="3219334"/>
            <a:chExt cx="1356393" cy="432536"/>
          </a:xfrm>
        </p:grpSpPr>
        <p:grpSp>
          <p:nvGrpSpPr>
            <p:cNvPr id="7" name="组合 6"/>
            <p:cNvGrpSpPr/>
            <p:nvPr/>
          </p:nvGrpSpPr>
          <p:grpSpPr>
            <a:xfrm>
              <a:off x="814328" y="3219334"/>
              <a:ext cx="1356393" cy="432536"/>
              <a:chOff x="4304043" y="1286668"/>
              <a:chExt cx="3837944" cy="2757793"/>
            </a:xfrm>
            <a:effectLst>
              <a:outerShdw blurRad="381000" dist="254000" dir="8100000" algn="tr" rotWithShape="0">
                <a:prstClr val="black">
                  <a:alpha val="40000"/>
                </a:prstClr>
              </a:outerShdw>
            </a:effectLst>
          </p:grpSpPr>
          <p:sp>
            <p:nvSpPr>
              <p:cNvPr id="79" name="圆角矩形 1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80" name="圆角矩形 19"/>
              <p:cNvSpPr/>
              <p:nvPr/>
            </p:nvSpPr>
            <p:spPr>
              <a:xfrm>
                <a:off x="4351927" y="1373342"/>
                <a:ext cx="3742171"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sp>
          <p:nvSpPr>
            <p:cNvPr id="78" name="TextBox 102"/>
            <p:cNvSpPr txBox="1"/>
            <p:nvPr/>
          </p:nvSpPr>
          <p:spPr>
            <a:xfrm>
              <a:off x="862635" y="3286024"/>
              <a:ext cx="1259301" cy="105886"/>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endParaRPr lang="zh-CN" altLang="en-US" sz="2400" b="0" dirty="0">
                <a:solidFill>
                  <a:schemeClr val="tx1"/>
                </a:solidFill>
                <a:cs typeface="+mn-ea"/>
                <a:sym typeface="+mn-lt"/>
              </a:endParaRPr>
            </a:p>
          </p:txBody>
        </p:sp>
      </p:grpSp>
      <p:sp>
        <p:nvSpPr>
          <p:cNvPr id="29" name="矩形 56"/>
          <p:cNvSpPr>
            <a:spLocks noChangeArrowheads="1"/>
          </p:cNvSpPr>
          <p:nvPr/>
        </p:nvSpPr>
        <p:spPr bwMode="auto">
          <a:xfrm>
            <a:off x="2515291" y="1630500"/>
            <a:ext cx="2836934" cy="2308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20" tIns="45709" rIns="91420" bIns="45709">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9pPr>
          </a:lstStyle>
          <a:p>
            <a:pPr algn="ctr" eaLnBrk="1" hangingPunct="1">
              <a:lnSpc>
                <a:spcPct val="150000"/>
              </a:lnSpc>
              <a:spcBef>
                <a:spcPct val="0"/>
              </a:spcBef>
              <a:buClr>
                <a:schemeClr val="accent2"/>
              </a:buClr>
              <a:buNone/>
            </a:pPr>
            <a:r>
              <a:rPr lang="zh-CN" altLang="en-US" sz="2400" dirty="0">
                <a:solidFill>
                  <a:schemeClr val="tx1">
                    <a:lumMod val="95000"/>
                    <a:lumOff val="5000"/>
                  </a:schemeClr>
                </a:solidFill>
                <a:latin typeface="黑体" panose="02010609060101010101" pitchFamily="49" charset="-122"/>
                <a:ea typeface="黑体" panose="02010609060101010101" pitchFamily="49" charset="-122"/>
                <a:sym typeface="方正兰亭黑_GBK" pitchFamily="2" charset="-122"/>
              </a:rPr>
              <a:t>方案、交底</a:t>
            </a:r>
            <a:endParaRPr lang="en-US" altLang="zh-CN" sz="2400" dirty="0">
              <a:solidFill>
                <a:schemeClr val="tx1">
                  <a:lumMod val="95000"/>
                  <a:lumOff val="5000"/>
                </a:schemeClr>
              </a:solidFill>
              <a:latin typeface="黑体" panose="02010609060101010101" pitchFamily="49" charset="-122"/>
              <a:ea typeface="黑体" panose="02010609060101010101" pitchFamily="49" charset="-122"/>
              <a:sym typeface="方正兰亭黑_GBK" pitchFamily="2" charset="-122"/>
            </a:endParaRPr>
          </a:p>
          <a:p>
            <a:pPr marL="285750" indent="-285750" eaLnBrk="1" hangingPunct="1">
              <a:lnSpc>
                <a:spcPct val="150000"/>
              </a:lnSpc>
              <a:spcBef>
                <a:spcPct val="0"/>
              </a:spcBef>
              <a:buClr>
                <a:schemeClr val="accent2"/>
              </a:buClr>
              <a:buFont typeface="Wingdings" panose="05000000000000000000" pitchFamily="2" charset="2"/>
              <a:buChar char="n"/>
            </a:pPr>
            <a:r>
              <a:rPr lang="zh-CN" altLang="en-US" sz="2400" dirty="0">
                <a:solidFill>
                  <a:schemeClr val="tx1">
                    <a:lumMod val="50000"/>
                    <a:lumOff val="50000"/>
                  </a:schemeClr>
                </a:solidFill>
                <a:latin typeface="黑体" panose="02010609060101010101" pitchFamily="49" charset="-122"/>
                <a:ea typeface="黑体" panose="02010609060101010101" pitchFamily="49" charset="-122"/>
                <a:sym typeface="方正兰亭黑_GBK" pitchFamily="2" charset="-122"/>
              </a:rPr>
              <a:t>安、拆专项方案</a:t>
            </a:r>
            <a:endParaRPr lang="en-US" altLang="zh-CN" sz="2400" dirty="0">
              <a:solidFill>
                <a:schemeClr val="tx1">
                  <a:lumMod val="50000"/>
                  <a:lumOff val="50000"/>
                </a:schemeClr>
              </a:solidFill>
              <a:latin typeface="黑体" panose="02010609060101010101" pitchFamily="49" charset="-122"/>
              <a:ea typeface="黑体" panose="02010609060101010101" pitchFamily="49" charset="-122"/>
              <a:sym typeface="方正兰亭黑_GBK" pitchFamily="2" charset="-122"/>
            </a:endParaRPr>
          </a:p>
          <a:p>
            <a:pPr marL="285750" indent="-285750" eaLnBrk="1" hangingPunct="1">
              <a:lnSpc>
                <a:spcPct val="150000"/>
              </a:lnSpc>
              <a:spcBef>
                <a:spcPct val="0"/>
              </a:spcBef>
              <a:buClr>
                <a:schemeClr val="accent2"/>
              </a:buClr>
              <a:buFont typeface="Wingdings" panose="05000000000000000000" pitchFamily="2" charset="2"/>
              <a:buChar char="n"/>
            </a:pPr>
            <a:r>
              <a:rPr lang="zh-CN" altLang="zh-CN" sz="2400" dirty="0">
                <a:solidFill>
                  <a:schemeClr val="tx1">
                    <a:lumMod val="50000"/>
                    <a:lumOff val="50000"/>
                  </a:schemeClr>
                </a:solidFill>
                <a:latin typeface="黑体" panose="02010609060101010101" pitchFamily="49" charset="-122"/>
                <a:ea typeface="黑体" panose="02010609060101010101" pitchFamily="49" charset="-122"/>
              </a:rPr>
              <a:t>超过一定规模的应进行专家论证</a:t>
            </a:r>
            <a:endParaRPr lang="zh-CN" altLang="en-US" sz="2400" dirty="0">
              <a:solidFill>
                <a:schemeClr val="tx1">
                  <a:lumMod val="50000"/>
                  <a:lumOff val="50000"/>
                </a:schemeClr>
              </a:solidFill>
              <a:latin typeface="黑体" panose="02010609060101010101" pitchFamily="49" charset="-122"/>
              <a:ea typeface="黑体" panose="02010609060101010101" pitchFamily="49" charset="-122"/>
              <a:sym typeface="方正兰亭黑_GBK" pitchFamily="2" charset="-122"/>
            </a:endParaRPr>
          </a:p>
        </p:txBody>
      </p:sp>
    </p:spTree>
    <p:custDataLst>
      <p:tags r:id="rId1"/>
    </p:custData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
          <p:cNvSpPr txBox="1">
            <a:spLocks noChangeArrowheads="1"/>
          </p:cNvSpPr>
          <p:nvPr/>
        </p:nvSpPr>
        <p:spPr>
          <a:xfrm>
            <a:off x="6760964" y="-4049314"/>
            <a:ext cx="6172200" cy="4049315"/>
          </a:xfrm>
          <a:prstGeom prst="rect">
            <a:avLst/>
          </a:prstGeom>
        </p:spPr>
        <p:txBody>
          <a:bodyPr lIns="91426" tIns="45712" rIns="91426" bIns="45712"/>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zh-CN" altLang="en-US" dirty="0">
              <a:solidFill>
                <a:schemeClr val="hlink"/>
              </a:solidFill>
            </a:endParaRPr>
          </a:p>
        </p:txBody>
      </p:sp>
      <p:sp>
        <p:nvSpPr>
          <p:cNvPr id="31" name="矩形 30"/>
          <p:cNvSpPr/>
          <p:nvPr/>
        </p:nvSpPr>
        <p:spPr>
          <a:xfrm>
            <a:off x="7045187" y="111096"/>
            <a:ext cx="1107967" cy="581040"/>
          </a:xfrm>
          <a:prstGeom prst="rect">
            <a:avLst/>
          </a:prstGeom>
        </p:spPr>
        <p:txBody>
          <a:bodyPr wrap="none" lIns="91426" tIns="45712" rIns="91426" bIns="45712">
            <a:spAutoFit/>
          </a:bodyPr>
          <a:lstStyle/>
          <a:p>
            <a:pPr algn="just">
              <a:lnSpc>
                <a:spcPct val="150000"/>
              </a:lnSpc>
            </a:pPr>
            <a:r>
              <a:rPr lang="zh-CN" altLang="en-US" sz="2400" b="1" dirty="0" smtClean="0">
                <a:solidFill>
                  <a:schemeClr val="bg1"/>
                </a:solidFill>
                <a:latin typeface="+mj-ea"/>
                <a:ea typeface="+mj-ea"/>
                <a:sym typeface="微软雅黑" panose="020B0503020204020204" pitchFamily="34" charset="-122"/>
              </a:rPr>
              <a:t>第二条</a:t>
            </a:r>
            <a:endParaRPr lang="zh-CN" altLang="en-US" sz="2400" b="1" dirty="0">
              <a:solidFill>
                <a:schemeClr val="bg1"/>
              </a:solidFill>
              <a:latin typeface="+mj-ea"/>
              <a:ea typeface="+mj-ea"/>
              <a:sym typeface="微软雅黑" panose="020B0503020204020204" pitchFamily="34" charset="-122"/>
            </a:endParaRPr>
          </a:p>
        </p:txBody>
      </p:sp>
      <p:grpSp>
        <p:nvGrpSpPr>
          <p:cNvPr id="2" name="组合 3"/>
          <p:cNvGrpSpPr/>
          <p:nvPr/>
        </p:nvGrpSpPr>
        <p:grpSpPr>
          <a:xfrm>
            <a:off x="236993" y="1088520"/>
            <a:ext cx="623903" cy="3407157"/>
            <a:chOff x="236993" y="1088520"/>
            <a:chExt cx="623903" cy="3407157"/>
          </a:xfrm>
        </p:grpSpPr>
        <p:grpSp>
          <p:nvGrpSpPr>
            <p:cNvPr id="3" name="组合 66"/>
            <p:cNvGrpSpPr/>
            <p:nvPr/>
          </p:nvGrpSpPr>
          <p:grpSpPr>
            <a:xfrm>
              <a:off x="309861" y="1421945"/>
              <a:ext cx="490779" cy="3073732"/>
              <a:chOff x="814328" y="3219334"/>
              <a:chExt cx="1356392" cy="432536"/>
            </a:xfrm>
          </p:grpSpPr>
          <p:grpSp>
            <p:nvGrpSpPr>
              <p:cNvPr id="4" name="组合 67"/>
              <p:cNvGrpSpPr/>
              <p:nvPr/>
            </p:nvGrpSpPr>
            <p:grpSpPr>
              <a:xfrm>
                <a:off x="814328" y="3219334"/>
                <a:ext cx="1356392" cy="432536"/>
                <a:chOff x="4304043" y="1286668"/>
                <a:chExt cx="3837944" cy="2757793"/>
              </a:xfrm>
              <a:effectLst>
                <a:outerShdw blurRad="381000" dist="254000" dir="8100000" algn="tr" rotWithShape="0">
                  <a:prstClr val="black">
                    <a:alpha val="40000"/>
                  </a:prstClr>
                </a:outerShdw>
              </a:effectLst>
            </p:grpSpPr>
            <p:sp>
              <p:nvSpPr>
                <p:cNvPr id="70" name="圆角矩形 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accent2"/>
                    </a:solidFill>
                    <a:cs typeface="+mn-ea"/>
                    <a:sym typeface="+mn-lt"/>
                  </a:endParaRPr>
                </a:p>
              </p:txBody>
            </p:sp>
            <p:sp>
              <p:nvSpPr>
                <p:cNvPr id="71" name="圆角矩形 10"/>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accent2"/>
                    </a:solidFill>
                    <a:cs typeface="+mn-ea"/>
                    <a:sym typeface="+mn-lt"/>
                  </a:endParaRPr>
                </a:p>
              </p:txBody>
            </p:sp>
          </p:grpSp>
          <p:sp>
            <p:nvSpPr>
              <p:cNvPr id="69" name="TextBox 102"/>
              <p:cNvSpPr txBox="1"/>
              <p:nvPr/>
            </p:nvSpPr>
            <p:spPr>
              <a:xfrm>
                <a:off x="1156049" y="3243292"/>
                <a:ext cx="831481" cy="394985"/>
              </a:xfrm>
              <a:prstGeom prst="rect">
                <a:avLst/>
              </a:prstGeom>
              <a:noFill/>
            </p:spPr>
            <p:txBody>
              <a:bodyPr vert="wordArtVertRtl"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endParaRPr lang="zh-CN" altLang="en-US" sz="1800" dirty="0">
                  <a:solidFill>
                    <a:schemeClr val="accent2"/>
                  </a:solidFill>
                  <a:latin typeface="+mn-lt"/>
                  <a:ea typeface="+mn-ea"/>
                  <a:cs typeface="+mn-ea"/>
                  <a:sym typeface="+mn-lt"/>
                </a:endParaRPr>
              </a:p>
            </p:txBody>
          </p:sp>
        </p:grpSp>
        <p:grpSp>
          <p:nvGrpSpPr>
            <p:cNvPr id="5" name="组合 71"/>
            <p:cNvGrpSpPr/>
            <p:nvPr/>
          </p:nvGrpSpPr>
          <p:grpSpPr>
            <a:xfrm>
              <a:off x="236993" y="1088520"/>
              <a:ext cx="623903" cy="623903"/>
              <a:chOff x="304800" y="673100"/>
              <a:chExt cx="4000500" cy="4000500"/>
            </a:xfrm>
            <a:effectLst>
              <a:outerShdw blurRad="317500" dist="190500" dir="8100000" algn="tr" rotWithShape="0">
                <a:prstClr val="black">
                  <a:alpha val="50000"/>
                </a:prstClr>
              </a:outerShdw>
            </a:effectLst>
          </p:grpSpPr>
          <p:sp>
            <p:nvSpPr>
              <p:cNvPr id="73"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chemeClr val="accent2"/>
                  </a:solidFill>
                  <a:cs typeface="+mn-ea"/>
                  <a:sym typeface="+mn-lt"/>
                </a:endParaRPr>
              </a:p>
            </p:txBody>
          </p:sp>
          <p:sp>
            <p:nvSpPr>
              <p:cNvPr id="74" name="椭圆 7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dirty="0">
                  <a:solidFill>
                    <a:schemeClr val="accent2"/>
                  </a:solidFill>
                  <a:cs typeface="+mn-ea"/>
                  <a:sym typeface="+mn-lt"/>
                </a:endParaRPr>
              </a:p>
            </p:txBody>
          </p:sp>
        </p:grpSp>
        <p:sp>
          <p:nvSpPr>
            <p:cNvPr id="75" name="TextBox 74"/>
            <p:cNvSpPr txBox="1"/>
            <p:nvPr/>
          </p:nvSpPr>
          <p:spPr>
            <a:xfrm>
              <a:off x="339757" y="2026143"/>
              <a:ext cx="418373" cy="1938992"/>
            </a:xfrm>
            <a:prstGeom prst="rect">
              <a:avLst/>
            </a:prstGeom>
            <a:noFill/>
          </p:spPr>
          <p:txBody>
            <a:bodyPr wrap="square" rtlCol="0">
              <a:spAutoFit/>
            </a:bodyPr>
            <a:lstStyle/>
            <a:p>
              <a:r>
                <a:rPr lang="zh-CN" altLang="en-US" sz="2000" b="1" dirty="0" smtClean="0">
                  <a:solidFill>
                    <a:schemeClr val="accent2"/>
                  </a:solidFill>
                  <a:latin typeface="+mj-ea"/>
                  <a:ea typeface="+mj-ea"/>
                </a:rPr>
                <a:t>安拆</a:t>
              </a:r>
              <a:endParaRPr lang="en-US" altLang="zh-CN" sz="2000" b="1" dirty="0" smtClean="0">
                <a:solidFill>
                  <a:schemeClr val="accent2"/>
                </a:solidFill>
                <a:latin typeface="+mj-ea"/>
                <a:ea typeface="+mj-ea"/>
              </a:endParaRPr>
            </a:p>
            <a:p>
              <a:r>
                <a:rPr lang="zh-CN" altLang="en-US" sz="2000" b="1" dirty="0">
                  <a:solidFill>
                    <a:schemeClr val="accent2"/>
                  </a:solidFill>
                  <a:latin typeface="+mj-ea"/>
                  <a:ea typeface="+mj-ea"/>
                </a:rPr>
                <a:t>加</a:t>
              </a:r>
              <a:r>
                <a:rPr lang="zh-CN" altLang="en-US" sz="2000" b="1" dirty="0" smtClean="0">
                  <a:solidFill>
                    <a:schemeClr val="accent2"/>
                  </a:solidFill>
                  <a:latin typeface="+mj-ea"/>
                  <a:ea typeface="+mj-ea"/>
                </a:rPr>
                <a:t>节</a:t>
              </a:r>
              <a:endParaRPr lang="en-US" altLang="zh-CN" sz="2000" b="1" dirty="0" smtClean="0">
                <a:solidFill>
                  <a:schemeClr val="accent2"/>
                </a:solidFill>
                <a:latin typeface="+mj-ea"/>
                <a:ea typeface="+mj-ea"/>
              </a:endParaRPr>
            </a:p>
            <a:p>
              <a:r>
                <a:rPr lang="zh-CN" altLang="en-US" sz="2000" b="1" dirty="0">
                  <a:solidFill>
                    <a:schemeClr val="accent2"/>
                  </a:solidFill>
                  <a:latin typeface="+mj-ea"/>
                  <a:ea typeface="+mj-ea"/>
                </a:rPr>
                <a:t>附着</a:t>
              </a:r>
              <a:endParaRPr lang="zh-CN" altLang="en-US" sz="2000" b="1" dirty="0">
                <a:solidFill>
                  <a:schemeClr val="accent2"/>
                </a:solidFill>
                <a:latin typeface="+mj-ea"/>
                <a:ea typeface="+mj-ea"/>
              </a:endParaRPr>
            </a:p>
          </p:txBody>
        </p:sp>
      </p:grpSp>
      <p:grpSp>
        <p:nvGrpSpPr>
          <p:cNvPr id="6" name="组合 5"/>
          <p:cNvGrpSpPr/>
          <p:nvPr/>
        </p:nvGrpSpPr>
        <p:grpSpPr>
          <a:xfrm>
            <a:off x="1023583" y="900107"/>
            <a:ext cx="7833814" cy="3940660"/>
            <a:chOff x="814328" y="3219334"/>
            <a:chExt cx="1356393" cy="432536"/>
          </a:xfrm>
        </p:grpSpPr>
        <p:grpSp>
          <p:nvGrpSpPr>
            <p:cNvPr id="7" name="组合 6"/>
            <p:cNvGrpSpPr/>
            <p:nvPr/>
          </p:nvGrpSpPr>
          <p:grpSpPr>
            <a:xfrm>
              <a:off x="814328" y="3219334"/>
              <a:ext cx="1356393" cy="432536"/>
              <a:chOff x="4304043" y="1286668"/>
              <a:chExt cx="3837944" cy="2757793"/>
            </a:xfrm>
            <a:effectLst>
              <a:outerShdw blurRad="381000" dist="254000" dir="8100000" algn="tr" rotWithShape="0">
                <a:prstClr val="black">
                  <a:alpha val="40000"/>
                </a:prstClr>
              </a:outerShdw>
            </a:effectLst>
          </p:grpSpPr>
          <p:sp>
            <p:nvSpPr>
              <p:cNvPr id="79" name="圆角矩形 1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80" name="圆角矩形 19"/>
              <p:cNvSpPr/>
              <p:nvPr/>
            </p:nvSpPr>
            <p:spPr>
              <a:xfrm>
                <a:off x="4351927" y="1373342"/>
                <a:ext cx="3742171"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sp>
          <p:nvSpPr>
            <p:cNvPr id="78" name="TextBox 102"/>
            <p:cNvSpPr txBox="1"/>
            <p:nvPr/>
          </p:nvSpPr>
          <p:spPr>
            <a:xfrm>
              <a:off x="862635" y="3286024"/>
              <a:ext cx="1259301" cy="105886"/>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endParaRPr lang="zh-CN" altLang="en-US" sz="2400" b="0" dirty="0">
                <a:solidFill>
                  <a:schemeClr val="tx1"/>
                </a:solidFill>
                <a:cs typeface="+mn-ea"/>
                <a:sym typeface="+mn-lt"/>
              </a:endParaRPr>
            </a:p>
          </p:txBody>
        </p:sp>
      </p:grpSp>
      <p:sp>
        <p:nvSpPr>
          <p:cNvPr id="27" name="矩形 56"/>
          <p:cNvSpPr>
            <a:spLocks noChangeArrowheads="1"/>
          </p:cNvSpPr>
          <p:nvPr/>
        </p:nvSpPr>
        <p:spPr bwMode="auto">
          <a:xfrm>
            <a:off x="1564162" y="1162288"/>
            <a:ext cx="7178989" cy="3416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20" tIns="45709" rIns="91420" bIns="45709">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9pPr>
          </a:lstStyle>
          <a:p>
            <a:pPr algn="ctr" eaLnBrk="1" hangingPunct="1">
              <a:lnSpc>
                <a:spcPct val="150000"/>
              </a:lnSpc>
              <a:spcBef>
                <a:spcPct val="0"/>
              </a:spcBef>
              <a:buClr>
                <a:schemeClr val="accent2"/>
              </a:buClr>
              <a:buNone/>
            </a:pPr>
            <a:r>
              <a:rPr lang="zh-CN" altLang="en-US" sz="2400" dirty="0">
                <a:solidFill>
                  <a:schemeClr val="tx1">
                    <a:lumMod val="95000"/>
                    <a:lumOff val="5000"/>
                  </a:schemeClr>
                </a:solidFill>
                <a:latin typeface="黑体" panose="02010609060101010101" pitchFamily="49" charset="-122"/>
                <a:ea typeface="黑体" panose="02010609060101010101" pitchFamily="49" charset="-122"/>
                <a:sym typeface="方正兰亭黑_GBK" pitchFamily="2" charset="-122"/>
              </a:rPr>
              <a:t>监督检查</a:t>
            </a:r>
            <a:endParaRPr lang="en-US" altLang="zh-CN" sz="2400" dirty="0">
              <a:solidFill>
                <a:schemeClr val="tx1">
                  <a:lumMod val="95000"/>
                  <a:lumOff val="5000"/>
                </a:schemeClr>
              </a:solidFill>
              <a:latin typeface="黑体" panose="02010609060101010101" pitchFamily="49" charset="-122"/>
              <a:ea typeface="黑体" panose="02010609060101010101" pitchFamily="49" charset="-122"/>
              <a:sym typeface="方正兰亭黑_GBK" pitchFamily="2" charset="-122"/>
            </a:endParaRPr>
          </a:p>
          <a:p>
            <a:pPr marL="285750" indent="-285750" eaLnBrk="1" hangingPunct="1">
              <a:lnSpc>
                <a:spcPct val="150000"/>
              </a:lnSpc>
              <a:spcBef>
                <a:spcPct val="0"/>
              </a:spcBef>
              <a:buClr>
                <a:schemeClr val="accent2"/>
              </a:buClr>
              <a:buFont typeface="Wingdings" panose="05000000000000000000" pitchFamily="2" charset="2"/>
              <a:buChar char="n"/>
            </a:pPr>
            <a:r>
              <a:rPr lang="zh-CN" altLang="zh-CN" sz="2400" dirty="0">
                <a:solidFill>
                  <a:schemeClr val="tx1">
                    <a:lumMod val="50000"/>
                    <a:lumOff val="50000"/>
                  </a:schemeClr>
                </a:solidFill>
                <a:latin typeface="黑体" panose="02010609060101010101" pitchFamily="49" charset="-122"/>
                <a:ea typeface="黑体" panose="02010609060101010101" pitchFamily="49" charset="-122"/>
              </a:rPr>
              <a:t>安拆单位</a:t>
            </a:r>
            <a:r>
              <a:rPr lang="zh-CN" altLang="en-US" sz="2400" dirty="0">
                <a:solidFill>
                  <a:schemeClr val="tx1">
                    <a:lumMod val="50000"/>
                    <a:lumOff val="50000"/>
                  </a:schemeClr>
                </a:solidFill>
                <a:latin typeface="黑体" panose="02010609060101010101" pitchFamily="49" charset="-122"/>
                <a:ea typeface="黑体" panose="02010609060101010101" pitchFamily="49" charset="-122"/>
              </a:rPr>
              <a:t>：</a:t>
            </a:r>
            <a:r>
              <a:rPr lang="zh-CN" altLang="zh-CN" sz="2400" dirty="0">
                <a:solidFill>
                  <a:schemeClr val="tx1">
                    <a:lumMod val="50000"/>
                    <a:lumOff val="50000"/>
                  </a:schemeClr>
                </a:solidFill>
                <a:latin typeface="黑体" panose="02010609060101010101" pitchFamily="49" charset="-122"/>
                <a:ea typeface="黑体" panose="02010609060101010101" pitchFamily="49" charset="-122"/>
              </a:rPr>
              <a:t>项目负责人、专业技术人员</a:t>
            </a:r>
            <a:r>
              <a:rPr lang="zh-CN" altLang="zh-CN" sz="2400" dirty="0" smtClean="0">
                <a:solidFill>
                  <a:schemeClr val="tx1">
                    <a:lumMod val="50000"/>
                    <a:lumOff val="50000"/>
                  </a:schemeClr>
                </a:solidFill>
                <a:latin typeface="黑体" panose="02010609060101010101" pitchFamily="49" charset="-122"/>
                <a:ea typeface="黑体" panose="02010609060101010101" pitchFamily="49" charset="-122"/>
              </a:rPr>
              <a:t>、专</a:t>
            </a:r>
            <a:r>
              <a:rPr lang="zh-CN" altLang="zh-CN" sz="2400" dirty="0">
                <a:solidFill>
                  <a:schemeClr val="tx1">
                    <a:lumMod val="50000"/>
                    <a:lumOff val="50000"/>
                  </a:schemeClr>
                </a:solidFill>
                <a:latin typeface="黑体" panose="02010609060101010101" pitchFamily="49" charset="-122"/>
                <a:ea typeface="黑体" panose="02010609060101010101" pitchFamily="49" charset="-122"/>
              </a:rPr>
              <a:t>职安全员</a:t>
            </a:r>
            <a:endParaRPr lang="en-US" altLang="zh-CN" sz="2400" dirty="0">
              <a:solidFill>
                <a:schemeClr val="tx1">
                  <a:lumMod val="50000"/>
                  <a:lumOff val="50000"/>
                </a:schemeClr>
              </a:solidFill>
              <a:latin typeface="黑体" panose="02010609060101010101" pitchFamily="49" charset="-122"/>
              <a:ea typeface="黑体" panose="02010609060101010101" pitchFamily="49" charset="-122"/>
            </a:endParaRPr>
          </a:p>
          <a:p>
            <a:pPr marL="285750" indent="-285750" eaLnBrk="1" hangingPunct="1">
              <a:lnSpc>
                <a:spcPct val="150000"/>
              </a:lnSpc>
              <a:spcBef>
                <a:spcPct val="0"/>
              </a:spcBef>
              <a:buClr>
                <a:schemeClr val="accent2"/>
              </a:buClr>
              <a:buFont typeface="Wingdings" panose="05000000000000000000" pitchFamily="2" charset="2"/>
              <a:buChar char="n"/>
            </a:pPr>
            <a:r>
              <a:rPr lang="zh-CN" altLang="zh-CN" sz="2400" dirty="0">
                <a:solidFill>
                  <a:schemeClr val="tx1">
                    <a:lumMod val="50000"/>
                    <a:lumOff val="50000"/>
                  </a:schemeClr>
                </a:solidFill>
                <a:latin typeface="黑体" panose="02010609060101010101" pitchFamily="49" charset="-122"/>
                <a:ea typeface="黑体" panose="02010609060101010101" pitchFamily="49" charset="-122"/>
              </a:rPr>
              <a:t>施工总承包单位</a:t>
            </a:r>
            <a:r>
              <a:rPr lang="zh-CN" altLang="en-US" sz="2400" dirty="0">
                <a:solidFill>
                  <a:schemeClr val="tx1">
                    <a:lumMod val="50000"/>
                    <a:lumOff val="50000"/>
                  </a:schemeClr>
                </a:solidFill>
                <a:latin typeface="黑体" panose="02010609060101010101" pitchFamily="49" charset="-122"/>
                <a:ea typeface="黑体" panose="02010609060101010101" pitchFamily="49" charset="-122"/>
              </a:rPr>
              <a:t>：</a:t>
            </a:r>
            <a:r>
              <a:rPr lang="zh-CN" altLang="zh-CN" sz="2400" dirty="0">
                <a:solidFill>
                  <a:schemeClr val="tx1">
                    <a:lumMod val="50000"/>
                    <a:lumOff val="50000"/>
                  </a:schemeClr>
                </a:solidFill>
                <a:latin typeface="黑体" panose="02010609060101010101" pitchFamily="49" charset="-122"/>
                <a:ea typeface="黑体" panose="02010609060101010101" pitchFamily="49" charset="-122"/>
              </a:rPr>
              <a:t>专职机管员、专</a:t>
            </a:r>
            <a:r>
              <a:rPr lang="zh-CN" altLang="zh-CN" sz="2400" dirty="0" smtClean="0">
                <a:solidFill>
                  <a:schemeClr val="tx1">
                    <a:lumMod val="50000"/>
                    <a:lumOff val="50000"/>
                  </a:schemeClr>
                </a:solidFill>
                <a:latin typeface="黑体" panose="02010609060101010101" pitchFamily="49" charset="-122"/>
                <a:ea typeface="黑体" panose="02010609060101010101" pitchFamily="49" charset="-122"/>
              </a:rPr>
              <a:t>职</a:t>
            </a:r>
            <a:r>
              <a:rPr lang="zh-CN" altLang="en-US" sz="2400" dirty="0">
                <a:solidFill>
                  <a:schemeClr val="tx1">
                    <a:lumMod val="50000"/>
                    <a:lumOff val="50000"/>
                  </a:schemeClr>
                </a:solidFill>
                <a:latin typeface="黑体" panose="02010609060101010101" pitchFamily="49" charset="-122"/>
                <a:ea typeface="黑体" panose="02010609060101010101" pitchFamily="49" charset="-122"/>
              </a:rPr>
              <a:t>安</a:t>
            </a:r>
            <a:r>
              <a:rPr lang="zh-CN" altLang="zh-CN" sz="2400" dirty="0" smtClean="0">
                <a:solidFill>
                  <a:schemeClr val="tx1">
                    <a:lumMod val="50000"/>
                    <a:lumOff val="50000"/>
                  </a:schemeClr>
                </a:solidFill>
                <a:latin typeface="黑体" panose="02010609060101010101" pitchFamily="49" charset="-122"/>
                <a:ea typeface="黑体" panose="02010609060101010101" pitchFamily="49" charset="-122"/>
              </a:rPr>
              <a:t>全</a:t>
            </a:r>
            <a:r>
              <a:rPr lang="zh-CN" altLang="zh-CN" sz="2400" dirty="0">
                <a:solidFill>
                  <a:schemeClr val="tx1">
                    <a:lumMod val="50000"/>
                    <a:lumOff val="50000"/>
                  </a:schemeClr>
                </a:solidFill>
                <a:latin typeface="黑体" panose="02010609060101010101" pitchFamily="49" charset="-122"/>
                <a:ea typeface="黑体" panose="02010609060101010101" pitchFamily="49" charset="-122"/>
              </a:rPr>
              <a:t>员</a:t>
            </a:r>
            <a:endParaRPr lang="en-US" altLang="zh-CN" sz="2400" dirty="0">
              <a:solidFill>
                <a:schemeClr val="tx1">
                  <a:lumMod val="50000"/>
                  <a:lumOff val="50000"/>
                </a:schemeClr>
              </a:solidFill>
              <a:latin typeface="黑体" panose="02010609060101010101" pitchFamily="49" charset="-122"/>
              <a:ea typeface="黑体" panose="02010609060101010101" pitchFamily="49" charset="-122"/>
            </a:endParaRPr>
          </a:p>
          <a:p>
            <a:pPr marL="285750" indent="-285750" eaLnBrk="1" hangingPunct="1">
              <a:lnSpc>
                <a:spcPct val="150000"/>
              </a:lnSpc>
              <a:spcBef>
                <a:spcPct val="0"/>
              </a:spcBef>
              <a:buClr>
                <a:schemeClr val="accent2"/>
              </a:buClr>
              <a:buFont typeface="Wingdings" panose="05000000000000000000" pitchFamily="2" charset="2"/>
              <a:buChar char="n"/>
            </a:pPr>
            <a:r>
              <a:rPr lang="zh-CN" altLang="zh-CN" sz="2400" dirty="0">
                <a:solidFill>
                  <a:schemeClr val="tx1">
                    <a:lumMod val="50000"/>
                    <a:lumOff val="50000"/>
                  </a:schemeClr>
                </a:solidFill>
                <a:latin typeface="黑体" panose="02010609060101010101" pitchFamily="49" charset="-122"/>
                <a:ea typeface="黑体" panose="02010609060101010101" pitchFamily="49" charset="-122"/>
              </a:rPr>
              <a:t>监理单位</a:t>
            </a:r>
            <a:r>
              <a:rPr lang="zh-CN" altLang="en-US" sz="2400" dirty="0">
                <a:solidFill>
                  <a:schemeClr val="tx1">
                    <a:lumMod val="50000"/>
                    <a:lumOff val="50000"/>
                  </a:schemeClr>
                </a:solidFill>
                <a:latin typeface="黑体" panose="02010609060101010101" pitchFamily="49" charset="-122"/>
                <a:ea typeface="黑体" panose="02010609060101010101" pitchFamily="49" charset="-122"/>
              </a:rPr>
              <a:t>：</a:t>
            </a:r>
            <a:r>
              <a:rPr lang="zh-CN" altLang="zh-CN" sz="2400" dirty="0">
                <a:solidFill>
                  <a:schemeClr val="tx1">
                    <a:lumMod val="50000"/>
                    <a:lumOff val="50000"/>
                  </a:schemeClr>
                </a:solidFill>
                <a:latin typeface="黑体" panose="02010609060101010101" pitchFamily="49" charset="-122"/>
                <a:ea typeface="黑体" panose="02010609060101010101" pitchFamily="49" charset="-122"/>
              </a:rPr>
              <a:t>监理工程师</a:t>
            </a:r>
            <a:endParaRPr lang="en-US" altLang="zh-CN" sz="2400" dirty="0">
              <a:solidFill>
                <a:schemeClr val="tx1">
                  <a:lumMod val="50000"/>
                  <a:lumOff val="50000"/>
                </a:schemeClr>
              </a:solidFill>
              <a:latin typeface="黑体" panose="02010609060101010101" pitchFamily="49" charset="-122"/>
              <a:ea typeface="黑体" panose="02010609060101010101" pitchFamily="49" charset="-122"/>
            </a:endParaRPr>
          </a:p>
          <a:p>
            <a:pPr marL="285750" indent="-285750" eaLnBrk="1" hangingPunct="1">
              <a:lnSpc>
                <a:spcPct val="150000"/>
              </a:lnSpc>
              <a:spcBef>
                <a:spcPct val="0"/>
              </a:spcBef>
              <a:buClr>
                <a:schemeClr val="accent2"/>
              </a:buClr>
              <a:buFont typeface="Wingdings" panose="05000000000000000000" pitchFamily="2" charset="2"/>
              <a:buChar char="n"/>
            </a:pPr>
            <a:r>
              <a:rPr lang="zh-CN" altLang="zh-CN" sz="2400" dirty="0">
                <a:solidFill>
                  <a:schemeClr val="tx1">
                    <a:lumMod val="50000"/>
                    <a:lumOff val="50000"/>
                  </a:schemeClr>
                </a:solidFill>
                <a:latin typeface="黑体" panose="02010609060101010101" pitchFamily="49" charset="-122"/>
                <a:ea typeface="黑体" panose="02010609060101010101" pitchFamily="49" charset="-122"/>
              </a:rPr>
              <a:t>产权单位</a:t>
            </a:r>
            <a:r>
              <a:rPr lang="zh-CN" altLang="en-US" sz="2400" dirty="0">
                <a:solidFill>
                  <a:schemeClr val="tx1">
                    <a:lumMod val="50000"/>
                    <a:lumOff val="50000"/>
                  </a:schemeClr>
                </a:solidFill>
                <a:latin typeface="黑体" panose="02010609060101010101" pitchFamily="49" charset="-122"/>
                <a:ea typeface="黑体" panose="02010609060101010101" pitchFamily="49" charset="-122"/>
              </a:rPr>
              <a:t>：</a:t>
            </a:r>
            <a:r>
              <a:rPr lang="zh-CN" altLang="zh-CN" sz="2400" dirty="0">
                <a:solidFill>
                  <a:schemeClr val="tx1">
                    <a:lumMod val="50000"/>
                    <a:lumOff val="50000"/>
                  </a:schemeClr>
                </a:solidFill>
                <a:latin typeface="黑体" panose="02010609060101010101" pitchFamily="49" charset="-122"/>
                <a:ea typeface="黑体" panose="02010609060101010101" pitchFamily="49" charset="-122"/>
              </a:rPr>
              <a:t>项目负责人，</a:t>
            </a:r>
            <a:endParaRPr lang="zh-CN" altLang="en-US" sz="2400" dirty="0">
              <a:solidFill>
                <a:schemeClr val="tx1">
                  <a:lumMod val="50000"/>
                  <a:lumOff val="50000"/>
                </a:schemeClr>
              </a:solidFill>
              <a:latin typeface="黑体" panose="02010609060101010101" pitchFamily="49" charset="-122"/>
              <a:ea typeface="黑体" panose="02010609060101010101" pitchFamily="49" charset="-122"/>
              <a:sym typeface="方正兰亭黑_GBK" pitchFamily="2" charset="-122"/>
            </a:endParaRPr>
          </a:p>
        </p:txBody>
      </p:sp>
    </p:spTree>
    <p:custDataLst>
      <p:tags r:id="rId1"/>
    </p:custData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
          <p:cNvSpPr txBox="1">
            <a:spLocks noChangeArrowheads="1"/>
          </p:cNvSpPr>
          <p:nvPr/>
        </p:nvSpPr>
        <p:spPr>
          <a:xfrm>
            <a:off x="6760964" y="-4049314"/>
            <a:ext cx="6172200" cy="4049315"/>
          </a:xfrm>
          <a:prstGeom prst="rect">
            <a:avLst/>
          </a:prstGeom>
        </p:spPr>
        <p:txBody>
          <a:bodyPr lIns="91426" tIns="45712" rIns="91426" bIns="45712"/>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zh-CN" altLang="en-US" dirty="0">
              <a:solidFill>
                <a:schemeClr val="hlink"/>
              </a:solidFill>
            </a:endParaRPr>
          </a:p>
        </p:txBody>
      </p:sp>
      <p:sp>
        <p:nvSpPr>
          <p:cNvPr id="31" name="矩形 30"/>
          <p:cNvSpPr/>
          <p:nvPr/>
        </p:nvSpPr>
        <p:spPr>
          <a:xfrm>
            <a:off x="7045187" y="111096"/>
            <a:ext cx="1107967" cy="581040"/>
          </a:xfrm>
          <a:prstGeom prst="rect">
            <a:avLst/>
          </a:prstGeom>
        </p:spPr>
        <p:txBody>
          <a:bodyPr wrap="none" lIns="91426" tIns="45712" rIns="91426" bIns="45712">
            <a:spAutoFit/>
          </a:bodyPr>
          <a:lstStyle/>
          <a:p>
            <a:pPr algn="just">
              <a:lnSpc>
                <a:spcPct val="150000"/>
              </a:lnSpc>
            </a:pPr>
            <a:r>
              <a:rPr lang="zh-CN" altLang="en-US" sz="2400" b="1" dirty="0" smtClean="0">
                <a:solidFill>
                  <a:schemeClr val="bg1"/>
                </a:solidFill>
                <a:latin typeface="+mj-ea"/>
                <a:ea typeface="+mj-ea"/>
                <a:sym typeface="微软雅黑" panose="020B0503020204020204" pitchFamily="34" charset="-122"/>
              </a:rPr>
              <a:t>第二条</a:t>
            </a:r>
            <a:endParaRPr lang="zh-CN" altLang="en-US" sz="2400" b="1" dirty="0">
              <a:solidFill>
                <a:schemeClr val="bg1"/>
              </a:solidFill>
              <a:latin typeface="+mj-ea"/>
              <a:ea typeface="+mj-ea"/>
              <a:sym typeface="微软雅黑" panose="020B0503020204020204" pitchFamily="34" charset="-122"/>
            </a:endParaRPr>
          </a:p>
        </p:txBody>
      </p:sp>
      <p:grpSp>
        <p:nvGrpSpPr>
          <p:cNvPr id="2" name="组合 3"/>
          <p:cNvGrpSpPr/>
          <p:nvPr/>
        </p:nvGrpSpPr>
        <p:grpSpPr>
          <a:xfrm>
            <a:off x="236993" y="1088520"/>
            <a:ext cx="623903" cy="3407157"/>
            <a:chOff x="236993" y="1088520"/>
            <a:chExt cx="623903" cy="3407157"/>
          </a:xfrm>
        </p:grpSpPr>
        <p:grpSp>
          <p:nvGrpSpPr>
            <p:cNvPr id="3" name="组合 66"/>
            <p:cNvGrpSpPr/>
            <p:nvPr/>
          </p:nvGrpSpPr>
          <p:grpSpPr>
            <a:xfrm>
              <a:off x="309861" y="1421945"/>
              <a:ext cx="490779" cy="3073732"/>
              <a:chOff x="814328" y="3219334"/>
              <a:chExt cx="1356392" cy="432536"/>
            </a:xfrm>
          </p:grpSpPr>
          <p:grpSp>
            <p:nvGrpSpPr>
              <p:cNvPr id="4" name="组合 67"/>
              <p:cNvGrpSpPr/>
              <p:nvPr/>
            </p:nvGrpSpPr>
            <p:grpSpPr>
              <a:xfrm>
                <a:off x="814328" y="3219334"/>
                <a:ext cx="1356392" cy="432536"/>
                <a:chOff x="4304043" y="1286668"/>
                <a:chExt cx="3837944" cy="2757793"/>
              </a:xfrm>
              <a:effectLst>
                <a:outerShdw blurRad="381000" dist="254000" dir="8100000" algn="tr" rotWithShape="0">
                  <a:prstClr val="black">
                    <a:alpha val="40000"/>
                  </a:prstClr>
                </a:outerShdw>
              </a:effectLst>
            </p:grpSpPr>
            <p:sp>
              <p:nvSpPr>
                <p:cNvPr id="70" name="圆角矩形 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accent2"/>
                    </a:solidFill>
                    <a:cs typeface="+mn-ea"/>
                    <a:sym typeface="+mn-lt"/>
                  </a:endParaRPr>
                </a:p>
              </p:txBody>
            </p:sp>
            <p:sp>
              <p:nvSpPr>
                <p:cNvPr id="71" name="圆角矩形 10"/>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accent2"/>
                    </a:solidFill>
                    <a:cs typeface="+mn-ea"/>
                    <a:sym typeface="+mn-lt"/>
                  </a:endParaRPr>
                </a:p>
              </p:txBody>
            </p:sp>
          </p:grpSp>
          <p:sp>
            <p:nvSpPr>
              <p:cNvPr id="69" name="TextBox 102"/>
              <p:cNvSpPr txBox="1"/>
              <p:nvPr/>
            </p:nvSpPr>
            <p:spPr>
              <a:xfrm>
                <a:off x="1156049" y="3243292"/>
                <a:ext cx="831481" cy="394985"/>
              </a:xfrm>
              <a:prstGeom prst="rect">
                <a:avLst/>
              </a:prstGeom>
              <a:noFill/>
            </p:spPr>
            <p:txBody>
              <a:bodyPr vert="wordArtVertRtl"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endParaRPr lang="zh-CN" altLang="en-US" sz="1800" dirty="0">
                  <a:solidFill>
                    <a:schemeClr val="accent2"/>
                  </a:solidFill>
                  <a:latin typeface="+mn-lt"/>
                  <a:ea typeface="+mn-ea"/>
                  <a:cs typeface="+mn-ea"/>
                  <a:sym typeface="+mn-lt"/>
                </a:endParaRPr>
              </a:p>
            </p:txBody>
          </p:sp>
        </p:grpSp>
        <p:grpSp>
          <p:nvGrpSpPr>
            <p:cNvPr id="5" name="组合 71"/>
            <p:cNvGrpSpPr/>
            <p:nvPr/>
          </p:nvGrpSpPr>
          <p:grpSpPr>
            <a:xfrm>
              <a:off x="236993" y="1088520"/>
              <a:ext cx="623903" cy="623903"/>
              <a:chOff x="304800" y="673100"/>
              <a:chExt cx="4000500" cy="4000500"/>
            </a:xfrm>
            <a:effectLst>
              <a:outerShdw blurRad="317500" dist="190500" dir="8100000" algn="tr" rotWithShape="0">
                <a:prstClr val="black">
                  <a:alpha val="50000"/>
                </a:prstClr>
              </a:outerShdw>
            </a:effectLst>
          </p:grpSpPr>
          <p:sp>
            <p:nvSpPr>
              <p:cNvPr id="73"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chemeClr val="accent2"/>
                  </a:solidFill>
                  <a:cs typeface="+mn-ea"/>
                  <a:sym typeface="+mn-lt"/>
                </a:endParaRPr>
              </a:p>
            </p:txBody>
          </p:sp>
          <p:sp>
            <p:nvSpPr>
              <p:cNvPr id="74" name="椭圆 7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dirty="0">
                  <a:solidFill>
                    <a:schemeClr val="accent2"/>
                  </a:solidFill>
                  <a:cs typeface="+mn-ea"/>
                  <a:sym typeface="+mn-lt"/>
                </a:endParaRPr>
              </a:p>
            </p:txBody>
          </p:sp>
        </p:grpSp>
        <p:sp>
          <p:nvSpPr>
            <p:cNvPr id="75" name="TextBox 74"/>
            <p:cNvSpPr txBox="1"/>
            <p:nvPr/>
          </p:nvSpPr>
          <p:spPr>
            <a:xfrm>
              <a:off x="339757" y="2026143"/>
              <a:ext cx="418373" cy="1938992"/>
            </a:xfrm>
            <a:prstGeom prst="rect">
              <a:avLst/>
            </a:prstGeom>
            <a:noFill/>
          </p:spPr>
          <p:txBody>
            <a:bodyPr wrap="square" rtlCol="0">
              <a:spAutoFit/>
            </a:bodyPr>
            <a:lstStyle/>
            <a:p>
              <a:r>
                <a:rPr lang="zh-CN" altLang="en-US" sz="2000" b="1" dirty="0" smtClean="0">
                  <a:solidFill>
                    <a:schemeClr val="accent2"/>
                  </a:solidFill>
                  <a:latin typeface="+mj-ea"/>
                  <a:ea typeface="+mj-ea"/>
                </a:rPr>
                <a:t>安拆</a:t>
              </a:r>
              <a:endParaRPr lang="en-US" altLang="zh-CN" sz="2000" b="1" dirty="0" smtClean="0">
                <a:solidFill>
                  <a:schemeClr val="accent2"/>
                </a:solidFill>
                <a:latin typeface="+mj-ea"/>
                <a:ea typeface="+mj-ea"/>
              </a:endParaRPr>
            </a:p>
            <a:p>
              <a:r>
                <a:rPr lang="zh-CN" altLang="en-US" sz="2000" b="1" dirty="0">
                  <a:solidFill>
                    <a:schemeClr val="accent2"/>
                  </a:solidFill>
                  <a:latin typeface="+mj-ea"/>
                  <a:ea typeface="+mj-ea"/>
                </a:rPr>
                <a:t>加</a:t>
              </a:r>
              <a:r>
                <a:rPr lang="zh-CN" altLang="en-US" sz="2000" b="1" dirty="0" smtClean="0">
                  <a:solidFill>
                    <a:schemeClr val="accent2"/>
                  </a:solidFill>
                  <a:latin typeface="+mj-ea"/>
                  <a:ea typeface="+mj-ea"/>
                </a:rPr>
                <a:t>节</a:t>
              </a:r>
              <a:endParaRPr lang="en-US" altLang="zh-CN" sz="2000" b="1" dirty="0" smtClean="0">
                <a:solidFill>
                  <a:schemeClr val="accent2"/>
                </a:solidFill>
                <a:latin typeface="+mj-ea"/>
                <a:ea typeface="+mj-ea"/>
              </a:endParaRPr>
            </a:p>
            <a:p>
              <a:r>
                <a:rPr lang="zh-CN" altLang="en-US" sz="2000" b="1" dirty="0">
                  <a:solidFill>
                    <a:schemeClr val="accent2"/>
                  </a:solidFill>
                  <a:latin typeface="+mj-ea"/>
                  <a:ea typeface="+mj-ea"/>
                </a:rPr>
                <a:t>附着</a:t>
              </a:r>
              <a:endParaRPr lang="zh-CN" altLang="en-US" sz="2000" b="1" dirty="0">
                <a:solidFill>
                  <a:schemeClr val="accent2"/>
                </a:solidFill>
                <a:latin typeface="+mj-ea"/>
                <a:ea typeface="+mj-ea"/>
              </a:endParaRPr>
            </a:p>
          </p:txBody>
        </p:sp>
      </p:grpSp>
      <p:grpSp>
        <p:nvGrpSpPr>
          <p:cNvPr id="6" name="组合 5"/>
          <p:cNvGrpSpPr/>
          <p:nvPr/>
        </p:nvGrpSpPr>
        <p:grpSpPr>
          <a:xfrm>
            <a:off x="1999576" y="900107"/>
            <a:ext cx="5247395" cy="3595570"/>
            <a:chOff x="814328" y="3219334"/>
            <a:chExt cx="1356393" cy="432536"/>
          </a:xfrm>
        </p:grpSpPr>
        <p:grpSp>
          <p:nvGrpSpPr>
            <p:cNvPr id="7" name="组合 6"/>
            <p:cNvGrpSpPr/>
            <p:nvPr/>
          </p:nvGrpSpPr>
          <p:grpSpPr>
            <a:xfrm>
              <a:off x="814328" y="3219334"/>
              <a:ext cx="1356393" cy="432536"/>
              <a:chOff x="4304043" y="1286668"/>
              <a:chExt cx="3837944" cy="2757793"/>
            </a:xfrm>
            <a:effectLst>
              <a:outerShdw blurRad="381000" dist="254000" dir="8100000" algn="tr" rotWithShape="0">
                <a:prstClr val="black">
                  <a:alpha val="40000"/>
                </a:prstClr>
              </a:outerShdw>
            </a:effectLst>
          </p:grpSpPr>
          <p:sp>
            <p:nvSpPr>
              <p:cNvPr id="79" name="圆角矩形 1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80" name="圆角矩形 19"/>
              <p:cNvSpPr/>
              <p:nvPr/>
            </p:nvSpPr>
            <p:spPr>
              <a:xfrm>
                <a:off x="4351927" y="1373342"/>
                <a:ext cx="3742171"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sp>
          <p:nvSpPr>
            <p:cNvPr id="78" name="TextBox 102"/>
            <p:cNvSpPr txBox="1"/>
            <p:nvPr/>
          </p:nvSpPr>
          <p:spPr>
            <a:xfrm>
              <a:off x="862635" y="3286024"/>
              <a:ext cx="1259301" cy="105886"/>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endParaRPr lang="zh-CN" altLang="en-US" sz="2400" b="0" dirty="0">
                <a:solidFill>
                  <a:schemeClr val="tx1"/>
                </a:solidFill>
                <a:cs typeface="+mn-ea"/>
                <a:sym typeface="+mn-lt"/>
              </a:endParaRPr>
            </a:p>
          </p:txBody>
        </p:sp>
      </p:grpSp>
      <p:sp>
        <p:nvSpPr>
          <p:cNvPr id="22" name="矩形 56"/>
          <p:cNvSpPr>
            <a:spLocks noChangeArrowheads="1"/>
          </p:cNvSpPr>
          <p:nvPr/>
        </p:nvSpPr>
        <p:spPr bwMode="auto">
          <a:xfrm>
            <a:off x="2407110" y="1216281"/>
            <a:ext cx="4444075" cy="28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20" tIns="45709" rIns="91420" bIns="45709">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charset="0"/>
              </a:defRPr>
            </a:lvl9pPr>
          </a:lstStyle>
          <a:p>
            <a:pPr algn="ctr" eaLnBrk="1" hangingPunct="1">
              <a:lnSpc>
                <a:spcPct val="150000"/>
              </a:lnSpc>
              <a:spcBef>
                <a:spcPct val="0"/>
              </a:spcBef>
              <a:buClr>
                <a:schemeClr val="accent2"/>
              </a:buClr>
              <a:buNone/>
            </a:pPr>
            <a:r>
              <a:rPr lang="zh-CN" altLang="en-US" sz="2400" dirty="0">
                <a:solidFill>
                  <a:schemeClr val="tx1">
                    <a:lumMod val="95000"/>
                    <a:lumOff val="5000"/>
                  </a:schemeClr>
                </a:solidFill>
                <a:latin typeface="黑体" panose="02010609060101010101" pitchFamily="49" charset="-122"/>
                <a:ea typeface="黑体" panose="02010609060101010101" pitchFamily="49" charset="-122"/>
                <a:sym typeface="方正兰亭黑_GBK" pitchFamily="2" charset="-122"/>
              </a:rPr>
              <a:t>安拆人员</a:t>
            </a:r>
            <a:endParaRPr lang="en-US" altLang="zh-CN" sz="2400" dirty="0">
              <a:solidFill>
                <a:schemeClr val="tx1">
                  <a:lumMod val="95000"/>
                  <a:lumOff val="5000"/>
                </a:schemeClr>
              </a:solidFill>
              <a:latin typeface="黑体" panose="02010609060101010101" pitchFamily="49" charset="-122"/>
              <a:ea typeface="黑体" panose="02010609060101010101" pitchFamily="49" charset="-122"/>
              <a:sym typeface="方正兰亭黑_GBK" pitchFamily="2" charset="-122"/>
            </a:endParaRPr>
          </a:p>
          <a:p>
            <a:pPr marL="285750" indent="-285750" eaLnBrk="1" hangingPunct="1">
              <a:lnSpc>
                <a:spcPct val="150000"/>
              </a:lnSpc>
              <a:spcBef>
                <a:spcPct val="0"/>
              </a:spcBef>
              <a:buClr>
                <a:schemeClr val="accent2"/>
              </a:buClr>
              <a:buNone/>
            </a:pPr>
            <a:r>
              <a:rPr lang="en-US" altLang="zh-CN" sz="2400" dirty="0" smtClean="0">
                <a:solidFill>
                  <a:schemeClr val="tx1">
                    <a:lumMod val="50000"/>
                    <a:lumOff val="50000"/>
                  </a:schemeClr>
                </a:solidFill>
                <a:latin typeface="黑体" panose="02010609060101010101" pitchFamily="49" charset="-122"/>
                <a:ea typeface="黑体" panose="02010609060101010101" pitchFamily="49" charset="-122"/>
              </a:rPr>
              <a:t>  </a:t>
            </a:r>
            <a:r>
              <a:rPr lang="zh-CN" altLang="zh-CN" sz="2400" dirty="0" smtClean="0">
                <a:solidFill>
                  <a:schemeClr val="tx1">
                    <a:lumMod val="50000"/>
                    <a:lumOff val="50000"/>
                  </a:schemeClr>
                </a:solidFill>
                <a:latin typeface="黑体" panose="02010609060101010101" pitchFamily="49" charset="-122"/>
                <a:ea typeface="黑体" panose="02010609060101010101" pitchFamily="49" charset="-122"/>
              </a:rPr>
              <a:t>每</a:t>
            </a:r>
            <a:r>
              <a:rPr lang="zh-CN" altLang="zh-CN" sz="2400" dirty="0">
                <a:solidFill>
                  <a:schemeClr val="tx1">
                    <a:lumMod val="50000"/>
                    <a:lumOff val="50000"/>
                  </a:schemeClr>
                </a:solidFill>
                <a:latin typeface="黑体" panose="02010609060101010101" pitchFamily="49" charset="-122"/>
                <a:ea typeface="黑体" panose="02010609060101010101" pitchFamily="49" charset="-122"/>
              </a:rPr>
              <a:t>次安拆、加节、附着前，施工总承包单位和监理单位应核查安拆人员的特种作业证书和工伤保险</a:t>
            </a:r>
            <a:endParaRPr lang="zh-CN" altLang="en-US" sz="2400" dirty="0">
              <a:solidFill>
                <a:schemeClr val="tx1">
                  <a:lumMod val="50000"/>
                  <a:lumOff val="50000"/>
                </a:schemeClr>
              </a:solidFill>
              <a:latin typeface="黑体" panose="02010609060101010101" pitchFamily="49" charset="-122"/>
              <a:ea typeface="黑体" panose="02010609060101010101" pitchFamily="49" charset="-122"/>
              <a:sym typeface="方正兰亭黑_GBK" pitchFamily="2" charset="-122"/>
            </a:endParaRPr>
          </a:p>
        </p:txBody>
      </p:sp>
    </p:spTree>
    <p:custDataLst>
      <p:tags r:id="rId1"/>
    </p:custData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3209568" y="3880154"/>
            <a:ext cx="1383712" cy="849463"/>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pPr>
              <a:lnSpc>
                <a:spcPct val="120000"/>
              </a:lnSpc>
            </a:pPr>
            <a:r>
              <a:rPr lang="zh-CN" altLang="en-US" sz="2000" dirty="0">
                <a:solidFill>
                  <a:schemeClr val="bg1"/>
                </a:solidFill>
                <a:latin typeface="+mj-ea"/>
                <a:ea typeface="+mj-ea"/>
                <a:cs typeface="+mn-ea"/>
              </a:rPr>
              <a:t>第一章</a:t>
            </a:r>
            <a:r>
              <a:rPr lang="zh-CN" altLang="en-US" sz="1600" dirty="0">
                <a:solidFill>
                  <a:schemeClr val="bg1"/>
                </a:solidFill>
                <a:latin typeface="+mj-ea"/>
                <a:ea typeface="+mj-ea"/>
                <a:cs typeface="+mn-ea"/>
              </a:rPr>
              <a:t> </a:t>
            </a:r>
            <a:endParaRPr lang="en-US" altLang="zh-CN" sz="1600" dirty="0">
              <a:solidFill>
                <a:schemeClr val="bg1"/>
              </a:solidFill>
              <a:latin typeface="+mj-ea"/>
              <a:ea typeface="+mj-ea"/>
              <a:cs typeface="+mn-ea"/>
            </a:endParaRPr>
          </a:p>
          <a:p>
            <a:pPr>
              <a:lnSpc>
                <a:spcPct val="120000"/>
              </a:lnSpc>
            </a:pPr>
            <a:r>
              <a:rPr lang="zh-CN" altLang="en-US" sz="2100" b="1" dirty="0" smtClean="0">
                <a:solidFill>
                  <a:schemeClr val="bg1"/>
                </a:solidFill>
                <a:cs typeface="+mn-ea"/>
              </a:rPr>
              <a:t>文件内容</a:t>
            </a:r>
            <a:endParaRPr lang="zh-CN" altLang="en-US" sz="2100" b="1" dirty="0">
              <a:solidFill>
                <a:schemeClr val="bg1"/>
              </a:solidFill>
              <a:cs typeface="+mn-ea"/>
            </a:endParaRPr>
          </a:p>
        </p:txBody>
      </p:sp>
      <p:grpSp>
        <p:nvGrpSpPr>
          <p:cNvPr id="2" name="组合 28"/>
          <p:cNvGrpSpPr/>
          <p:nvPr/>
        </p:nvGrpSpPr>
        <p:grpSpPr>
          <a:xfrm>
            <a:off x="2587988" y="4142489"/>
            <a:ext cx="498322" cy="482336"/>
            <a:chOff x="3030538" y="663575"/>
            <a:chExt cx="1435101" cy="1389063"/>
          </a:xfrm>
          <a:solidFill>
            <a:schemeClr val="bg1"/>
          </a:solidFill>
          <a:scene3d>
            <a:camera prst="orthographicFront">
              <a:rot lat="0" lon="0" rev="0"/>
            </a:camera>
            <a:lightRig rig="contrasting" dir="t">
              <a:rot lat="0" lon="0" rev="1500000"/>
            </a:lightRig>
          </a:scene3d>
        </p:grpSpPr>
        <p:sp>
          <p:nvSpPr>
            <p:cNvPr id="30" name="Freeform 11"/>
            <p:cNvSpPr>
              <a:spLocks noEditPoints="1"/>
            </p:cNvSpPr>
            <p:nvPr/>
          </p:nvSpPr>
          <p:spPr bwMode="auto">
            <a:xfrm>
              <a:off x="3030538" y="671513"/>
              <a:ext cx="1098550" cy="1103313"/>
            </a:xfrm>
            <a:custGeom>
              <a:avLst/>
              <a:gdLst>
                <a:gd name="T0" fmla="*/ 188 w 376"/>
                <a:gd name="T1" fmla="*/ 0 h 377"/>
                <a:gd name="T2" fmla="*/ 0 w 376"/>
                <a:gd name="T3" fmla="*/ 189 h 377"/>
                <a:gd name="T4" fmla="*/ 188 w 376"/>
                <a:gd name="T5" fmla="*/ 377 h 377"/>
                <a:gd name="T6" fmla="*/ 376 w 376"/>
                <a:gd name="T7" fmla="*/ 189 h 377"/>
                <a:gd name="T8" fmla="*/ 188 w 376"/>
                <a:gd name="T9" fmla="*/ 0 h 377"/>
                <a:gd name="T10" fmla="*/ 188 w 376"/>
                <a:gd name="T11" fmla="*/ 329 h 377"/>
                <a:gd name="T12" fmla="*/ 48 w 376"/>
                <a:gd name="T13" fmla="*/ 189 h 377"/>
                <a:gd name="T14" fmla="*/ 188 w 376"/>
                <a:gd name="T15" fmla="*/ 48 h 377"/>
                <a:gd name="T16" fmla="*/ 328 w 376"/>
                <a:gd name="T17" fmla="*/ 189 h 377"/>
                <a:gd name="T18" fmla="*/ 188 w 376"/>
                <a:gd name="T19" fmla="*/ 329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6" h="377">
                  <a:moveTo>
                    <a:pt x="188" y="0"/>
                  </a:moveTo>
                  <a:cubicBezTo>
                    <a:pt x="84" y="0"/>
                    <a:pt x="0" y="85"/>
                    <a:pt x="0" y="189"/>
                  </a:cubicBezTo>
                  <a:cubicBezTo>
                    <a:pt x="0" y="292"/>
                    <a:pt x="84" y="377"/>
                    <a:pt x="188" y="377"/>
                  </a:cubicBezTo>
                  <a:cubicBezTo>
                    <a:pt x="292" y="377"/>
                    <a:pt x="376" y="292"/>
                    <a:pt x="376" y="189"/>
                  </a:cubicBezTo>
                  <a:cubicBezTo>
                    <a:pt x="376" y="85"/>
                    <a:pt x="292" y="0"/>
                    <a:pt x="188" y="0"/>
                  </a:cubicBezTo>
                  <a:close/>
                  <a:moveTo>
                    <a:pt x="188" y="329"/>
                  </a:moveTo>
                  <a:cubicBezTo>
                    <a:pt x="111" y="329"/>
                    <a:pt x="48" y="266"/>
                    <a:pt x="48" y="189"/>
                  </a:cubicBezTo>
                  <a:cubicBezTo>
                    <a:pt x="48" y="111"/>
                    <a:pt x="111" y="48"/>
                    <a:pt x="188" y="48"/>
                  </a:cubicBezTo>
                  <a:cubicBezTo>
                    <a:pt x="265" y="48"/>
                    <a:pt x="328" y="111"/>
                    <a:pt x="328" y="189"/>
                  </a:cubicBezTo>
                  <a:cubicBezTo>
                    <a:pt x="328" y="266"/>
                    <a:pt x="265" y="329"/>
                    <a:pt x="188" y="329"/>
                  </a:cubicBezTo>
                  <a:close/>
                </a:path>
              </a:pathLst>
            </a:custGeom>
            <a:grpFill/>
            <a:ln>
              <a:noFill/>
            </a:ln>
            <a:effectLst>
              <a:outerShdw blurRad="149987" dist="250190" dir="8460000" algn="ctr">
                <a:srgbClr val="000000">
                  <a:alpha val="28000"/>
                </a:srgbClr>
              </a:outerShdw>
            </a:effectLst>
            <a:sp3d prstMaterial="metal">
              <a:bevelT w="88900" h="88900"/>
            </a:sp3d>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1" name="Freeform 12"/>
            <p:cNvSpPr/>
            <p:nvPr/>
          </p:nvSpPr>
          <p:spPr bwMode="auto">
            <a:xfrm>
              <a:off x="3933826" y="1538288"/>
              <a:ext cx="111125" cy="115888"/>
            </a:xfrm>
            <a:custGeom>
              <a:avLst/>
              <a:gdLst>
                <a:gd name="T0" fmla="*/ 34 w 38"/>
                <a:gd name="T1" fmla="*/ 4 h 40"/>
                <a:gd name="T2" fmla="*/ 34 w 38"/>
                <a:gd name="T3" fmla="*/ 19 h 40"/>
                <a:gd name="T4" fmla="*/ 19 w 38"/>
                <a:gd name="T5" fmla="*/ 35 h 40"/>
                <a:gd name="T6" fmla="*/ 4 w 38"/>
                <a:gd name="T7" fmla="*/ 36 h 40"/>
                <a:gd name="T8" fmla="*/ 4 w 38"/>
                <a:gd name="T9" fmla="*/ 36 h 40"/>
                <a:gd name="T10" fmla="*/ 5 w 38"/>
                <a:gd name="T11" fmla="*/ 21 h 40"/>
                <a:gd name="T12" fmla="*/ 19 w 38"/>
                <a:gd name="T13" fmla="*/ 6 h 40"/>
                <a:gd name="T14" fmla="*/ 34 w 38"/>
                <a:gd name="T15" fmla="*/ 4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0">
                  <a:moveTo>
                    <a:pt x="34" y="4"/>
                  </a:moveTo>
                  <a:cubicBezTo>
                    <a:pt x="38" y="8"/>
                    <a:pt x="38" y="15"/>
                    <a:pt x="34" y="19"/>
                  </a:cubicBezTo>
                  <a:cubicBezTo>
                    <a:pt x="19" y="35"/>
                    <a:pt x="19" y="35"/>
                    <a:pt x="19" y="35"/>
                  </a:cubicBezTo>
                  <a:cubicBezTo>
                    <a:pt x="15" y="39"/>
                    <a:pt x="8" y="40"/>
                    <a:pt x="4" y="36"/>
                  </a:cubicBezTo>
                  <a:cubicBezTo>
                    <a:pt x="4" y="36"/>
                    <a:pt x="4" y="36"/>
                    <a:pt x="4" y="36"/>
                  </a:cubicBezTo>
                  <a:cubicBezTo>
                    <a:pt x="0" y="32"/>
                    <a:pt x="1" y="26"/>
                    <a:pt x="5" y="21"/>
                  </a:cubicBezTo>
                  <a:cubicBezTo>
                    <a:pt x="19" y="6"/>
                    <a:pt x="19" y="6"/>
                    <a:pt x="19" y="6"/>
                  </a:cubicBezTo>
                  <a:cubicBezTo>
                    <a:pt x="24" y="1"/>
                    <a:pt x="30" y="0"/>
                    <a:pt x="34" y="4"/>
                  </a:cubicBezTo>
                  <a:close/>
                </a:path>
              </a:pathLst>
            </a:custGeom>
            <a:grpFill/>
            <a:ln>
              <a:noFill/>
            </a:ln>
            <a:effectLst>
              <a:outerShdw blurRad="149987" dist="250190" dir="8460000" algn="ctr">
                <a:srgbClr val="000000">
                  <a:alpha val="28000"/>
                </a:srgbClr>
              </a:outerShdw>
            </a:effectLst>
            <a:sp3d prstMaterial="metal">
              <a:bevelT w="88900" h="88900"/>
            </a:sp3d>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2" name="Freeform 13"/>
            <p:cNvSpPr/>
            <p:nvPr/>
          </p:nvSpPr>
          <p:spPr bwMode="auto">
            <a:xfrm>
              <a:off x="3971926" y="1573213"/>
              <a:ext cx="493713" cy="479425"/>
            </a:xfrm>
            <a:custGeom>
              <a:avLst/>
              <a:gdLst>
                <a:gd name="T0" fmla="*/ 163 w 169"/>
                <a:gd name="T1" fmla="*/ 104 h 164"/>
                <a:gd name="T2" fmla="*/ 162 w 169"/>
                <a:gd name="T3" fmla="*/ 129 h 164"/>
                <a:gd name="T4" fmla="*/ 137 w 169"/>
                <a:gd name="T5" fmla="*/ 155 h 164"/>
                <a:gd name="T6" fmla="*/ 112 w 169"/>
                <a:gd name="T7" fmla="*/ 158 h 164"/>
                <a:gd name="T8" fmla="*/ 112 w 169"/>
                <a:gd name="T9" fmla="*/ 158 h 164"/>
                <a:gd name="T10" fmla="*/ 7 w 169"/>
                <a:gd name="T11" fmla="*/ 33 h 164"/>
                <a:gd name="T12" fmla="*/ 32 w 169"/>
                <a:gd name="T13" fmla="*/ 7 h 164"/>
                <a:gd name="T14" fmla="*/ 163 w 169"/>
                <a:gd name="T15" fmla="*/ 104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64">
                  <a:moveTo>
                    <a:pt x="163" y="104"/>
                  </a:moveTo>
                  <a:cubicBezTo>
                    <a:pt x="169" y="110"/>
                    <a:pt x="169" y="121"/>
                    <a:pt x="162" y="129"/>
                  </a:cubicBezTo>
                  <a:cubicBezTo>
                    <a:pt x="137" y="155"/>
                    <a:pt x="137" y="155"/>
                    <a:pt x="137" y="155"/>
                  </a:cubicBezTo>
                  <a:cubicBezTo>
                    <a:pt x="130" y="163"/>
                    <a:pt x="119" y="164"/>
                    <a:pt x="112" y="158"/>
                  </a:cubicBezTo>
                  <a:cubicBezTo>
                    <a:pt x="112" y="158"/>
                    <a:pt x="112" y="158"/>
                    <a:pt x="112" y="158"/>
                  </a:cubicBezTo>
                  <a:cubicBezTo>
                    <a:pt x="105" y="151"/>
                    <a:pt x="0" y="41"/>
                    <a:pt x="7" y="33"/>
                  </a:cubicBezTo>
                  <a:cubicBezTo>
                    <a:pt x="32" y="7"/>
                    <a:pt x="32" y="7"/>
                    <a:pt x="32" y="7"/>
                  </a:cubicBezTo>
                  <a:cubicBezTo>
                    <a:pt x="39" y="0"/>
                    <a:pt x="156" y="97"/>
                    <a:pt x="163" y="104"/>
                  </a:cubicBezTo>
                  <a:close/>
                </a:path>
              </a:pathLst>
            </a:custGeom>
            <a:grpFill/>
            <a:ln>
              <a:noFill/>
            </a:ln>
            <a:effectLst>
              <a:outerShdw blurRad="149987" dist="250190" dir="8460000" algn="ctr">
                <a:srgbClr val="000000">
                  <a:alpha val="28000"/>
                </a:srgbClr>
              </a:outerShdw>
            </a:effectLst>
            <a:sp3d prstMaterial="metal">
              <a:bevelT w="88900" h="88900"/>
            </a:sp3d>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3" name="Freeform 14"/>
            <p:cNvSpPr/>
            <p:nvPr/>
          </p:nvSpPr>
          <p:spPr bwMode="auto">
            <a:xfrm>
              <a:off x="4000501" y="771525"/>
              <a:ext cx="271463" cy="58738"/>
            </a:xfrm>
            <a:custGeom>
              <a:avLst/>
              <a:gdLst>
                <a:gd name="T0" fmla="*/ 93 w 93"/>
                <a:gd name="T1" fmla="*/ 10 h 20"/>
                <a:gd name="T2" fmla="*/ 83 w 93"/>
                <a:gd name="T3" fmla="*/ 20 h 20"/>
                <a:gd name="T4" fmla="*/ 9 w 93"/>
                <a:gd name="T5" fmla="*/ 20 h 20"/>
                <a:gd name="T6" fmla="*/ 0 w 93"/>
                <a:gd name="T7" fmla="*/ 10 h 20"/>
                <a:gd name="T8" fmla="*/ 0 w 93"/>
                <a:gd name="T9" fmla="*/ 10 h 20"/>
                <a:gd name="T10" fmla="*/ 9 w 93"/>
                <a:gd name="T11" fmla="*/ 0 h 20"/>
                <a:gd name="T12" fmla="*/ 83 w 93"/>
                <a:gd name="T13" fmla="*/ 0 h 20"/>
                <a:gd name="T14" fmla="*/ 93 w 93"/>
                <a:gd name="T15" fmla="*/ 1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20">
                  <a:moveTo>
                    <a:pt x="93" y="10"/>
                  </a:moveTo>
                  <a:cubicBezTo>
                    <a:pt x="93" y="15"/>
                    <a:pt x="89" y="20"/>
                    <a:pt x="83" y="20"/>
                  </a:cubicBezTo>
                  <a:cubicBezTo>
                    <a:pt x="9" y="20"/>
                    <a:pt x="9" y="20"/>
                    <a:pt x="9" y="20"/>
                  </a:cubicBezTo>
                  <a:cubicBezTo>
                    <a:pt x="4" y="20"/>
                    <a:pt x="0" y="15"/>
                    <a:pt x="0" y="10"/>
                  </a:cubicBezTo>
                  <a:cubicBezTo>
                    <a:pt x="0" y="10"/>
                    <a:pt x="0" y="10"/>
                    <a:pt x="0" y="10"/>
                  </a:cubicBezTo>
                  <a:cubicBezTo>
                    <a:pt x="0" y="4"/>
                    <a:pt x="4" y="0"/>
                    <a:pt x="9" y="0"/>
                  </a:cubicBezTo>
                  <a:cubicBezTo>
                    <a:pt x="83" y="0"/>
                    <a:pt x="83" y="0"/>
                    <a:pt x="83" y="0"/>
                  </a:cubicBezTo>
                  <a:cubicBezTo>
                    <a:pt x="89" y="0"/>
                    <a:pt x="93" y="4"/>
                    <a:pt x="93" y="10"/>
                  </a:cubicBezTo>
                  <a:close/>
                </a:path>
              </a:pathLst>
            </a:custGeom>
            <a:grpFill/>
            <a:ln>
              <a:noFill/>
            </a:ln>
            <a:effectLst>
              <a:outerShdw blurRad="149987" dist="250190" dir="8460000" algn="ctr">
                <a:srgbClr val="000000">
                  <a:alpha val="28000"/>
                </a:srgbClr>
              </a:outerShdw>
            </a:effectLst>
            <a:sp3d prstMaterial="metal">
              <a:bevelT w="88900" h="88900"/>
            </a:sp3d>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4" name="Freeform 15"/>
            <p:cNvSpPr/>
            <p:nvPr/>
          </p:nvSpPr>
          <p:spPr bwMode="auto">
            <a:xfrm>
              <a:off x="4108451" y="663575"/>
              <a:ext cx="55563" cy="271463"/>
            </a:xfrm>
            <a:custGeom>
              <a:avLst/>
              <a:gdLst>
                <a:gd name="T0" fmla="*/ 9 w 19"/>
                <a:gd name="T1" fmla="*/ 0 h 93"/>
                <a:gd name="T2" fmla="*/ 19 w 19"/>
                <a:gd name="T3" fmla="*/ 10 h 93"/>
                <a:gd name="T4" fmla="*/ 19 w 19"/>
                <a:gd name="T5" fmla="*/ 84 h 93"/>
                <a:gd name="T6" fmla="*/ 9 w 19"/>
                <a:gd name="T7" fmla="*/ 93 h 93"/>
                <a:gd name="T8" fmla="*/ 9 w 19"/>
                <a:gd name="T9" fmla="*/ 93 h 93"/>
                <a:gd name="T10" fmla="*/ 0 w 19"/>
                <a:gd name="T11" fmla="*/ 84 h 93"/>
                <a:gd name="T12" fmla="*/ 0 w 19"/>
                <a:gd name="T13" fmla="*/ 10 h 93"/>
                <a:gd name="T14" fmla="*/ 9 w 19"/>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93">
                  <a:moveTo>
                    <a:pt x="9" y="0"/>
                  </a:moveTo>
                  <a:cubicBezTo>
                    <a:pt x="15" y="0"/>
                    <a:pt x="19" y="4"/>
                    <a:pt x="19" y="10"/>
                  </a:cubicBezTo>
                  <a:cubicBezTo>
                    <a:pt x="19" y="84"/>
                    <a:pt x="19" y="84"/>
                    <a:pt x="19" y="84"/>
                  </a:cubicBezTo>
                  <a:cubicBezTo>
                    <a:pt x="19" y="89"/>
                    <a:pt x="15" y="93"/>
                    <a:pt x="9" y="93"/>
                  </a:cubicBezTo>
                  <a:cubicBezTo>
                    <a:pt x="9" y="93"/>
                    <a:pt x="9" y="93"/>
                    <a:pt x="9" y="93"/>
                  </a:cubicBezTo>
                  <a:cubicBezTo>
                    <a:pt x="4" y="93"/>
                    <a:pt x="0" y="89"/>
                    <a:pt x="0" y="84"/>
                  </a:cubicBezTo>
                  <a:cubicBezTo>
                    <a:pt x="0" y="10"/>
                    <a:pt x="0" y="10"/>
                    <a:pt x="0" y="10"/>
                  </a:cubicBezTo>
                  <a:cubicBezTo>
                    <a:pt x="0" y="4"/>
                    <a:pt x="4" y="0"/>
                    <a:pt x="9" y="0"/>
                  </a:cubicBezTo>
                  <a:close/>
                </a:path>
              </a:pathLst>
            </a:custGeom>
            <a:grpFill/>
            <a:ln>
              <a:noFill/>
            </a:ln>
            <a:effectLst>
              <a:outerShdw blurRad="149987" dist="250190" dir="8460000" algn="ctr">
                <a:srgbClr val="000000">
                  <a:alpha val="28000"/>
                </a:srgbClr>
              </a:outerShdw>
            </a:effectLst>
            <a:sp3d prstMaterial="metal">
              <a:bevelT w="88900" h="88900"/>
            </a:sp3d>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5" name="Freeform 16"/>
            <p:cNvSpPr/>
            <p:nvPr/>
          </p:nvSpPr>
          <p:spPr bwMode="auto">
            <a:xfrm>
              <a:off x="3590926" y="844550"/>
              <a:ext cx="354013" cy="287338"/>
            </a:xfrm>
            <a:custGeom>
              <a:avLst/>
              <a:gdLst>
                <a:gd name="T0" fmla="*/ 105 w 121"/>
                <a:gd name="T1" fmla="*/ 93 h 98"/>
                <a:gd name="T2" fmla="*/ 7 w 121"/>
                <a:gd name="T3" fmla="*/ 15 h 98"/>
                <a:gd name="T4" fmla="*/ 7 w 121"/>
                <a:gd name="T5" fmla="*/ 15 h 98"/>
                <a:gd name="T6" fmla="*/ 1 w 121"/>
                <a:gd name="T7" fmla="*/ 7 h 98"/>
                <a:gd name="T8" fmla="*/ 1 w 121"/>
                <a:gd name="T9" fmla="*/ 7 h 98"/>
                <a:gd name="T10" fmla="*/ 9 w 121"/>
                <a:gd name="T11" fmla="*/ 0 h 98"/>
                <a:gd name="T12" fmla="*/ 9 w 121"/>
                <a:gd name="T13" fmla="*/ 0 h 98"/>
                <a:gd name="T14" fmla="*/ 119 w 121"/>
                <a:gd name="T15" fmla="*/ 88 h 98"/>
                <a:gd name="T16" fmla="*/ 119 w 121"/>
                <a:gd name="T17" fmla="*/ 88 h 98"/>
                <a:gd name="T18" fmla="*/ 115 w 121"/>
                <a:gd name="T19" fmla="*/ 98 h 98"/>
                <a:gd name="T20" fmla="*/ 115 w 121"/>
                <a:gd name="T21" fmla="*/ 98 h 98"/>
                <a:gd name="T22" fmla="*/ 112 w 121"/>
                <a:gd name="T23" fmla="*/ 98 h 98"/>
                <a:gd name="T24" fmla="*/ 112 w 121"/>
                <a:gd name="T25" fmla="*/ 98 h 98"/>
                <a:gd name="T26" fmla="*/ 105 w 121"/>
                <a:gd name="T27" fmla="*/ 9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 h="98">
                  <a:moveTo>
                    <a:pt x="105" y="93"/>
                  </a:moveTo>
                  <a:cubicBezTo>
                    <a:pt x="91" y="51"/>
                    <a:pt x="53" y="19"/>
                    <a:pt x="7" y="15"/>
                  </a:cubicBezTo>
                  <a:cubicBezTo>
                    <a:pt x="7" y="15"/>
                    <a:pt x="7" y="15"/>
                    <a:pt x="7" y="15"/>
                  </a:cubicBezTo>
                  <a:cubicBezTo>
                    <a:pt x="3" y="14"/>
                    <a:pt x="0" y="11"/>
                    <a:pt x="1" y="7"/>
                  </a:cubicBezTo>
                  <a:cubicBezTo>
                    <a:pt x="1" y="7"/>
                    <a:pt x="1" y="7"/>
                    <a:pt x="1" y="7"/>
                  </a:cubicBezTo>
                  <a:cubicBezTo>
                    <a:pt x="1" y="3"/>
                    <a:pt x="5" y="0"/>
                    <a:pt x="9" y="0"/>
                  </a:cubicBezTo>
                  <a:cubicBezTo>
                    <a:pt x="9" y="0"/>
                    <a:pt x="9" y="0"/>
                    <a:pt x="9" y="0"/>
                  </a:cubicBezTo>
                  <a:cubicBezTo>
                    <a:pt x="61" y="5"/>
                    <a:pt x="103" y="41"/>
                    <a:pt x="119" y="88"/>
                  </a:cubicBezTo>
                  <a:cubicBezTo>
                    <a:pt x="119" y="88"/>
                    <a:pt x="119" y="88"/>
                    <a:pt x="119" y="88"/>
                  </a:cubicBezTo>
                  <a:cubicBezTo>
                    <a:pt x="121" y="92"/>
                    <a:pt x="118" y="96"/>
                    <a:pt x="115" y="98"/>
                  </a:cubicBezTo>
                  <a:cubicBezTo>
                    <a:pt x="115" y="98"/>
                    <a:pt x="115" y="98"/>
                    <a:pt x="115" y="98"/>
                  </a:cubicBezTo>
                  <a:cubicBezTo>
                    <a:pt x="114" y="98"/>
                    <a:pt x="113" y="98"/>
                    <a:pt x="112" y="98"/>
                  </a:cubicBezTo>
                  <a:cubicBezTo>
                    <a:pt x="112" y="98"/>
                    <a:pt x="112" y="98"/>
                    <a:pt x="112" y="98"/>
                  </a:cubicBezTo>
                  <a:cubicBezTo>
                    <a:pt x="109" y="98"/>
                    <a:pt x="106" y="96"/>
                    <a:pt x="105" y="93"/>
                  </a:cubicBezTo>
                  <a:close/>
                </a:path>
              </a:pathLst>
            </a:custGeom>
            <a:grpFill/>
            <a:ln>
              <a:noFill/>
            </a:ln>
            <a:effectLst>
              <a:outerShdw blurRad="149987" dist="250190" dir="8460000" algn="ctr">
                <a:srgbClr val="000000">
                  <a:alpha val="28000"/>
                </a:srgbClr>
              </a:outerShdw>
            </a:effectLst>
            <a:sp3d prstMaterial="metal">
              <a:bevelT w="88900" h="88900"/>
            </a:sp3d>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6" name="Oval 17"/>
            <p:cNvSpPr>
              <a:spLocks noChangeArrowheads="1"/>
            </p:cNvSpPr>
            <p:nvPr/>
          </p:nvSpPr>
          <p:spPr bwMode="auto">
            <a:xfrm>
              <a:off x="3906838" y="1149350"/>
              <a:ext cx="52388" cy="52388"/>
            </a:xfrm>
            <a:prstGeom prst="ellipse">
              <a:avLst/>
            </a:prstGeom>
            <a:grpFill/>
            <a:ln>
              <a:noFill/>
            </a:ln>
            <a:effectLst>
              <a:outerShdw blurRad="149987" dist="250190" dir="8460000" algn="ctr">
                <a:srgbClr val="000000">
                  <a:alpha val="28000"/>
                </a:srgbClr>
              </a:outerShdw>
            </a:effectLst>
            <a:sp3d prstMaterial="metal">
              <a:bevelT w="88900" h="88900"/>
            </a:sp3d>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grpSp>
      <p:sp>
        <p:nvSpPr>
          <p:cNvPr id="59" name="Freeform 5"/>
          <p:cNvSpPr/>
          <p:nvPr/>
        </p:nvSpPr>
        <p:spPr bwMode="auto">
          <a:xfrm>
            <a:off x="4571601" y="1278780"/>
            <a:ext cx="646086" cy="1292970"/>
          </a:xfrm>
          <a:custGeom>
            <a:avLst/>
            <a:gdLst>
              <a:gd name="T0" fmla="*/ 0 w 6745"/>
              <a:gd name="T1" fmla="*/ 13488 h 13488"/>
              <a:gd name="T2" fmla="*/ 6745 w 6745"/>
              <a:gd name="T3" fmla="*/ 1807 h 13488"/>
              <a:gd name="T4" fmla="*/ 0 w 6745"/>
              <a:gd name="T5" fmla="*/ 0 h 13488"/>
              <a:gd name="T6" fmla="*/ 0 w 6745"/>
              <a:gd name="T7" fmla="*/ 13488 h 13488"/>
            </a:gdLst>
            <a:ahLst/>
            <a:cxnLst>
              <a:cxn ang="0">
                <a:pos x="T0" y="T1"/>
              </a:cxn>
              <a:cxn ang="0">
                <a:pos x="T2" y="T3"/>
              </a:cxn>
              <a:cxn ang="0">
                <a:pos x="T4" y="T5"/>
              </a:cxn>
              <a:cxn ang="0">
                <a:pos x="T6" y="T7"/>
              </a:cxn>
            </a:cxnLst>
            <a:rect l="0" t="0" r="r" b="b"/>
            <a:pathLst>
              <a:path w="6745" h="13488">
                <a:moveTo>
                  <a:pt x="0" y="13488"/>
                </a:moveTo>
                <a:lnTo>
                  <a:pt x="6745" y="1807"/>
                </a:lnTo>
                <a:cubicBezTo>
                  <a:pt x="4694" y="623"/>
                  <a:pt x="2368" y="0"/>
                  <a:pt x="0" y="0"/>
                </a:cubicBezTo>
                <a:lnTo>
                  <a:pt x="0" y="13488"/>
                </a:lnTo>
                <a:close/>
              </a:path>
            </a:pathLst>
          </a:custGeom>
          <a:solidFill>
            <a:schemeClr val="bg1">
              <a:lumMod val="85000"/>
            </a:schemeClr>
          </a:solidFill>
          <a:ln w="0">
            <a:noFill/>
            <a:prstDash val="solid"/>
            <a:round/>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txBody>
          <a:bodyPr vert="horz" wrap="square" lIns="68580" tIns="34290" rIns="68580" bIns="34290" numCol="1" anchor="t" anchorCtr="0" compatLnSpc="1"/>
          <a:lstStyle/>
          <a:p>
            <a:endParaRPr lang="zh-CN" altLang="en-US" sz="1015">
              <a:cs typeface="+mn-ea"/>
            </a:endParaRPr>
          </a:p>
        </p:txBody>
      </p:sp>
      <p:sp>
        <p:nvSpPr>
          <p:cNvPr id="60" name="Freeform 6"/>
          <p:cNvSpPr>
            <a:spLocks noEditPoints="1"/>
          </p:cNvSpPr>
          <p:nvPr/>
        </p:nvSpPr>
        <p:spPr bwMode="auto">
          <a:xfrm>
            <a:off x="4566809" y="1273988"/>
            <a:ext cx="655670" cy="1302554"/>
          </a:xfrm>
          <a:custGeom>
            <a:avLst/>
            <a:gdLst>
              <a:gd name="T0" fmla="*/ 7 w 6843"/>
              <a:gd name="T1" fmla="*/ 13512 h 13588"/>
              <a:gd name="T2" fmla="*/ 6769 w 6843"/>
              <a:gd name="T3" fmla="*/ 1897 h 13588"/>
              <a:gd name="T4" fmla="*/ 6382 w 6843"/>
              <a:gd name="T5" fmla="*/ 1682 h 13588"/>
              <a:gd name="T6" fmla="*/ 5990 w 6843"/>
              <a:gd name="T7" fmla="*/ 1480 h 13588"/>
              <a:gd name="T8" fmla="*/ 5592 w 6843"/>
              <a:gd name="T9" fmla="*/ 1292 h 13588"/>
              <a:gd name="T10" fmla="*/ 5188 w 6843"/>
              <a:gd name="T11" fmla="*/ 1117 h 13588"/>
              <a:gd name="T12" fmla="*/ 4780 w 6843"/>
              <a:gd name="T13" fmla="*/ 956 h 13588"/>
              <a:gd name="T14" fmla="*/ 4367 w 6843"/>
              <a:gd name="T15" fmla="*/ 808 h 13588"/>
              <a:gd name="T16" fmla="*/ 3949 w 6843"/>
              <a:gd name="T17" fmla="*/ 674 h 13588"/>
              <a:gd name="T18" fmla="*/ 3527 w 6843"/>
              <a:gd name="T19" fmla="*/ 554 h 13588"/>
              <a:gd name="T20" fmla="*/ 3102 w 6843"/>
              <a:gd name="T21" fmla="*/ 447 h 13588"/>
              <a:gd name="T22" fmla="*/ 2673 w 6843"/>
              <a:gd name="T23" fmla="*/ 354 h 13588"/>
              <a:gd name="T24" fmla="*/ 2241 w 6843"/>
              <a:gd name="T25" fmla="*/ 276 h 13588"/>
              <a:gd name="T26" fmla="*/ 1806 w 6843"/>
              <a:gd name="T27" fmla="*/ 212 h 13588"/>
              <a:gd name="T28" fmla="*/ 1369 w 6843"/>
              <a:gd name="T29" fmla="*/ 161 h 13588"/>
              <a:gd name="T30" fmla="*/ 930 w 6843"/>
              <a:gd name="T31" fmla="*/ 125 h 13588"/>
              <a:gd name="T32" fmla="*/ 490 w 6843"/>
              <a:gd name="T33" fmla="*/ 103 h 13588"/>
              <a:gd name="T34" fmla="*/ 48 w 6843"/>
              <a:gd name="T35" fmla="*/ 96 h 13588"/>
              <a:gd name="T36" fmla="*/ 96 w 6843"/>
              <a:gd name="T37" fmla="*/ 13536 h 13588"/>
              <a:gd name="T38" fmla="*/ 15 w 6843"/>
              <a:gd name="T39" fmla="*/ 14 h 13588"/>
              <a:gd name="T40" fmla="*/ 271 w 6843"/>
              <a:gd name="T41" fmla="*/ 2 h 13588"/>
              <a:gd name="T42" fmla="*/ 716 w 6843"/>
              <a:gd name="T43" fmla="*/ 17 h 13588"/>
              <a:gd name="T44" fmla="*/ 1159 w 6843"/>
              <a:gd name="T45" fmla="*/ 46 h 13588"/>
              <a:gd name="T46" fmla="*/ 1600 w 6843"/>
              <a:gd name="T47" fmla="*/ 89 h 13588"/>
              <a:gd name="T48" fmla="*/ 2039 w 6843"/>
              <a:gd name="T49" fmla="*/ 147 h 13588"/>
              <a:gd name="T50" fmla="*/ 2475 w 6843"/>
              <a:gd name="T51" fmla="*/ 219 h 13588"/>
              <a:gd name="T52" fmla="*/ 2908 w 6843"/>
              <a:gd name="T53" fmla="*/ 306 h 13588"/>
              <a:gd name="T54" fmla="*/ 3338 w 6843"/>
              <a:gd name="T55" fmla="*/ 406 h 13588"/>
              <a:gd name="T56" fmla="*/ 3766 w 6843"/>
              <a:gd name="T57" fmla="*/ 520 h 13588"/>
              <a:gd name="T58" fmla="*/ 4188 w 6843"/>
              <a:gd name="T59" fmla="*/ 648 h 13588"/>
              <a:gd name="T60" fmla="*/ 4606 w 6843"/>
              <a:gd name="T61" fmla="*/ 790 h 13588"/>
              <a:gd name="T62" fmla="*/ 5020 w 6843"/>
              <a:gd name="T63" fmla="*/ 946 h 13588"/>
              <a:gd name="T64" fmla="*/ 5430 w 6843"/>
              <a:gd name="T65" fmla="*/ 1115 h 13588"/>
              <a:gd name="T66" fmla="*/ 5833 w 6843"/>
              <a:gd name="T67" fmla="*/ 1298 h 13588"/>
              <a:gd name="T68" fmla="*/ 6231 w 6843"/>
              <a:gd name="T69" fmla="*/ 1494 h 13588"/>
              <a:gd name="T70" fmla="*/ 6624 w 6843"/>
              <a:gd name="T71" fmla="*/ 1704 h 13588"/>
              <a:gd name="T72" fmla="*/ 6839 w 6843"/>
              <a:gd name="T73" fmla="*/ 1842 h 13588"/>
              <a:gd name="T74" fmla="*/ 90 w 6843"/>
              <a:gd name="T75" fmla="*/ 13560 h 13588"/>
              <a:gd name="T76" fmla="*/ 0 w 6843"/>
              <a:gd name="T77" fmla="*/ 13536 h 13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43" h="13588">
                <a:moveTo>
                  <a:pt x="96" y="13536"/>
                </a:moveTo>
                <a:lnTo>
                  <a:pt x="7" y="13512"/>
                </a:lnTo>
                <a:lnTo>
                  <a:pt x="6751" y="1831"/>
                </a:lnTo>
                <a:lnTo>
                  <a:pt x="6769" y="1897"/>
                </a:lnTo>
                <a:lnTo>
                  <a:pt x="6576" y="1787"/>
                </a:lnTo>
                <a:lnTo>
                  <a:pt x="6382" y="1682"/>
                </a:lnTo>
                <a:lnTo>
                  <a:pt x="6187" y="1580"/>
                </a:lnTo>
                <a:lnTo>
                  <a:pt x="5990" y="1480"/>
                </a:lnTo>
                <a:lnTo>
                  <a:pt x="5792" y="1385"/>
                </a:lnTo>
                <a:lnTo>
                  <a:pt x="5592" y="1292"/>
                </a:lnTo>
                <a:lnTo>
                  <a:pt x="5391" y="1203"/>
                </a:lnTo>
                <a:lnTo>
                  <a:pt x="5188" y="1117"/>
                </a:lnTo>
                <a:lnTo>
                  <a:pt x="4985" y="1035"/>
                </a:lnTo>
                <a:lnTo>
                  <a:pt x="4780" y="956"/>
                </a:lnTo>
                <a:lnTo>
                  <a:pt x="4574" y="881"/>
                </a:lnTo>
                <a:lnTo>
                  <a:pt x="4367" y="808"/>
                </a:lnTo>
                <a:lnTo>
                  <a:pt x="4158" y="740"/>
                </a:lnTo>
                <a:lnTo>
                  <a:pt x="3949" y="674"/>
                </a:lnTo>
                <a:lnTo>
                  <a:pt x="3738" y="612"/>
                </a:lnTo>
                <a:lnTo>
                  <a:pt x="3527" y="554"/>
                </a:lnTo>
                <a:lnTo>
                  <a:pt x="3314" y="499"/>
                </a:lnTo>
                <a:lnTo>
                  <a:pt x="3102" y="447"/>
                </a:lnTo>
                <a:lnTo>
                  <a:pt x="2888" y="399"/>
                </a:lnTo>
                <a:lnTo>
                  <a:pt x="2673" y="354"/>
                </a:lnTo>
                <a:lnTo>
                  <a:pt x="2457" y="314"/>
                </a:lnTo>
                <a:lnTo>
                  <a:pt x="2241" y="276"/>
                </a:lnTo>
                <a:lnTo>
                  <a:pt x="2024" y="242"/>
                </a:lnTo>
                <a:lnTo>
                  <a:pt x="1806" y="212"/>
                </a:lnTo>
                <a:lnTo>
                  <a:pt x="1588" y="185"/>
                </a:lnTo>
                <a:lnTo>
                  <a:pt x="1369" y="161"/>
                </a:lnTo>
                <a:lnTo>
                  <a:pt x="1150" y="141"/>
                </a:lnTo>
                <a:lnTo>
                  <a:pt x="930" y="125"/>
                </a:lnTo>
                <a:lnTo>
                  <a:pt x="710" y="112"/>
                </a:lnTo>
                <a:lnTo>
                  <a:pt x="490" y="103"/>
                </a:lnTo>
                <a:lnTo>
                  <a:pt x="269" y="98"/>
                </a:lnTo>
                <a:lnTo>
                  <a:pt x="48" y="96"/>
                </a:lnTo>
                <a:lnTo>
                  <a:pt x="96" y="48"/>
                </a:lnTo>
                <a:lnTo>
                  <a:pt x="96" y="13536"/>
                </a:lnTo>
                <a:close/>
                <a:moveTo>
                  <a:pt x="0" y="48"/>
                </a:moveTo>
                <a:cubicBezTo>
                  <a:pt x="0" y="35"/>
                  <a:pt x="6" y="23"/>
                  <a:pt x="15" y="14"/>
                </a:cubicBezTo>
                <a:cubicBezTo>
                  <a:pt x="24" y="5"/>
                  <a:pt x="36" y="0"/>
                  <a:pt x="49" y="0"/>
                </a:cubicBezTo>
                <a:lnTo>
                  <a:pt x="271" y="2"/>
                </a:lnTo>
                <a:lnTo>
                  <a:pt x="494" y="8"/>
                </a:lnTo>
                <a:lnTo>
                  <a:pt x="716" y="17"/>
                </a:lnTo>
                <a:lnTo>
                  <a:pt x="938" y="29"/>
                </a:lnTo>
                <a:lnTo>
                  <a:pt x="1159" y="46"/>
                </a:lnTo>
                <a:lnTo>
                  <a:pt x="1380" y="66"/>
                </a:lnTo>
                <a:lnTo>
                  <a:pt x="1600" y="89"/>
                </a:lnTo>
                <a:lnTo>
                  <a:pt x="1820" y="116"/>
                </a:lnTo>
                <a:lnTo>
                  <a:pt x="2039" y="147"/>
                </a:lnTo>
                <a:lnTo>
                  <a:pt x="2257" y="181"/>
                </a:lnTo>
                <a:lnTo>
                  <a:pt x="2475" y="219"/>
                </a:lnTo>
                <a:lnTo>
                  <a:pt x="2692" y="260"/>
                </a:lnTo>
                <a:lnTo>
                  <a:pt x="2908" y="306"/>
                </a:lnTo>
                <a:lnTo>
                  <a:pt x="3124" y="354"/>
                </a:lnTo>
                <a:lnTo>
                  <a:pt x="3338" y="406"/>
                </a:lnTo>
                <a:lnTo>
                  <a:pt x="3553" y="461"/>
                </a:lnTo>
                <a:lnTo>
                  <a:pt x="3766" y="520"/>
                </a:lnTo>
                <a:lnTo>
                  <a:pt x="3977" y="583"/>
                </a:lnTo>
                <a:lnTo>
                  <a:pt x="4188" y="648"/>
                </a:lnTo>
                <a:lnTo>
                  <a:pt x="4398" y="718"/>
                </a:lnTo>
                <a:lnTo>
                  <a:pt x="4606" y="790"/>
                </a:lnTo>
                <a:lnTo>
                  <a:pt x="4814" y="866"/>
                </a:lnTo>
                <a:lnTo>
                  <a:pt x="5020" y="946"/>
                </a:lnTo>
                <a:lnTo>
                  <a:pt x="5226" y="1029"/>
                </a:lnTo>
                <a:lnTo>
                  <a:pt x="5430" y="1115"/>
                </a:lnTo>
                <a:lnTo>
                  <a:pt x="5632" y="1205"/>
                </a:lnTo>
                <a:lnTo>
                  <a:pt x="5833" y="1298"/>
                </a:lnTo>
                <a:lnTo>
                  <a:pt x="6033" y="1395"/>
                </a:lnTo>
                <a:lnTo>
                  <a:pt x="6231" y="1494"/>
                </a:lnTo>
                <a:lnTo>
                  <a:pt x="6428" y="1597"/>
                </a:lnTo>
                <a:lnTo>
                  <a:pt x="6624" y="1704"/>
                </a:lnTo>
                <a:lnTo>
                  <a:pt x="6817" y="1813"/>
                </a:lnTo>
                <a:cubicBezTo>
                  <a:pt x="6828" y="1820"/>
                  <a:pt x="6836" y="1830"/>
                  <a:pt x="6839" y="1842"/>
                </a:cubicBezTo>
                <a:cubicBezTo>
                  <a:pt x="6843" y="1855"/>
                  <a:pt x="6841" y="1868"/>
                  <a:pt x="6835" y="1879"/>
                </a:cubicBezTo>
                <a:lnTo>
                  <a:pt x="90" y="13560"/>
                </a:lnTo>
                <a:cubicBezTo>
                  <a:pt x="79" y="13579"/>
                  <a:pt x="57" y="13588"/>
                  <a:pt x="36" y="13583"/>
                </a:cubicBezTo>
                <a:cubicBezTo>
                  <a:pt x="15" y="13577"/>
                  <a:pt x="0" y="13558"/>
                  <a:pt x="0" y="13536"/>
                </a:cubicBezTo>
                <a:lnTo>
                  <a:pt x="0" y="48"/>
                </a:lnTo>
                <a:close/>
              </a:path>
            </a:pathLst>
          </a:custGeom>
          <a:solidFill>
            <a:srgbClr val="FFFFFF"/>
          </a:solidFill>
          <a:ln w="1588" cap="flat">
            <a:noFill/>
            <a:prstDash val="solid"/>
            <a:bevel/>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txBody>
          <a:bodyPr vert="horz" wrap="square" lIns="68580" tIns="34290" rIns="68580" bIns="34290" numCol="1" anchor="t" anchorCtr="0" compatLnSpc="1"/>
          <a:lstStyle/>
          <a:p>
            <a:endParaRPr lang="zh-CN" altLang="en-US" sz="1015">
              <a:cs typeface="+mn-ea"/>
            </a:endParaRPr>
          </a:p>
        </p:txBody>
      </p:sp>
      <p:sp>
        <p:nvSpPr>
          <p:cNvPr id="61" name="Freeform 7"/>
          <p:cNvSpPr/>
          <p:nvPr/>
        </p:nvSpPr>
        <p:spPr bwMode="auto">
          <a:xfrm>
            <a:off x="4571601" y="1452081"/>
            <a:ext cx="1119669" cy="1119669"/>
          </a:xfrm>
          <a:custGeom>
            <a:avLst/>
            <a:gdLst>
              <a:gd name="T0" fmla="*/ 0 w 5841"/>
              <a:gd name="T1" fmla="*/ 5840 h 5840"/>
              <a:gd name="T2" fmla="*/ 5841 w 5841"/>
              <a:gd name="T3" fmla="*/ 2468 h 5840"/>
              <a:gd name="T4" fmla="*/ 3373 w 5841"/>
              <a:gd name="T5" fmla="*/ 0 h 5840"/>
              <a:gd name="T6" fmla="*/ 0 w 5841"/>
              <a:gd name="T7" fmla="*/ 5840 h 5840"/>
            </a:gdLst>
            <a:ahLst/>
            <a:cxnLst>
              <a:cxn ang="0">
                <a:pos x="T0" y="T1"/>
              </a:cxn>
              <a:cxn ang="0">
                <a:pos x="T2" y="T3"/>
              </a:cxn>
              <a:cxn ang="0">
                <a:pos x="T4" y="T5"/>
              </a:cxn>
              <a:cxn ang="0">
                <a:pos x="T6" y="T7"/>
              </a:cxn>
            </a:cxnLst>
            <a:rect l="0" t="0" r="r" b="b"/>
            <a:pathLst>
              <a:path w="5841" h="5840">
                <a:moveTo>
                  <a:pt x="0" y="5840"/>
                </a:moveTo>
                <a:lnTo>
                  <a:pt x="5841" y="2468"/>
                </a:lnTo>
                <a:cubicBezTo>
                  <a:pt x="5249" y="1443"/>
                  <a:pt x="4398" y="592"/>
                  <a:pt x="3373" y="0"/>
                </a:cubicBezTo>
                <a:lnTo>
                  <a:pt x="0" y="5840"/>
                </a:lnTo>
                <a:close/>
              </a:path>
            </a:pathLst>
          </a:custGeom>
          <a:solidFill>
            <a:schemeClr val="bg1">
              <a:lumMod val="85000"/>
            </a:schemeClr>
          </a:solidFill>
          <a:ln w="0">
            <a:noFill/>
            <a:prstDash val="solid"/>
            <a:round/>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txBody>
          <a:bodyPr vert="horz" wrap="square" lIns="68580" tIns="34290" rIns="68580" bIns="34290" numCol="1" anchor="t" anchorCtr="0" compatLnSpc="1"/>
          <a:lstStyle/>
          <a:p>
            <a:endParaRPr lang="zh-CN" altLang="en-US" sz="1015">
              <a:cs typeface="+mn-ea"/>
            </a:endParaRPr>
          </a:p>
        </p:txBody>
      </p:sp>
      <p:sp>
        <p:nvSpPr>
          <p:cNvPr id="62" name="Freeform 8"/>
          <p:cNvSpPr>
            <a:spLocks noEditPoints="1"/>
          </p:cNvSpPr>
          <p:nvPr/>
        </p:nvSpPr>
        <p:spPr bwMode="auto">
          <a:xfrm>
            <a:off x="4566809" y="1447289"/>
            <a:ext cx="1129253" cy="1129253"/>
          </a:xfrm>
          <a:custGeom>
            <a:avLst/>
            <a:gdLst>
              <a:gd name="T0" fmla="*/ 47 w 5892"/>
              <a:gd name="T1" fmla="*/ 5877 h 5892"/>
              <a:gd name="T2" fmla="*/ 14 w 5892"/>
              <a:gd name="T3" fmla="*/ 5845 h 5892"/>
              <a:gd name="T4" fmla="*/ 5855 w 5892"/>
              <a:gd name="T5" fmla="*/ 2473 h 5892"/>
              <a:gd name="T6" fmla="*/ 5847 w 5892"/>
              <a:gd name="T7" fmla="*/ 2506 h 5892"/>
              <a:gd name="T8" fmla="*/ 5791 w 5892"/>
              <a:gd name="T9" fmla="*/ 2410 h 5892"/>
              <a:gd name="T10" fmla="*/ 5733 w 5892"/>
              <a:gd name="T11" fmla="*/ 2316 h 5892"/>
              <a:gd name="T12" fmla="*/ 5613 w 5892"/>
              <a:gd name="T13" fmla="*/ 2130 h 5892"/>
              <a:gd name="T14" fmla="*/ 5488 w 5892"/>
              <a:gd name="T15" fmla="*/ 1949 h 5892"/>
              <a:gd name="T16" fmla="*/ 5357 w 5892"/>
              <a:gd name="T17" fmla="*/ 1773 h 5892"/>
              <a:gd name="T18" fmla="*/ 5220 w 5892"/>
              <a:gd name="T19" fmla="*/ 1601 h 5892"/>
              <a:gd name="T20" fmla="*/ 5078 w 5892"/>
              <a:gd name="T21" fmla="*/ 1433 h 5892"/>
              <a:gd name="T22" fmla="*/ 4931 w 5892"/>
              <a:gd name="T23" fmla="*/ 1271 h 5892"/>
              <a:gd name="T24" fmla="*/ 4778 w 5892"/>
              <a:gd name="T25" fmla="*/ 1113 h 5892"/>
              <a:gd name="T26" fmla="*/ 4621 w 5892"/>
              <a:gd name="T27" fmla="*/ 961 h 5892"/>
              <a:gd name="T28" fmla="*/ 4458 w 5892"/>
              <a:gd name="T29" fmla="*/ 814 h 5892"/>
              <a:gd name="T30" fmla="*/ 4291 w 5892"/>
              <a:gd name="T31" fmla="*/ 671 h 5892"/>
              <a:gd name="T32" fmla="*/ 4119 w 5892"/>
              <a:gd name="T33" fmla="*/ 535 h 5892"/>
              <a:gd name="T34" fmla="*/ 3942 w 5892"/>
              <a:gd name="T35" fmla="*/ 404 h 5892"/>
              <a:gd name="T36" fmla="*/ 3761 w 5892"/>
              <a:gd name="T37" fmla="*/ 278 h 5892"/>
              <a:gd name="T38" fmla="*/ 3576 w 5892"/>
              <a:gd name="T39" fmla="*/ 159 h 5892"/>
              <a:gd name="T40" fmla="*/ 3482 w 5892"/>
              <a:gd name="T41" fmla="*/ 101 h 5892"/>
              <a:gd name="T42" fmla="*/ 3387 w 5892"/>
              <a:gd name="T43" fmla="*/ 45 h 5892"/>
              <a:gd name="T44" fmla="*/ 3420 w 5892"/>
              <a:gd name="T45" fmla="*/ 37 h 5892"/>
              <a:gd name="T46" fmla="*/ 47 w 5892"/>
              <a:gd name="T47" fmla="*/ 5877 h 5892"/>
              <a:gd name="T48" fmla="*/ 3378 w 5892"/>
              <a:gd name="T49" fmla="*/ 13 h 5892"/>
              <a:gd name="T50" fmla="*/ 3393 w 5892"/>
              <a:gd name="T51" fmla="*/ 2 h 5892"/>
              <a:gd name="T52" fmla="*/ 3411 w 5892"/>
              <a:gd name="T53" fmla="*/ 4 h 5892"/>
              <a:gd name="T54" fmla="*/ 3507 w 5892"/>
              <a:gd name="T55" fmla="*/ 60 h 5892"/>
              <a:gd name="T56" fmla="*/ 3602 w 5892"/>
              <a:gd name="T57" fmla="*/ 119 h 5892"/>
              <a:gd name="T58" fmla="*/ 3788 w 5892"/>
              <a:gd name="T59" fmla="*/ 239 h 5892"/>
              <a:gd name="T60" fmla="*/ 3971 w 5892"/>
              <a:gd name="T61" fmla="*/ 365 h 5892"/>
              <a:gd name="T62" fmla="*/ 4149 w 5892"/>
              <a:gd name="T63" fmla="*/ 497 h 5892"/>
              <a:gd name="T64" fmla="*/ 4322 w 5892"/>
              <a:gd name="T65" fmla="*/ 635 h 5892"/>
              <a:gd name="T66" fmla="*/ 4490 w 5892"/>
              <a:gd name="T67" fmla="*/ 778 h 5892"/>
              <a:gd name="T68" fmla="*/ 4654 w 5892"/>
              <a:gd name="T69" fmla="*/ 926 h 5892"/>
              <a:gd name="T70" fmla="*/ 4813 w 5892"/>
              <a:gd name="T71" fmla="*/ 1080 h 5892"/>
              <a:gd name="T72" fmla="*/ 4967 w 5892"/>
              <a:gd name="T73" fmla="*/ 1239 h 5892"/>
              <a:gd name="T74" fmla="*/ 5115 w 5892"/>
              <a:gd name="T75" fmla="*/ 1402 h 5892"/>
              <a:gd name="T76" fmla="*/ 5258 w 5892"/>
              <a:gd name="T77" fmla="*/ 1571 h 5892"/>
              <a:gd name="T78" fmla="*/ 5395 w 5892"/>
              <a:gd name="T79" fmla="*/ 1744 h 5892"/>
              <a:gd name="T80" fmla="*/ 5527 w 5892"/>
              <a:gd name="T81" fmla="*/ 1922 h 5892"/>
              <a:gd name="T82" fmla="*/ 5654 w 5892"/>
              <a:gd name="T83" fmla="*/ 2104 h 5892"/>
              <a:gd name="T84" fmla="*/ 5774 w 5892"/>
              <a:gd name="T85" fmla="*/ 2291 h 5892"/>
              <a:gd name="T86" fmla="*/ 5832 w 5892"/>
              <a:gd name="T87" fmla="*/ 2386 h 5892"/>
              <a:gd name="T88" fmla="*/ 5888 w 5892"/>
              <a:gd name="T89" fmla="*/ 2481 h 5892"/>
              <a:gd name="T90" fmla="*/ 5891 w 5892"/>
              <a:gd name="T91" fmla="*/ 2500 h 5892"/>
              <a:gd name="T92" fmla="*/ 5879 w 5892"/>
              <a:gd name="T93" fmla="*/ 2514 h 5892"/>
              <a:gd name="T94" fmla="*/ 38 w 5892"/>
              <a:gd name="T95" fmla="*/ 5886 h 5892"/>
              <a:gd name="T96" fmla="*/ 9 w 5892"/>
              <a:gd name="T97" fmla="*/ 5882 h 5892"/>
              <a:gd name="T98" fmla="*/ 6 w 5892"/>
              <a:gd name="T99" fmla="*/ 5853 h 5892"/>
              <a:gd name="T100" fmla="*/ 3378 w 5892"/>
              <a:gd name="T101" fmla="*/ 13 h 5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892" h="5892">
                <a:moveTo>
                  <a:pt x="47" y="5877"/>
                </a:moveTo>
                <a:lnTo>
                  <a:pt x="14" y="5845"/>
                </a:lnTo>
                <a:lnTo>
                  <a:pt x="5855" y="2473"/>
                </a:lnTo>
                <a:lnTo>
                  <a:pt x="5847" y="2506"/>
                </a:lnTo>
                <a:lnTo>
                  <a:pt x="5791" y="2410"/>
                </a:lnTo>
                <a:lnTo>
                  <a:pt x="5733" y="2316"/>
                </a:lnTo>
                <a:lnTo>
                  <a:pt x="5613" y="2130"/>
                </a:lnTo>
                <a:lnTo>
                  <a:pt x="5488" y="1949"/>
                </a:lnTo>
                <a:lnTo>
                  <a:pt x="5357" y="1773"/>
                </a:lnTo>
                <a:lnTo>
                  <a:pt x="5220" y="1601"/>
                </a:lnTo>
                <a:lnTo>
                  <a:pt x="5078" y="1433"/>
                </a:lnTo>
                <a:lnTo>
                  <a:pt x="4931" y="1271"/>
                </a:lnTo>
                <a:lnTo>
                  <a:pt x="4778" y="1113"/>
                </a:lnTo>
                <a:lnTo>
                  <a:pt x="4621" y="961"/>
                </a:lnTo>
                <a:lnTo>
                  <a:pt x="4458" y="814"/>
                </a:lnTo>
                <a:lnTo>
                  <a:pt x="4291" y="671"/>
                </a:lnTo>
                <a:lnTo>
                  <a:pt x="4119" y="535"/>
                </a:lnTo>
                <a:lnTo>
                  <a:pt x="3942" y="404"/>
                </a:lnTo>
                <a:lnTo>
                  <a:pt x="3761" y="278"/>
                </a:lnTo>
                <a:lnTo>
                  <a:pt x="3576" y="159"/>
                </a:lnTo>
                <a:lnTo>
                  <a:pt x="3482" y="101"/>
                </a:lnTo>
                <a:lnTo>
                  <a:pt x="3387" y="45"/>
                </a:lnTo>
                <a:lnTo>
                  <a:pt x="3420" y="37"/>
                </a:lnTo>
                <a:lnTo>
                  <a:pt x="47" y="5877"/>
                </a:lnTo>
                <a:close/>
                <a:moveTo>
                  <a:pt x="3378" y="13"/>
                </a:moveTo>
                <a:cubicBezTo>
                  <a:pt x="3381" y="7"/>
                  <a:pt x="3386" y="3"/>
                  <a:pt x="3393" y="2"/>
                </a:cubicBezTo>
                <a:cubicBezTo>
                  <a:pt x="3399" y="0"/>
                  <a:pt x="3405" y="1"/>
                  <a:pt x="3411" y="4"/>
                </a:cubicBezTo>
                <a:lnTo>
                  <a:pt x="3507" y="60"/>
                </a:lnTo>
                <a:lnTo>
                  <a:pt x="3602" y="119"/>
                </a:lnTo>
                <a:lnTo>
                  <a:pt x="3788" y="239"/>
                </a:lnTo>
                <a:lnTo>
                  <a:pt x="3971" y="365"/>
                </a:lnTo>
                <a:lnTo>
                  <a:pt x="4149" y="497"/>
                </a:lnTo>
                <a:lnTo>
                  <a:pt x="4322" y="635"/>
                </a:lnTo>
                <a:lnTo>
                  <a:pt x="4490" y="778"/>
                </a:lnTo>
                <a:lnTo>
                  <a:pt x="4654" y="926"/>
                </a:lnTo>
                <a:lnTo>
                  <a:pt x="4813" y="1080"/>
                </a:lnTo>
                <a:lnTo>
                  <a:pt x="4967" y="1239"/>
                </a:lnTo>
                <a:lnTo>
                  <a:pt x="5115" y="1402"/>
                </a:lnTo>
                <a:lnTo>
                  <a:pt x="5258" y="1571"/>
                </a:lnTo>
                <a:lnTo>
                  <a:pt x="5395" y="1744"/>
                </a:lnTo>
                <a:lnTo>
                  <a:pt x="5527" y="1922"/>
                </a:lnTo>
                <a:lnTo>
                  <a:pt x="5654" y="2104"/>
                </a:lnTo>
                <a:lnTo>
                  <a:pt x="5774" y="2291"/>
                </a:lnTo>
                <a:lnTo>
                  <a:pt x="5832" y="2386"/>
                </a:lnTo>
                <a:lnTo>
                  <a:pt x="5888" y="2481"/>
                </a:lnTo>
                <a:cubicBezTo>
                  <a:pt x="5891" y="2487"/>
                  <a:pt x="5892" y="2493"/>
                  <a:pt x="5891" y="2500"/>
                </a:cubicBezTo>
                <a:cubicBezTo>
                  <a:pt x="5889" y="2506"/>
                  <a:pt x="5885" y="2511"/>
                  <a:pt x="5879" y="2514"/>
                </a:cubicBezTo>
                <a:lnTo>
                  <a:pt x="38" y="5886"/>
                </a:lnTo>
                <a:cubicBezTo>
                  <a:pt x="29" y="5892"/>
                  <a:pt x="17" y="5890"/>
                  <a:pt x="9" y="5882"/>
                </a:cubicBezTo>
                <a:cubicBezTo>
                  <a:pt x="2" y="5875"/>
                  <a:pt x="0" y="5863"/>
                  <a:pt x="6" y="5853"/>
                </a:cubicBezTo>
                <a:lnTo>
                  <a:pt x="3378" y="13"/>
                </a:lnTo>
                <a:close/>
              </a:path>
            </a:pathLst>
          </a:custGeom>
          <a:solidFill>
            <a:srgbClr val="FFFFFF"/>
          </a:solidFill>
          <a:ln w="1588" cap="flat">
            <a:noFill/>
            <a:prstDash val="solid"/>
            <a:bevel/>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txBody>
          <a:bodyPr vert="horz" wrap="square" lIns="68580" tIns="34290" rIns="68580" bIns="34290" numCol="1" anchor="t" anchorCtr="0" compatLnSpc="1"/>
          <a:lstStyle/>
          <a:p>
            <a:endParaRPr lang="zh-CN" altLang="en-US" sz="1015">
              <a:cs typeface="+mn-ea"/>
            </a:endParaRPr>
          </a:p>
        </p:txBody>
      </p:sp>
      <p:sp>
        <p:nvSpPr>
          <p:cNvPr id="63" name="Freeform 9"/>
          <p:cNvSpPr/>
          <p:nvPr/>
        </p:nvSpPr>
        <p:spPr bwMode="auto">
          <a:xfrm>
            <a:off x="4571601" y="1924866"/>
            <a:ext cx="1292970" cy="646884"/>
          </a:xfrm>
          <a:custGeom>
            <a:avLst/>
            <a:gdLst>
              <a:gd name="T0" fmla="*/ 0 w 6745"/>
              <a:gd name="T1" fmla="*/ 3372 h 3372"/>
              <a:gd name="T2" fmla="*/ 6745 w 6745"/>
              <a:gd name="T3" fmla="*/ 3372 h 3372"/>
              <a:gd name="T4" fmla="*/ 5841 w 6745"/>
              <a:gd name="T5" fmla="*/ 0 h 3372"/>
              <a:gd name="T6" fmla="*/ 0 w 6745"/>
              <a:gd name="T7" fmla="*/ 3372 h 3372"/>
            </a:gdLst>
            <a:ahLst/>
            <a:cxnLst>
              <a:cxn ang="0">
                <a:pos x="T0" y="T1"/>
              </a:cxn>
              <a:cxn ang="0">
                <a:pos x="T2" y="T3"/>
              </a:cxn>
              <a:cxn ang="0">
                <a:pos x="T4" y="T5"/>
              </a:cxn>
              <a:cxn ang="0">
                <a:pos x="T6" y="T7"/>
              </a:cxn>
            </a:cxnLst>
            <a:rect l="0" t="0" r="r" b="b"/>
            <a:pathLst>
              <a:path w="6745" h="3372">
                <a:moveTo>
                  <a:pt x="0" y="3372"/>
                </a:moveTo>
                <a:lnTo>
                  <a:pt x="6745" y="3372"/>
                </a:lnTo>
                <a:cubicBezTo>
                  <a:pt x="6745" y="2189"/>
                  <a:pt x="6433" y="1026"/>
                  <a:pt x="5841" y="0"/>
                </a:cubicBezTo>
                <a:lnTo>
                  <a:pt x="0" y="3372"/>
                </a:lnTo>
                <a:close/>
              </a:path>
            </a:pathLst>
          </a:custGeom>
          <a:solidFill>
            <a:schemeClr val="bg1">
              <a:lumMod val="85000"/>
            </a:schemeClr>
          </a:solidFill>
          <a:ln w="0">
            <a:noFill/>
            <a:prstDash val="solid"/>
            <a:round/>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txBody>
          <a:bodyPr vert="horz" wrap="square" lIns="68580" tIns="34290" rIns="68580" bIns="34290" numCol="1" anchor="t" anchorCtr="0" compatLnSpc="1"/>
          <a:lstStyle/>
          <a:p>
            <a:endParaRPr lang="zh-CN" altLang="en-US" sz="1015">
              <a:cs typeface="+mn-ea"/>
            </a:endParaRPr>
          </a:p>
        </p:txBody>
      </p:sp>
      <p:sp>
        <p:nvSpPr>
          <p:cNvPr id="64" name="Freeform 10"/>
          <p:cNvSpPr>
            <a:spLocks noEditPoints="1"/>
          </p:cNvSpPr>
          <p:nvPr/>
        </p:nvSpPr>
        <p:spPr bwMode="auto">
          <a:xfrm>
            <a:off x="4566809" y="1920872"/>
            <a:ext cx="1302554" cy="655670"/>
          </a:xfrm>
          <a:custGeom>
            <a:avLst/>
            <a:gdLst>
              <a:gd name="T0" fmla="*/ 26 w 6795"/>
              <a:gd name="T1" fmla="*/ 3372 h 3420"/>
              <a:gd name="T2" fmla="*/ 6747 w 6795"/>
              <a:gd name="T3" fmla="*/ 3397 h 3420"/>
              <a:gd name="T4" fmla="*/ 6743 w 6795"/>
              <a:gd name="T5" fmla="*/ 3175 h 3420"/>
              <a:gd name="T6" fmla="*/ 6733 w 6795"/>
              <a:gd name="T7" fmla="*/ 2955 h 3420"/>
              <a:gd name="T8" fmla="*/ 6714 w 6795"/>
              <a:gd name="T9" fmla="*/ 2736 h 3420"/>
              <a:gd name="T10" fmla="*/ 6689 w 6795"/>
              <a:gd name="T11" fmla="*/ 2517 h 3420"/>
              <a:gd name="T12" fmla="*/ 6657 w 6795"/>
              <a:gd name="T13" fmla="*/ 2300 h 3420"/>
              <a:gd name="T14" fmla="*/ 6618 w 6795"/>
              <a:gd name="T15" fmla="*/ 2084 h 3420"/>
              <a:gd name="T16" fmla="*/ 6571 w 6795"/>
              <a:gd name="T17" fmla="*/ 1870 h 3420"/>
              <a:gd name="T18" fmla="*/ 6518 w 6795"/>
              <a:gd name="T19" fmla="*/ 1657 h 3420"/>
              <a:gd name="T20" fmla="*/ 6458 w 6795"/>
              <a:gd name="T21" fmla="*/ 1446 h 3420"/>
              <a:gd name="T22" fmla="*/ 6391 w 6795"/>
              <a:gd name="T23" fmla="*/ 1237 h 3420"/>
              <a:gd name="T24" fmla="*/ 6317 w 6795"/>
              <a:gd name="T25" fmla="*/ 1031 h 3420"/>
              <a:gd name="T26" fmla="*/ 6236 w 6795"/>
              <a:gd name="T27" fmla="*/ 826 h 3420"/>
              <a:gd name="T28" fmla="*/ 6149 w 6795"/>
              <a:gd name="T29" fmla="*/ 625 h 3420"/>
              <a:gd name="T30" fmla="*/ 6055 w 6795"/>
              <a:gd name="T31" fmla="*/ 426 h 3420"/>
              <a:gd name="T32" fmla="*/ 5954 w 6795"/>
              <a:gd name="T33" fmla="*/ 229 h 3420"/>
              <a:gd name="T34" fmla="*/ 5847 w 6795"/>
              <a:gd name="T35" fmla="*/ 36 h 3420"/>
              <a:gd name="T36" fmla="*/ 38 w 6795"/>
              <a:gd name="T37" fmla="*/ 3417 h 3420"/>
              <a:gd name="T38" fmla="*/ 5874 w 6795"/>
              <a:gd name="T39" fmla="*/ 1 h 3420"/>
              <a:gd name="T40" fmla="*/ 5943 w 6795"/>
              <a:gd name="T41" fmla="*/ 109 h 3420"/>
              <a:gd name="T42" fmla="*/ 6048 w 6795"/>
              <a:gd name="T43" fmla="*/ 306 h 3420"/>
              <a:gd name="T44" fmla="*/ 6146 w 6795"/>
              <a:gd name="T45" fmla="*/ 505 h 3420"/>
              <a:gd name="T46" fmla="*/ 6238 w 6795"/>
              <a:gd name="T47" fmla="*/ 706 h 3420"/>
              <a:gd name="T48" fmla="*/ 6322 w 6795"/>
              <a:gd name="T49" fmla="*/ 911 h 3420"/>
              <a:gd name="T50" fmla="*/ 6400 w 6795"/>
              <a:gd name="T51" fmla="*/ 1118 h 3420"/>
              <a:gd name="T52" fmla="*/ 6471 w 6795"/>
              <a:gd name="T53" fmla="*/ 1327 h 3420"/>
              <a:gd name="T54" fmla="*/ 6535 w 6795"/>
              <a:gd name="T55" fmla="*/ 1539 h 3420"/>
              <a:gd name="T56" fmla="*/ 6592 w 6795"/>
              <a:gd name="T57" fmla="*/ 1752 h 3420"/>
              <a:gd name="T58" fmla="*/ 6642 w 6795"/>
              <a:gd name="T59" fmla="*/ 1967 h 3420"/>
              <a:gd name="T60" fmla="*/ 6685 w 6795"/>
              <a:gd name="T61" fmla="*/ 2184 h 3420"/>
              <a:gd name="T62" fmla="*/ 6721 w 6795"/>
              <a:gd name="T63" fmla="*/ 2402 h 3420"/>
              <a:gd name="T64" fmla="*/ 6750 w 6795"/>
              <a:gd name="T65" fmla="*/ 2621 h 3420"/>
              <a:gd name="T66" fmla="*/ 6772 w 6795"/>
              <a:gd name="T67" fmla="*/ 2842 h 3420"/>
              <a:gd name="T68" fmla="*/ 6787 w 6795"/>
              <a:gd name="T69" fmla="*/ 3063 h 3420"/>
              <a:gd name="T70" fmla="*/ 6794 w 6795"/>
              <a:gd name="T71" fmla="*/ 3285 h 3420"/>
              <a:gd name="T72" fmla="*/ 6788 w 6795"/>
              <a:gd name="T73" fmla="*/ 3413 h 3420"/>
              <a:gd name="T74" fmla="*/ 26 w 6795"/>
              <a:gd name="T75" fmla="*/ 3420 h 3420"/>
              <a:gd name="T76" fmla="*/ 14 w 6795"/>
              <a:gd name="T77" fmla="*/ 3376 h 3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95" h="3420">
                <a:moveTo>
                  <a:pt x="38" y="3417"/>
                </a:moveTo>
                <a:lnTo>
                  <a:pt x="26" y="3372"/>
                </a:lnTo>
                <a:lnTo>
                  <a:pt x="6771" y="3372"/>
                </a:lnTo>
                <a:lnTo>
                  <a:pt x="6747" y="3397"/>
                </a:lnTo>
                <a:lnTo>
                  <a:pt x="6746" y="3286"/>
                </a:lnTo>
                <a:lnTo>
                  <a:pt x="6743" y="3175"/>
                </a:lnTo>
                <a:lnTo>
                  <a:pt x="6739" y="3065"/>
                </a:lnTo>
                <a:lnTo>
                  <a:pt x="6733" y="2955"/>
                </a:lnTo>
                <a:lnTo>
                  <a:pt x="6724" y="2845"/>
                </a:lnTo>
                <a:lnTo>
                  <a:pt x="6714" y="2736"/>
                </a:lnTo>
                <a:lnTo>
                  <a:pt x="6703" y="2626"/>
                </a:lnTo>
                <a:lnTo>
                  <a:pt x="6689" y="2517"/>
                </a:lnTo>
                <a:lnTo>
                  <a:pt x="6674" y="2409"/>
                </a:lnTo>
                <a:lnTo>
                  <a:pt x="6657" y="2300"/>
                </a:lnTo>
                <a:lnTo>
                  <a:pt x="6638" y="2192"/>
                </a:lnTo>
                <a:lnTo>
                  <a:pt x="6618" y="2084"/>
                </a:lnTo>
                <a:lnTo>
                  <a:pt x="6595" y="1977"/>
                </a:lnTo>
                <a:lnTo>
                  <a:pt x="6571" y="1870"/>
                </a:lnTo>
                <a:lnTo>
                  <a:pt x="6545" y="1763"/>
                </a:lnTo>
                <a:lnTo>
                  <a:pt x="6518" y="1657"/>
                </a:lnTo>
                <a:lnTo>
                  <a:pt x="6489" y="1551"/>
                </a:lnTo>
                <a:lnTo>
                  <a:pt x="6458" y="1446"/>
                </a:lnTo>
                <a:lnTo>
                  <a:pt x="6425" y="1342"/>
                </a:lnTo>
                <a:lnTo>
                  <a:pt x="6391" y="1237"/>
                </a:lnTo>
                <a:lnTo>
                  <a:pt x="6355" y="1134"/>
                </a:lnTo>
                <a:lnTo>
                  <a:pt x="6317" y="1031"/>
                </a:lnTo>
                <a:lnTo>
                  <a:pt x="6277" y="928"/>
                </a:lnTo>
                <a:lnTo>
                  <a:pt x="6236" y="826"/>
                </a:lnTo>
                <a:lnTo>
                  <a:pt x="6193" y="725"/>
                </a:lnTo>
                <a:lnTo>
                  <a:pt x="6149" y="625"/>
                </a:lnTo>
                <a:lnTo>
                  <a:pt x="6102" y="525"/>
                </a:lnTo>
                <a:lnTo>
                  <a:pt x="6055" y="426"/>
                </a:lnTo>
                <a:lnTo>
                  <a:pt x="6005" y="327"/>
                </a:lnTo>
                <a:lnTo>
                  <a:pt x="5954" y="229"/>
                </a:lnTo>
                <a:lnTo>
                  <a:pt x="5901" y="132"/>
                </a:lnTo>
                <a:lnTo>
                  <a:pt x="5847" y="36"/>
                </a:lnTo>
                <a:lnTo>
                  <a:pt x="5879" y="45"/>
                </a:lnTo>
                <a:lnTo>
                  <a:pt x="38" y="3417"/>
                </a:lnTo>
                <a:close/>
                <a:moveTo>
                  <a:pt x="5855" y="4"/>
                </a:moveTo>
                <a:cubicBezTo>
                  <a:pt x="5861" y="0"/>
                  <a:pt x="5868" y="0"/>
                  <a:pt x="5874" y="1"/>
                </a:cubicBezTo>
                <a:cubicBezTo>
                  <a:pt x="5880" y="3"/>
                  <a:pt x="5885" y="7"/>
                  <a:pt x="5888" y="13"/>
                </a:cubicBezTo>
                <a:lnTo>
                  <a:pt x="5943" y="109"/>
                </a:lnTo>
                <a:lnTo>
                  <a:pt x="5996" y="207"/>
                </a:lnTo>
                <a:lnTo>
                  <a:pt x="6048" y="306"/>
                </a:lnTo>
                <a:lnTo>
                  <a:pt x="6098" y="405"/>
                </a:lnTo>
                <a:lnTo>
                  <a:pt x="6146" y="505"/>
                </a:lnTo>
                <a:lnTo>
                  <a:pt x="6193" y="605"/>
                </a:lnTo>
                <a:lnTo>
                  <a:pt x="6238" y="706"/>
                </a:lnTo>
                <a:lnTo>
                  <a:pt x="6281" y="808"/>
                </a:lnTo>
                <a:lnTo>
                  <a:pt x="6322" y="911"/>
                </a:lnTo>
                <a:lnTo>
                  <a:pt x="6362" y="1014"/>
                </a:lnTo>
                <a:lnTo>
                  <a:pt x="6400" y="1118"/>
                </a:lnTo>
                <a:lnTo>
                  <a:pt x="6436" y="1222"/>
                </a:lnTo>
                <a:lnTo>
                  <a:pt x="6471" y="1327"/>
                </a:lnTo>
                <a:lnTo>
                  <a:pt x="6504" y="1433"/>
                </a:lnTo>
                <a:lnTo>
                  <a:pt x="6535" y="1539"/>
                </a:lnTo>
                <a:lnTo>
                  <a:pt x="6564" y="1645"/>
                </a:lnTo>
                <a:lnTo>
                  <a:pt x="6592" y="1752"/>
                </a:lnTo>
                <a:lnTo>
                  <a:pt x="6618" y="1859"/>
                </a:lnTo>
                <a:lnTo>
                  <a:pt x="6642" y="1967"/>
                </a:lnTo>
                <a:lnTo>
                  <a:pt x="6665" y="2075"/>
                </a:lnTo>
                <a:lnTo>
                  <a:pt x="6685" y="2184"/>
                </a:lnTo>
                <a:lnTo>
                  <a:pt x="6704" y="2293"/>
                </a:lnTo>
                <a:lnTo>
                  <a:pt x="6721" y="2402"/>
                </a:lnTo>
                <a:lnTo>
                  <a:pt x="6737" y="2512"/>
                </a:lnTo>
                <a:lnTo>
                  <a:pt x="6750" y="2621"/>
                </a:lnTo>
                <a:lnTo>
                  <a:pt x="6762" y="2731"/>
                </a:lnTo>
                <a:lnTo>
                  <a:pt x="6772" y="2842"/>
                </a:lnTo>
                <a:lnTo>
                  <a:pt x="6780" y="2952"/>
                </a:lnTo>
                <a:lnTo>
                  <a:pt x="6787" y="3063"/>
                </a:lnTo>
                <a:lnTo>
                  <a:pt x="6791" y="3174"/>
                </a:lnTo>
                <a:lnTo>
                  <a:pt x="6794" y="3285"/>
                </a:lnTo>
                <a:lnTo>
                  <a:pt x="6795" y="3396"/>
                </a:lnTo>
                <a:cubicBezTo>
                  <a:pt x="6795" y="3403"/>
                  <a:pt x="6793" y="3409"/>
                  <a:pt x="6788" y="3413"/>
                </a:cubicBezTo>
                <a:cubicBezTo>
                  <a:pt x="6784" y="3418"/>
                  <a:pt x="6777" y="3420"/>
                  <a:pt x="6771" y="3420"/>
                </a:cubicBezTo>
                <a:lnTo>
                  <a:pt x="26" y="3420"/>
                </a:lnTo>
                <a:cubicBezTo>
                  <a:pt x="16" y="3420"/>
                  <a:pt x="6" y="3413"/>
                  <a:pt x="3" y="3403"/>
                </a:cubicBezTo>
                <a:cubicBezTo>
                  <a:pt x="0" y="3392"/>
                  <a:pt x="5" y="3381"/>
                  <a:pt x="14" y="3376"/>
                </a:cubicBezTo>
                <a:lnTo>
                  <a:pt x="5855" y="4"/>
                </a:lnTo>
                <a:close/>
              </a:path>
            </a:pathLst>
          </a:custGeom>
          <a:solidFill>
            <a:srgbClr val="FFFFFF"/>
          </a:solidFill>
          <a:ln w="1588" cap="flat">
            <a:noFill/>
            <a:prstDash val="solid"/>
            <a:bevel/>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txBody>
          <a:bodyPr vert="horz" wrap="square" lIns="68580" tIns="34290" rIns="68580" bIns="34290" numCol="1" anchor="t" anchorCtr="0" compatLnSpc="1"/>
          <a:lstStyle/>
          <a:p>
            <a:endParaRPr lang="zh-CN" altLang="en-US" sz="1015">
              <a:cs typeface="+mn-ea"/>
            </a:endParaRPr>
          </a:p>
        </p:txBody>
      </p:sp>
      <p:sp>
        <p:nvSpPr>
          <p:cNvPr id="65" name="Freeform 23"/>
          <p:cNvSpPr/>
          <p:nvPr/>
        </p:nvSpPr>
        <p:spPr bwMode="auto">
          <a:xfrm>
            <a:off x="3278631" y="1924866"/>
            <a:ext cx="1292970" cy="646884"/>
          </a:xfrm>
          <a:custGeom>
            <a:avLst/>
            <a:gdLst>
              <a:gd name="T0" fmla="*/ 13488 w 13488"/>
              <a:gd name="T1" fmla="*/ 6744 h 6744"/>
              <a:gd name="T2" fmla="*/ 1807 w 13488"/>
              <a:gd name="T3" fmla="*/ 0 h 6744"/>
              <a:gd name="T4" fmla="*/ 0 w 13488"/>
              <a:gd name="T5" fmla="*/ 6744 h 6744"/>
              <a:gd name="T6" fmla="*/ 13488 w 13488"/>
              <a:gd name="T7" fmla="*/ 6744 h 6744"/>
            </a:gdLst>
            <a:ahLst/>
            <a:cxnLst>
              <a:cxn ang="0">
                <a:pos x="T0" y="T1"/>
              </a:cxn>
              <a:cxn ang="0">
                <a:pos x="T2" y="T3"/>
              </a:cxn>
              <a:cxn ang="0">
                <a:pos x="T4" y="T5"/>
              </a:cxn>
              <a:cxn ang="0">
                <a:pos x="T6" y="T7"/>
              </a:cxn>
            </a:cxnLst>
            <a:rect l="0" t="0" r="r" b="b"/>
            <a:pathLst>
              <a:path w="13488" h="6744">
                <a:moveTo>
                  <a:pt x="13488" y="6744"/>
                </a:moveTo>
                <a:lnTo>
                  <a:pt x="1807" y="0"/>
                </a:lnTo>
                <a:cubicBezTo>
                  <a:pt x="623" y="2051"/>
                  <a:pt x="0" y="4377"/>
                  <a:pt x="0" y="6744"/>
                </a:cubicBezTo>
                <a:lnTo>
                  <a:pt x="13488" y="6744"/>
                </a:lnTo>
                <a:close/>
              </a:path>
            </a:pathLst>
          </a:custGeom>
          <a:solidFill>
            <a:schemeClr val="accent2"/>
          </a:solidFill>
          <a:ln w="0">
            <a:noFill/>
            <a:prstDash val="solid"/>
            <a:round/>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txBody>
          <a:bodyPr vert="horz" wrap="square" lIns="68580" tIns="34290" rIns="68580" bIns="34290" numCol="1" anchor="t" anchorCtr="0" compatLnSpc="1"/>
          <a:lstStyle/>
          <a:p>
            <a:endParaRPr lang="zh-CN" altLang="en-US" sz="1015">
              <a:cs typeface="+mn-ea"/>
            </a:endParaRPr>
          </a:p>
        </p:txBody>
      </p:sp>
      <p:sp>
        <p:nvSpPr>
          <p:cNvPr id="66" name="Freeform 24"/>
          <p:cNvSpPr>
            <a:spLocks noEditPoints="1"/>
          </p:cNvSpPr>
          <p:nvPr/>
        </p:nvSpPr>
        <p:spPr bwMode="auto">
          <a:xfrm>
            <a:off x="3274638" y="1920872"/>
            <a:ext cx="1301755" cy="655670"/>
          </a:xfrm>
          <a:custGeom>
            <a:avLst/>
            <a:gdLst>
              <a:gd name="T0" fmla="*/ 13512 w 13588"/>
              <a:gd name="T1" fmla="*/ 6835 h 6841"/>
              <a:gd name="T2" fmla="*/ 1897 w 13588"/>
              <a:gd name="T3" fmla="*/ 73 h 6841"/>
              <a:gd name="T4" fmla="*/ 1682 w 13588"/>
              <a:gd name="T5" fmla="*/ 460 h 6841"/>
              <a:gd name="T6" fmla="*/ 1480 w 13588"/>
              <a:gd name="T7" fmla="*/ 853 h 6841"/>
              <a:gd name="T8" fmla="*/ 1292 w 13588"/>
              <a:gd name="T9" fmla="*/ 1251 h 6841"/>
              <a:gd name="T10" fmla="*/ 1117 w 13588"/>
              <a:gd name="T11" fmla="*/ 1654 h 6841"/>
              <a:gd name="T12" fmla="*/ 956 w 13588"/>
              <a:gd name="T13" fmla="*/ 2063 h 6841"/>
              <a:gd name="T14" fmla="*/ 808 w 13588"/>
              <a:gd name="T15" fmla="*/ 2476 h 6841"/>
              <a:gd name="T16" fmla="*/ 674 w 13588"/>
              <a:gd name="T17" fmla="*/ 2894 h 6841"/>
              <a:gd name="T18" fmla="*/ 554 w 13588"/>
              <a:gd name="T19" fmla="*/ 3315 h 6841"/>
              <a:gd name="T20" fmla="*/ 447 w 13588"/>
              <a:gd name="T21" fmla="*/ 3741 h 6841"/>
              <a:gd name="T22" fmla="*/ 354 w 13588"/>
              <a:gd name="T23" fmla="*/ 4170 h 6841"/>
              <a:gd name="T24" fmla="*/ 276 w 13588"/>
              <a:gd name="T25" fmla="*/ 4602 h 6841"/>
              <a:gd name="T26" fmla="*/ 212 w 13588"/>
              <a:gd name="T27" fmla="*/ 5036 h 6841"/>
              <a:gd name="T28" fmla="*/ 161 w 13588"/>
              <a:gd name="T29" fmla="*/ 5473 h 6841"/>
              <a:gd name="T30" fmla="*/ 125 w 13588"/>
              <a:gd name="T31" fmla="*/ 5912 h 6841"/>
              <a:gd name="T32" fmla="*/ 103 w 13588"/>
              <a:gd name="T33" fmla="*/ 6352 h 6841"/>
              <a:gd name="T34" fmla="*/ 96 w 13588"/>
              <a:gd name="T35" fmla="*/ 6794 h 6841"/>
              <a:gd name="T36" fmla="*/ 13536 w 13588"/>
              <a:gd name="T37" fmla="*/ 6745 h 6841"/>
              <a:gd name="T38" fmla="*/ 14 w 13588"/>
              <a:gd name="T39" fmla="*/ 6827 h 6841"/>
              <a:gd name="T40" fmla="*/ 2 w 13588"/>
              <a:gd name="T41" fmla="*/ 6570 h 6841"/>
              <a:gd name="T42" fmla="*/ 17 w 13588"/>
              <a:gd name="T43" fmla="*/ 6126 h 6841"/>
              <a:gd name="T44" fmla="*/ 46 w 13588"/>
              <a:gd name="T45" fmla="*/ 5683 h 6841"/>
              <a:gd name="T46" fmla="*/ 89 w 13588"/>
              <a:gd name="T47" fmla="*/ 5242 h 6841"/>
              <a:gd name="T48" fmla="*/ 147 w 13588"/>
              <a:gd name="T49" fmla="*/ 4804 h 6841"/>
              <a:gd name="T50" fmla="*/ 219 w 13588"/>
              <a:gd name="T51" fmla="*/ 4367 h 6841"/>
              <a:gd name="T52" fmla="*/ 306 w 13588"/>
              <a:gd name="T53" fmla="*/ 3934 h 6841"/>
              <a:gd name="T54" fmla="*/ 406 w 13588"/>
              <a:gd name="T55" fmla="*/ 3503 h 6841"/>
              <a:gd name="T56" fmla="*/ 520 w 13588"/>
              <a:gd name="T57" fmla="*/ 3077 h 6841"/>
              <a:gd name="T58" fmla="*/ 648 w 13588"/>
              <a:gd name="T59" fmla="*/ 2654 h 6841"/>
              <a:gd name="T60" fmla="*/ 790 w 13588"/>
              <a:gd name="T61" fmla="*/ 2235 h 6841"/>
              <a:gd name="T62" fmla="*/ 946 w 13588"/>
              <a:gd name="T63" fmla="*/ 1822 h 6841"/>
              <a:gd name="T64" fmla="*/ 1115 w 13588"/>
              <a:gd name="T65" fmla="*/ 1412 h 6841"/>
              <a:gd name="T66" fmla="*/ 1298 w 13588"/>
              <a:gd name="T67" fmla="*/ 1009 h 6841"/>
              <a:gd name="T68" fmla="*/ 1494 w 13588"/>
              <a:gd name="T69" fmla="*/ 611 h 6841"/>
              <a:gd name="T70" fmla="*/ 1704 w 13588"/>
              <a:gd name="T71" fmla="*/ 219 h 6841"/>
              <a:gd name="T72" fmla="*/ 1842 w 13588"/>
              <a:gd name="T73" fmla="*/ 3 h 6841"/>
              <a:gd name="T74" fmla="*/ 13560 w 13588"/>
              <a:gd name="T75" fmla="*/ 6752 h 6841"/>
              <a:gd name="T76" fmla="*/ 13536 w 13588"/>
              <a:gd name="T77" fmla="*/ 6841 h 6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588" h="6841">
                <a:moveTo>
                  <a:pt x="13536" y="6745"/>
                </a:moveTo>
                <a:lnTo>
                  <a:pt x="13512" y="6835"/>
                </a:lnTo>
                <a:lnTo>
                  <a:pt x="1831" y="91"/>
                </a:lnTo>
                <a:lnTo>
                  <a:pt x="1897" y="73"/>
                </a:lnTo>
                <a:lnTo>
                  <a:pt x="1787" y="266"/>
                </a:lnTo>
                <a:lnTo>
                  <a:pt x="1682" y="460"/>
                </a:lnTo>
                <a:lnTo>
                  <a:pt x="1580" y="656"/>
                </a:lnTo>
                <a:lnTo>
                  <a:pt x="1480" y="853"/>
                </a:lnTo>
                <a:lnTo>
                  <a:pt x="1385" y="1051"/>
                </a:lnTo>
                <a:lnTo>
                  <a:pt x="1292" y="1251"/>
                </a:lnTo>
                <a:lnTo>
                  <a:pt x="1203" y="1451"/>
                </a:lnTo>
                <a:lnTo>
                  <a:pt x="1117" y="1654"/>
                </a:lnTo>
                <a:lnTo>
                  <a:pt x="1035" y="1858"/>
                </a:lnTo>
                <a:lnTo>
                  <a:pt x="956" y="2063"/>
                </a:lnTo>
                <a:lnTo>
                  <a:pt x="881" y="2268"/>
                </a:lnTo>
                <a:lnTo>
                  <a:pt x="808" y="2476"/>
                </a:lnTo>
                <a:lnTo>
                  <a:pt x="740" y="2684"/>
                </a:lnTo>
                <a:lnTo>
                  <a:pt x="674" y="2894"/>
                </a:lnTo>
                <a:lnTo>
                  <a:pt x="612" y="3104"/>
                </a:lnTo>
                <a:lnTo>
                  <a:pt x="554" y="3315"/>
                </a:lnTo>
                <a:lnTo>
                  <a:pt x="499" y="3527"/>
                </a:lnTo>
                <a:lnTo>
                  <a:pt x="447" y="3741"/>
                </a:lnTo>
                <a:lnTo>
                  <a:pt x="399" y="3955"/>
                </a:lnTo>
                <a:lnTo>
                  <a:pt x="354" y="4170"/>
                </a:lnTo>
                <a:lnTo>
                  <a:pt x="314" y="4385"/>
                </a:lnTo>
                <a:lnTo>
                  <a:pt x="276" y="4602"/>
                </a:lnTo>
                <a:lnTo>
                  <a:pt x="242" y="4818"/>
                </a:lnTo>
                <a:lnTo>
                  <a:pt x="212" y="5036"/>
                </a:lnTo>
                <a:lnTo>
                  <a:pt x="185" y="5254"/>
                </a:lnTo>
                <a:lnTo>
                  <a:pt x="161" y="5473"/>
                </a:lnTo>
                <a:lnTo>
                  <a:pt x="141" y="5692"/>
                </a:lnTo>
                <a:lnTo>
                  <a:pt x="125" y="5912"/>
                </a:lnTo>
                <a:lnTo>
                  <a:pt x="112" y="6132"/>
                </a:lnTo>
                <a:lnTo>
                  <a:pt x="103" y="6352"/>
                </a:lnTo>
                <a:lnTo>
                  <a:pt x="98" y="6573"/>
                </a:lnTo>
                <a:lnTo>
                  <a:pt x="96" y="6794"/>
                </a:lnTo>
                <a:lnTo>
                  <a:pt x="48" y="6745"/>
                </a:lnTo>
                <a:lnTo>
                  <a:pt x="13536" y="6745"/>
                </a:lnTo>
                <a:close/>
                <a:moveTo>
                  <a:pt x="48" y="6841"/>
                </a:moveTo>
                <a:cubicBezTo>
                  <a:pt x="35" y="6841"/>
                  <a:pt x="23" y="6836"/>
                  <a:pt x="14" y="6827"/>
                </a:cubicBezTo>
                <a:cubicBezTo>
                  <a:pt x="5" y="6818"/>
                  <a:pt x="0" y="6806"/>
                  <a:pt x="0" y="6793"/>
                </a:cubicBezTo>
                <a:lnTo>
                  <a:pt x="2" y="6570"/>
                </a:lnTo>
                <a:lnTo>
                  <a:pt x="8" y="6348"/>
                </a:lnTo>
                <a:lnTo>
                  <a:pt x="17" y="6126"/>
                </a:lnTo>
                <a:lnTo>
                  <a:pt x="29" y="5904"/>
                </a:lnTo>
                <a:lnTo>
                  <a:pt x="46" y="5683"/>
                </a:lnTo>
                <a:lnTo>
                  <a:pt x="66" y="5462"/>
                </a:lnTo>
                <a:lnTo>
                  <a:pt x="89" y="5242"/>
                </a:lnTo>
                <a:lnTo>
                  <a:pt x="116" y="5023"/>
                </a:lnTo>
                <a:lnTo>
                  <a:pt x="147" y="4804"/>
                </a:lnTo>
                <a:lnTo>
                  <a:pt x="181" y="4585"/>
                </a:lnTo>
                <a:lnTo>
                  <a:pt x="219" y="4367"/>
                </a:lnTo>
                <a:lnTo>
                  <a:pt x="260" y="4150"/>
                </a:lnTo>
                <a:lnTo>
                  <a:pt x="306" y="3934"/>
                </a:lnTo>
                <a:lnTo>
                  <a:pt x="354" y="3718"/>
                </a:lnTo>
                <a:lnTo>
                  <a:pt x="406" y="3503"/>
                </a:lnTo>
                <a:lnTo>
                  <a:pt x="461" y="3290"/>
                </a:lnTo>
                <a:lnTo>
                  <a:pt x="520" y="3077"/>
                </a:lnTo>
                <a:lnTo>
                  <a:pt x="583" y="2865"/>
                </a:lnTo>
                <a:lnTo>
                  <a:pt x="648" y="2654"/>
                </a:lnTo>
                <a:lnTo>
                  <a:pt x="718" y="2444"/>
                </a:lnTo>
                <a:lnTo>
                  <a:pt x="790" y="2235"/>
                </a:lnTo>
                <a:lnTo>
                  <a:pt x="866" y="2028"/>
                </a:lnTo>
                <a:lnTo>
                  <a:pt x="946" y="1822"/>
                </a:lnTo>
                <a:lnTo>
                  <a:pt x="1029" y="1617"/>
                </a:lnTo>
                <a:lnTo>
                  <a:pt x="1115" y="1412"/>
                </a:lnTo>
                <a:lnTo>
                  <a:pt x="1205" y="1210"/>
                </a:lnTo>
                <a:lnTo>
                  <a:pt x="1298" y="1009"/>
                </a:lnTo>
                <a:lnTo>
                  <a:pt x="1395" y="809"/>
                </a:lnTo>
                <a:lnTo>
                  <a:pt x="1494" y="611"/>
                </a:lnTo>
                <a:lnTo>
                  <a:pt x="1597" y="414"/>
                </a:lnTo>
                <a:lnTo>
                  <a:pt x="1704" y="219"/>
                </a:lnTo>
                <a:lnTo>
                  <a:pt x="1813" y="26"/>
                </a:lnTo>
                <a:cubicBezTo>
                  <a:pt x="1820" y="15"/>
                  <a:pt x="1830" y="7"/>
                  <a:pt x="1842" y="3"/>
                </a:cubicBezTo>
                <a:cubicBezTo>
                  <a:pt x="1855" y="0"/>
                  <a:pt x="1868" y="2"/>
                  <a:pt x="1879" y="8"/>
                </a:cubicBezTo>
                <a:lnTo>
                  <a:pt x="13560" y="6752"/>
                </a:lnTo>
                <a:cubicBezTo>
                  <a:pt x="13579" y="6763"/>
                  <a:pt x="13588" y="6785"/>
                  <a:pt x="13583" y="6806"/>
                </a:cubicBezTo>
                <a:cubicBezTo>
                  <a:pt x="13577" y="6827"/>
                  <a:pt x="13558" y="6841"/>
                  <a:pt x="13536" y="6841"/>
                </a:cubicBezTo>
                <a:lnTo>
                  <a:pt x="48" y="6841"/>
                </a:lnTo>
                <a:close/>
              </a:path>
            </a:pathLst>
          </a:custGeom>
          <a:solidFill>
            <a:srgbClr val="FFFFFF"/>
          </a:solidFill>
          <a:ln w="1588" cap="flat">
            <a:noFill/>
            <a:prstDash val="solid"/>
            <a:bevel/>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txBody>
          <a:bodyPr vert="horz" wrap="square" lIns="68580" tIns="34290" rIns="68580" bIns="34290" numCol="1" anchor="t" anchorCtr="0" compatLnSpc="1"/>
          <a:lstStyle/>
          <a:p>
            <a:endParaRPr lang="zh-CN" altLang="en-US" sz="1015">
              <a:cs typeface="+mn-ea"/>
            </a:endParaRPr>
          </a:p>
        </p:txBody>
      </p:sp>
      <p:sp>
        <p:nvSpPr>
          <p:cNvPr id="67" name="Freeform 25"/>
          <p:cNvSpPr/>
          <p:nvPr/>
        </p:nvSpPr>
        <p:spPr bwMode="auto">
          <a:xfrm>
            <a:off x="3451932" y="1452081"/>
            <a:ext cx="1119669" cy="1119669"/>
          </a:xfrm>
          <a:custGeom>
            <a:avLst/>
            <a:gdLst>
              <a:gd name="T0" fmla="*/ 11681 w 11681"/>
              <a:gd name="T1" fmla="*/ 11681 h 11681"/>
              <a:gd name="T2" fmla="*/ 4937 w 11681"/>
              <a:gd name="T3" fmla="*/ 0 h 11681"/>
              <a:gd name="T4" fmla="*/ 0 w 11681"/>
              <a:gd name="T5" fmla="*/ 4937 h 11681"/>
              <a:gd name="T6" fmla="*/ 11681 w 11681"/>
              <a:gd name="T7" fmla="*/ 11681 h 11681"/>
            </a:gdLst>
            <a:ahLst/>
            <a:cxnLst>
              <a:cxn ang="0">
                <a:pos x="T0" y="T1"/>
              </a:cxn>
              <a:cxn ang="0">
                <a:pos x="T2" y="T3"/>
              </a:cxn>
              <a:cxn ang="0">
                <a:pos x="T4" y="T5"/>
              </a:cxn>
              <a:cxn ang="0">
                <a:pos x="T6" y="T7"/>
              </a:cxn>
            </a:cxnLst>
            <a:rect l="0" t="0" r="r" b="b"/>
            <a:pathLst>
              <a:path w="11681" h="11681">
                <a:moveTo>
                  <a:pt x="11681" y="11681"/>
                </a:moveTo>
                <a:lnTo>
                  <a:pt x="4937" y="0"/>
                </a:lnTo>
                <a:cubicBezTo>
                  <a:pt x="2886" y="1184"/>
                  <a:pt x="1184" y="2886"/>
                  <a:pt x="0" y="4937"/>
                </a:cubicBezTo>
                <a:lnTo>
                  <a:pt x="11681" y="11681"/>
                </a:lnTo>
                <a:close/>
              </a:path>
            </a:pathLst>
          </a:custGeom>
          <a:solidFill>
            <a:schemeClr val="bg1">
              <a:lumMod val="85000"/>
            </a:schemeClr>
          </a:solidFill>
          <a:ln w="0">
            <a:noFill/>
            <a:prstDash val="solid"/>
            <a:round/>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txBody>
          <a:bodyPr vert="horz" wrap="square" lIns="68580" tIns="34290" rIns="68580" bIns="34290" numCol="1" anchor="t" anchorCtr="0" compatLnSpc="1"/>
          <a:lstStyle/>
          <a:p>
            <a:endParaRPr lang="zh-CN" altLang="en-US" sz="1015">
              <a:cs typeface="+mn-ea"/>
            </a:endParaRPr>
          </a:p>
        </p:txBody>
      </p:sp>
      <p:sp>
        <p:nvSpPr>
          <p:cNvPr id="68" name="Freeform 26"/>
          <p:cNvSpPr>
            <a:spLocks noEditPoints="1"/>
          </p:cNvSpPr>
          <p:nvPr/>
        </p:nvSpPr>
        <p:spPr bwMode="auto">
          <a:xfrm>
            <a:off x="3447140" y="1447289"/>
            <a:ext cx="1129253" cy="1129253"/>
          </a:xfrm>
          <a:custGeom>
            <a:avLst/>
            <a:gdLst>
              <a:gd name="T0" fmla="*/ 11755 w 11784"/>
              <a:gd name="T1" fmla="*/ 11690 h 11784"/>
              <a:gd name="T2" fmla="*/ 11690 w 11784"/>
              <a:gd name="T3" fmla="*/ 11755 h 11784"/>
              <a:gd name="T4" fmla="*/ 4946 w 11784"/>
              <a:gd name="T5" fmla="*/ 74 h 11784"/>
              <a:gd name="T6" fmla="*/ 5012 w 11784"/>
              <a:gd name="T7" fmla="*/ 91 h 11784"/>
              <a:gd name="T8" fmla="*/ 4820 w 11784"/>
              <a:gd name="T9" fmla="*/ 204 h 11784"/>
              <a:gd name="T10" fmla="*/ 4632 w 11784"/>
              <a:gd name="T11" fmla="*/ 319 h 11784"/>
              <a:gd name="T12" fmla="*/ 4261 w 11784"/>
              <a:gd name="T13" fmla="*/ 558 h 11784"/>
              <a:gd name="T14" fmla="*/ 3899 w 11784"/>
              <a:gd name="T15" fmla="*/ 809 h 11784"/>
              <a:gd name="T16" fmla="*/ 3546 w 11784"/>
              <a:gd name="T17" fmla="*/ 1071 h 11784"/>
              <a:gd name="T18" fmla="*/ 3202 w 11784"/>
              <a:gd name="T19" fmla="*/ 1344 h 11784"/>
              <a:gd name="T20" fmla="*/ 2867 w 11784"/>
              <a:gd name="T21" fmla="*/ 1629 h 11784"/>
              <a:gd name="T22" fmla="*/ 2542 w 11784"/>
              <a:gd name="T23" fmla="*/ 1923 h 11784"/>
              <a:gd name="T24" fmla="*/ 2227 w 11784"/>
              <a:gd name="T25" fmla="*/ 2228 h 11784"/>
              <a:gd name="T26" fmla="*/ 1922 w 11784"/>
              <a:gd name="T27" fmla="*/ 2543 h 11784"/>
              <a:gd name="T28" fmla="*/ 1628 w 11784"/>
              <a:gd name="T29" fmla="*/ 2868 h 11784"/>
              <a:gd name="T30" fmla="*/ 1343 w 11784"/>
              <a:gd name="T31" fmla="*/ 3203 h 11784"/>
              <a:gd name="T32" fmla="*/ 1070 w 11784"/>
              <a:gd name="T33" fmla="*/ 3547 h 11784"/>
              <a:gd name="T34" fmla="*/ 808 w 11784"/>
              <a:gd name="T35" fmla="*/ 3900 h 11784"/>
              <a:gd name="T36" fmla="*/ 557 w 11784"/>
              <a:gd name="T37" fmla="*/ 4262 h 11784"/>
              <a:gd name="T38" fmla="*/ 318 w 11784"/>
              <a:gd name="T39" fmla="*/ 4633 h 11784"/>
              <a:gd name="T40" fmla="*/ 203 w 11784"/>
              <a:gd name="T41" fmla="*/ 4821 h 11784"/>
              <a:gd name="T42" fmla="*/ 91 w 11784"/>
              <a:gd name="T43" fmla="*/ 5012 h 11784"/>
              <a:gd name="T44" fmla="*/ 74 w 11784"/>
              <a:gd name="T45" fmla="*/ 4946 h 11784"/>
              <a:gd name="T46" fmla="*/ 11755 w 11784"/>
              <a:gd name="T47" fmla="*/ 11690 h 11784"/>
              <a:gd name="T48" fmla="*/ 26 w 11784"/>
              <a:gd name="T49" fmla="*/ 5029 h 11784"/>
              <a:gd name="T50" fmla="*/ 4 w 11784"/>
              <a:gd name="T51" fmla="*/ 5000 h 11784"/>
              <a:gd name="T52" fmla="*/ 9 w 11784"/>
              <a:gd name="T53" fmla="*/ 4963 h 11784"/>
              <a:gd name="T54" fmla="*/ 122 w 11784"/>
              <a:gd name="T55" fmla="*/ 4771 h 11784"/>
              <a:gd name="T56" fmla="*/ 238 w 11784"/>
              <a:gd name="T57" fmla="*/ 4581 h 11784"/>
              <a:gd name="T58" fmla="*/ 478 w 11784"/>
              <a:gd name="T59" fmla="*/ 4208 h 11784"/>
              <a:gd name="T60" fmla="*/ 731 w 11784"/>
              <a:gd name="T61" fmla="*/ 3843 h 11784"/>
              <a:gd name="T62" fmla="*/ 995 w 11784"/>
              <a:gd name="T63" fmla="*/ 3487 h 11784"/>
              <a:gd name="T64" fmla="*/ 1270 w 11784"/>
              <a:gd name="T65" fmla="*/ 3141 h 11784"/>
              <a:gd name="T66" fmla="*/ 1556 w 11784"/>
              <a:gd name="T67" fmla="*/ 2804 h 11784"/>
              <a:gd name="T68" fmla="*/ 1853 w 11784"/>
              <a:gd name="T69" fmla="*/ 2477 h 11784"/>
              <a:gd name="T70" fmla="*/ 2160 w 11784"/>
              <a:gd name="T71" fmla="*/ 2159 h 11784"/>
              <a:gd name="T72" fmla="*/ 2478 w 11784"/>
              <a:gd name="T73" fmla="*/ 1852 h 11784"/>
              <a:gd name="T74" fmla="*/ 2805 w 11784"/>
              <a:gd name="T75" fmla="*/ 1555 h 11784"/>
              <a:gd name="T76" fmla="*/ 3142 w 11784"/>
              <a:gd name="T77" fmla="*/ 1269 h 11784"/>
              <a:gd name="T78" fmla="*/ 3489 w 11784"/>
              <a:gd name="T79" fmla="*/ 994 h 11784"/>
              <a:gd name="T80" fmla="*/ 3844 w 11784"/>
              <a:gd name="T81" fmla="*/ 730 h 11784"/>
              <a:gd name="T82" fmla="*/ 4209 w 11784"/>
              <a:gd name="T83" fmla="*/ 478 h 11784"/>
              <a:gd name="T84" fmla="*/ 4582 w 11784"/>
              <a:gd name="T85" fmla="*/ 237 h 11784"/>
              <a:gd name="T86" fmla="*/ 4772 w 11784"/>
              <a:gd name="T87" fmla="*/ 121 h 11784"/>
              <a:gd name="T88" fmla="*/ 4963 w 11784"/>
              <a:gd name="T89" fmla="*/ 9 h 11784"/>
              <a:gd name="T90" fmla="*/ 5000 w 11784"/>
              <a:gd name="T91" fmla="*/ 4 h 11784"/>
              <a:gd name="T92" fmla="*/ 5029 w 11784"/>
              <a:gd name="T93" fmla="*/ 26 h 11784"/>
              <a:gd name="T94" fmla="*/ 11773 w 11784"/>
              <a:gd name="T95" fmla="*/ 11707 h 11784"/>
              <a:gd name="T96" fmla="*/ 11765 w 11784"/>
              <a:gd name="T97" fmla="*/ 11765 h 11784"/>
              <a:gd name="T98" fmla="*/ 11707 w 11784"/>
              <a:gd name="T99" fmla="*/ 11773 h 11784"/>
              <a:gd name="T100" fmla="*/ 26 w 11784"/>
              <a:gd name="T101" fmla="*/ 5029 h 11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784" h="11784">
                <a:moveTo>
                  <a:pt x="11755" y="11690"/>
                </a:moveTo>
                <a:lnTo>
                  <a:pt x="11690" y="11755"/>
                </a:lnTo>
                <a:lnTo>
                  <a:pt x="4946" y="74"/>
                </a:lnTo>
                <a:lnTo>
                  <a:pt x="5012" y="91"/>
                </a:lnTo>
                <a:lnTo>
                  <a:pt x="4820" y="204"/>
                </a:lnTo>
                <a:lnTo>
                  <a:pt x="4632" y="319"/>
                </a:lnTo>
                <a:lnTo>
                  <a:pt x="4261" y="558"/>
                </a:lnTo>
                <a:lnTo>
                  <a:pt x="3899" y="809"/>
                </a:lnTo>
                <a:lnTo>
                  <a:pt x="3546" y="1071"/>
                </a:lnTo>
                <a:lnTo>
                  <a:pt x="3202" y="1344"/>
                </a:lnTo>
                <a:lnTo>
                  <a:pt x="2867" y="1629"/>
                </a:lnTo>
                <a:lnTo>
                  <a:pt x="2542" y="1923"/>
                </a:lnTo>
                <a:lnTo>
                  <a:pt x="2227" y="2228"/>
                </a:lnTo>
                <a:lnTo>
                  <a:pt x="1922" y="2543"/>
                </a:lnTo>
                <a:lnTo>
                  <a:pt x="1628" y="2868"/>
                </a:lnTo>
                <a:lnTo>
                  <a:pt x="1343" y="3203"/>
                </a:lnTo>
                <a:lnTo>
                  <a:pt x="1070" y="3547"/>
                </a:lnTo>
                <a:lnTo>
                  <a:pt x="808" y="3900"/>
                </a:lnTo>
                <a:lnTo>
                  <a:pt x="557" y="4262"/>
                </a:lnTo>
                <a:lnTo>
                  <a:pt x="318" y="4633"/>
                </a:lnTo>
                <a:lnTo>
                  <a:pt x="203" y="4821"/>
                </a:lnTo>
                <a:lnTo>
                  <a:pt x="91" y="5012"/>
                </a:lnTo>
                <a:lnTo>
                  <a:pt x="74" y="4946"/>
                </a:lnTo>
                <a:lnTo>
                  <a:pt x="11755" y="11690"/>
                </a:lnTo>
                <a:close/>
                <a:moveTo>
                  <a:pt x="26" y="5029"/>
                </a:moveTo>
                <a:cubicBezTo>
                  <a:pt x="15" y="5023"/>
                  <a:pt x="7" y="5012"/>
                  <a:pt x="4" y="5000"/>
                </a:cubicBezTo>
                <a:cubicBezTo>
                  <a:pt x="0" y="4987"/>
                  <a:pt x="2" y="4974"/>
                  <a:pt x="9" y="4963"/>
                </a:cubicBezTo>
                <a:lnTo>
                  <a:pt x="122" y="4771"/>
                </a:lnTo>
                <a:lnTo>
                  <a:pt x="238" y="4581"/>
                </a:lnTo>
                <a:lnTo>
                  <a:pt x="478" y="4208"/>
                </a:lnTo>
                <a:lnTo>
                  <a:pt x="731" y="3843"/>
                </a:lnTo>
                <a:lnTo>
                  <a:pt x="995" y="3487"/>
                </a:lnTo>
                <a:lnTo>
                  <a:pt x="1270" y="3141"/>
                </a:lnTo>
                <a:lnTo>
                  <a:pt x="1556" y="2804"/>
                </a:lnTo>
                <a:lnTo>
                  <a:pt x="1853" y="2477"/>
                </a:lnTo>
                <a:lnTo>
                  <a:pt x="2160" y="2159"/>
                </a:lnTo>
                <a:lnTo>
                  <a:pt x="2478" y="1852"/>
                </a:lnTo>
                <a:lnTo>
                  <a:pt x="2805" y="1555"/>
                </a:lnTo>
                <a:lnTo>
                  <a:pt x="3142" y="1269"/>
                </a:lnTo>
                <a:lnTo>
                  <a:pt x="3489" y="994"/>
                </a:lnTo>
                <a:lnTo>
                  <a:pt x="3844" y="730"/>
                </a:lnTo>
                <a:lnTo>
                  <a:pt x="4209" y="478"/>
                </a:lnTo>
                <a:lnTo>
                  <a:pt x="4582" y="237"/>
                </a:lnTo>
                <a:lnTo>
                  <a:pt x="4772" y="121"/>
                </a:lnTo>
                <a:lnTo>
                  <a:pt x="4963" y="9"/>
                </a:lnTo>
                <a:cubicBezTo>
                  <a:pt x="4974" y="2"/>
                  <a:pt x="4987" y="0"/>
                  <a:pt x="5000" y="4"/>
                </a:cubicBezTo>
                <a:cubicBezTo>
                  <a:pt x="5012" y="7"/>
                  <a:pt x="5023" y="15"/>
                  <a:pt x="5029" y="26"/>
                </a:cubicBezTo>
                <a:lnTo>
                  <a:pt x="11773" y="11707"/>
                </a:lnTo>
                <a:cubicBezTo>
                  <a:pt x="11784" y="11726"/>
                  <a:pt x="11781" y="11750"/>
                  <a:pt x="11765" y="11765"/>
                </a:cubicBezTo>
                <a:cubicBezTo>
                  <a:pt x="11750" y="11781"/>
                  <a:pt x="11726" y="11784"/>
                  <a:pt x="11707" y="11773"/>
                </a:cubicBezTo>
                <a:lnTo>
                  <a:pt x="26" y="5029"/>
                </a:lnTo>
                <a:close/>
              </a:path>
            </a:pathLst>
          </a:custGeom>
          <a:solidFill>
            <a:srgbClr val="FFFFFF"/>
          </a:solidFill>
          <a:ln w="1588" cap="flat">
            <a:noFill/>
            <a:prstDash val="solid"/>
            <a:bevel/>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txBody>
          <a:bodyPr vert="horz" wrap="square" lIns="68580" tIns="34290" rIns="68580" bIns="34290" numCol="1" anchor="t" anchorCtr="0" compatLnSpc="1"/>
          <a:lstStyle/>
          <a:p>
            <a:endParaRPr lang="zh-CN" altLang="en-US" sz="1015">
              <a:cs typeface="+mn-ea"/>
            </a:endParaRPr>
          </a:p>
        </p:txBody>
      </p:sp>
      <p:sp>
        <p:nvSpPr>
          <p:cNvPr id="69" name="Freeform 27"/>
          <p:cNvSpPr/>
          <p:nvPr/>
        </p:nvSpPr>
        <p:spPr bwMode="auto">
          <a:xfrm>
            <a:off x="3925516" y="1278780"/>
            <a:ext cx="646086" cy="1292970"/>
          </a:xfrm>
          <a:custGeom>
            <a:avLst/>
            <a:gdLst>
              <a:gd name="T0" fmla="*/ 6744 w 6744"/>
              <a:gd name="T1" fmla="*/ 13488 h 13488"/>
              <a:gd name="T2" fmla="*/ 6744 w 6744"/>
              <a:gd name="T3" fmla="*/ 0 h 13488"/>
              <a:gd name="T4" fmla="*/ 0 w 6744"/>
              <a:gd name="T5" fmla="*/ 1807 h 13488"/>
              <a:gd name="T6" fmla="*/ 6744 w 6744"/>
              <a:gd name="T7" fmla="*/ 13488 h 13488"/>
            </a:gdLst>
            <a:ahLst/>
            <a:cxnLst>
              <a:cxn ang="0">
                <a:pos x="T0" y="T1"/>
              </a:cxn>
              <a:cxn ang="0">
                <a:pos x="T2" y="T3"/>
              </a:cxn>
              <a:cxn ang="0">
                <a:pos x="T4" y="T5"/>
              </a:cxn>
              <a:cxn ang="0">
                <a:pos x="T6" y="T7"/>
              </a:cxn>
            </a:cxnLst>
            <a:rect l="0" t="0" r="r" b="b"/>
            <a:pathLst>
              <a:path w="6744" h="13488">
                <a:moveTo>
                  <a:pt x="6744" y="13488"/>
                </a:moveTo>
                <a:lnTo>
                  <a:pt x="6744" y="0"/>
                </a:lnTo>
                <a:cubicBezTo>
                  <a:pt x="4377" y="0"/>
                  <a:pt x="2051" y="623"/>
                  <a:pt x="0" y="1807"/>
                </a:cubicBezTo>
                <a:lnTo>
                  <a:pt x="6744" y="13488"/>
                </a:lnTo>
                <a:close/>
              </a:path>
            </a:pathLst>
          </a:custGeom>
          <a:solidFill>
            <a:schemeClr val="bg1">
              <a:lumMod val="85000"/>
            </a:schemeClr>
          </a:solidFill>
          <a:ln w="0">
            <a:noFill/>
            <a:prstDash val="solid"/>
            <a:round/>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txBody>
          <a:bodyPr vert="horz" wrap="square" lIns="68580" tIns="34290" rIns="68580" bIns="34290" numCol="1" anchor="t" anchorCtr="0" compatLnSpc="1"/>
          <a:lstStyle/>
          <a:p>
            <a:endParaRPr lang="zh-CN" altLang="en-US" sz="1015">
              <a:cs typeface="+mn-ea"/>
            </a:endParaRPr>
          </a:p>
        </p:txBody>
      </p:sp>
      <p:sp>
        <p:nvSpPr>
          <p:cNvPr id="70" name="Freeform 28"/>
          <p:cNvSpPr>
            <a:spLocks noEditPoints="1"/>
          </p:cNvSpPr>
          <p:nvPr/>
        </p:nvSpPr>
        <p:spPr bwMode="auto">
          <a:xfrm>
            <a:off x="3920724" y="1273988"/>
            <a:ext cx="655670" cy="1302554"/>
          </a:xfrm>
          <a:custGeom>
            <a:avLst/>
            <a:gdLst>
              <a:gd name="T0" fmla="*/ 6745 w 6841"/>
              <a:gd name="T1" fmla="*/ 13536 h 13588"/>
              <a:gd name="T2" fmla="*/ 6794 w 6841"/>
              <a:gd name="T3" fmla="*/ 96 h 13588"/>
              <a:gd name="T4" fmla="*/ 6351 w 6841"/>
              <a:gd name="T5" fmla="*/ 103 h 13588"/>
              <a:gd name="T6" fmla="*/ 5911 w 6841"/>
              <a:gd name="T7" fmla="*/ 125 h 13588"/>
              <a:gd name="T8" fmla="*/ 5472 w 6841"/>
              <a:gd name="T9" fmla="*/ 161 h 13588"/>
              <a:gd name="T10" fmla="*/ 5035 w 6841"/>
              <a:gd name="T11" fmla="*/ 212 h 13588"/>
              <a:gd name="T12" fmla="*/ 4601 w 6841"/>
              <a:gd name="T13" fmla="*/ 276 h 13588"/>
              <a:gd name="T14" fmla="*/ 4169 w 6841"/>
              <a:gd name="T15" fmla="*/ 355 h 13588"/>
              <a:gd name="T16" fmla="*/ 3740 w 6841"/>
              <a:gd name="T17" fmla="*/ 447 h 13588"/>
              <a:gd name="T18" fmla="*/ 3314 w 6841"/>
              <a:gd name="T19" fmla="*/ 554 h 13588"/>
              <a:gd name="T20" fmla="*/ 2893 w 6841"/>
              <a:gd name="T21" fmla="*/ 674 h 13588"/>
              <a:gd name="T22" fmla="*/ 2475 w 6841"/>
              <a:gd name="T23" fmla="*/ 809 h 13588"/>
              <a:gd name="T24" fmla="*/ 2062 w 6841"/>
              <a:gd name="T25" fmla="*/ 956 h 13588"/>
              <a:gd name="T26" fmla="*/ 1653 w 6841"/>
              <a:gd name="T27" fmla="*/ 1117 h 13588"/>
              <a:gd name="T28" fmla="*/ 1250 w 6841"/>
              <a:gd name="T29" fmla="*/ 1292 h 13588"/>
              <a:gd name="T30" fmla="*/ 852 w 6841"/>
              <a:gd name="T31" fmla="*/ 1481 h 13588"/>
              <a:gd name="T32" fmla="*/ 459 w 6841"/>
              <a:gd name="T33" fmla="*/ 1682 h 13588"/>
              <a:gd name="T34" fmla="*/ 73 w 6841"/>
              <a:gd name="T35" fmla="*/ 1897 h 13588"/>
              <a:gd name="T36" fmla="*/ 6835 w 6841"/>
              <a:gd name="T37" fmla="*/ 13512 h 13588"/>
              <a:gd name="T38" fmla="*/ 3 w 6841"/>
              <a:gd name="T39" fmla="*/ 1842 h 13588"/>
              <a:gd name="T40" fmla="*/ 219 w 6841"/>
              <a:gd name="T41" fmla="*/ 1703 h 13588"/>
              <a:gd name="T42" fmla="*/ 612 w 6841"/>
              <a:gd name="T43" fmla="*/ 1494 h 13588"/>
              <a:gd name="T44" fmla="*/ 1010 w 6841"/>
              <a:gd name="T45" fmla="*/ 1298 h 13588"/>
              <a:gd name="T46" fmla="*/ 1413 w 6841"/>
              <a:gd name="T47" fmla="*/ 1115 h 13588"/>
              <a:gd name="T48" fmla="*/ 1823 w 6841"/>
              <a:gd name="T49" fmla="*/ 946 h 13588"/>
              <a:gd name="T50" fmla="*/ 2236 w 6841"/>
              <a:gd name="T51" fmla="*/ 790 h 13588"/>
              <a:gd name="T52" fmla="*/ 2655 w 6841"/>
              <a:gd name="T53" fmla="*/ 648 h 13588"/>
              <a:gd name="T54" fmla="*/ 3078 w 6841"/>
              <a:gd name="T55" fmla="*/ 520 h 13588"/>
              <a:gd name="T56" fmla="*/ 3504 w 6841"/>
              <a:gd name="T57" fmla="*/ 406 h 13588"/>
              <a:gd name="T58" fmla="*/ 3935 w 6841"/>
              <a:gd name="T59" fmla="*/ 305 h 13588"/>
              <a:gd name="T60" fmla="*/ 4368 w 6841"/>
              <a:gd name="T61" fmla="*/ 219 h 13588"/>
              <a:gd name="T62" fmla="*/ 4804 w 6841"/>
              <a:gd name="T63" fmla="*/ 147 h 13588"/>
              <a:gd name="T64" fmla="*/ 5243 w 6841"/>
              <a:gd name="T65" fmla="*/ 89 h 13588"/>
              <a:gd name="T66" fmla="*/ 5684 w 6841"/>
              <a:gd name="T67" fmla="*/ 46 h 13588"/>
              <a:gd name="T68" fmla="*/ 6127 w 6841"/>
              <a:gd name="T69" fmla="*/ 17 h 13588"/>
              <a:gd name="T70" fmla="*/ 6571 w 6841"/>
              <a:gd name="T71" fmla="*/ 2 h 13588"/>
              <a:gd name="T72" fmla="*/ 6827 w 6841"/>
              <a:gd name="T73" fmla="*/ 14 h 13588"/>
              <a:gd name="T74" fmla="*/ 6841 w 6841"/>
              <a:gd name="T75" fmla="*/ 13536 h 13588"/>
              <a:gd name="T76" fmla="*/ 6752 w 6841"/>
              <a:gd name="T77" fmla="*/ 13560 h 13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41" h="13588">
                <a:moveTo>
                  <a:pt x="6835" y="13512"/>
                </a:moveTo>
                <a:lnTo>
                  <a:pt x="6745" y="13536"/>
                </a:lnTo>
                <a:lnTo>
                  <a:pt x="6745" y="48"/>
                </a:lnTo>
                <a:lnTo>
                  <a:pt x="6794" y="96"/>
                </a:lnTo>
                <a:lnTo>
                  <a:pt x="6572" y="98"/>
                </a:lnTo>
                <a:lnTo>
                  <a:pt x="6351" y="103"/>
                </a:lnTo>
                <a:lnTo>
                  <a:pt x="6131" y="112"/>
                </a:lnTo>
                <a:lnTo>
                  <a:pt x="5911" y="125"/>
                </a:lnTo>
                <a:lnTo>
                  <a:pt x="5691" y="141"/>
                </a:lnTo>
                <a:lnTo>
                  <a:pt x="5472" y="161"/>
                </a:lnTo>
                <a:lnTo>
                  <a:pt x="5253" y="185"/>
                </a:lnTo>
                <a:lnTo>
                  <a:pt x="5035" y="212"/>
                </a:lnTo>
                <a:lnTo>
                  <a:pt x="4818" y="242"/>
                </a:lnTo>
                <a:lnTo>
                  <a:pt x="4601" y="276"/>
                </a:lnTo>
                <a:lnTo>
                  <a:pt x="4384" y="314"/>
                </a:lnTo>
                <a:lnTo>
                  <a:pt x="4169" y="355"/>
                </a:lnTo>
                <a:lnTo>
                  <a:pt x="3954" y="399"/>
                </a:lnTo>
                <a:lnTo>
                  <a:pt x="3740" y="447"/>
                </a:lnTo>
                <a:lnTo>
                  <a:pt x="3527" y="499"/>
                </a:lnTo>
                <a:lnTo>
                  <a:pt x="3314" y="554"/>
                </a:lnTo>
                <a:lnTo>
                  <a:pt x="3103" y="612"/>
                </a:lnTo>
                <a:lnTo>
                  <a:pt x="2893" y="674"/>
                </a:lnTo>
                <a:lnTo>
                  <a:pt x="2684" y="740"/>
                </a:lnTo>
                <a:lnTo>
                  <a:pt x="2475" y="809"/>
                </a:lnTo>
                <a:lnTo>
                  <a:pt x="2268" y="881"/>
                </a:lnTo>
                <a:lnTo>
                  <a:pt x="2062" y="956"/>
                </a:lnTo>
                <a:lnTo>
                  <a:pt x="1857" y="1035"/>
                </a:lnTo>
                <a:lnTo>
                  <a:pt x="1653" y="1117"/>
                </a:lnTo>
                <a:lnTo>
                  <a:pt x="1451" y="1203"/>
                </a:lnTo>
                <a:lnTo>
                  <a:pt x="1250" y="1292"/>
                </a:lnTo>
                <a:lnTo>
                  <a:pt x="1050" y="1385"/>
                </a:lnTo>
                <a:lnTo>
                  <a:pt x="852" y="1481"/>
                </a:lnTo>
                <a:lnTo>
                  <a:pt x="655" y="1580"/>
                </a:lnTo>
                <a:lnTo>
                  <a:pt x="459" y="1682"/>
                </a:lnTo>
                <a:lnTo>
                  <a:pt x="265" y="1788"/>
                </a:lnTo>
                <a:lnTo>
                  <a:pt x="73" y="1897"/>
                </a:lnTo>
                <a:lnTo>
                  <a:pt x="91" y="1831"/>
                </a:lnTo>
                <a:lnTo>
                  <a:pt x="6835" y="13512"/>
                </a:lnTo>
                <a:close/>
                <a:moveTo>
                  <a:pt x="8" y="1879"/>
                </a:moveTo>
                <a:cubicBezTo>
                  <a:pt x="2" y="1868"/>
                  <a:pt x="0" y="1855"/>
                  <a:pt x="3" y="1842"/>
                </a:cubicBezTo>
                <a:cubicBezTo>
                  <a:pt x="7" y="1830"/>
                  <a:pt x="15" y="1820"/>
                  <a:pt x="26" y="1813"/>
                </a:cubicBezTo>
                <a:lnTo>
                  <a:pt x="219" y="1703"/>
                </a:lnTo>
                <a:lnTo>
                  <a:pt x="415" y="1597"/>
                </a:lnTo>
                <a:lnTo>
                  <a:pt x="612" y="1494"/>
                </a:lnTo>
                <a:lnTo>
                  <a:pt x="810" y="1394"/>
                </a:lnTo>
                <a:lnTo>
                  <a:pt x="1010" y="1298"/>
                </a:lnTo>
                <a:lnTo>
                  <a:pt x="1211" y="1205"/>
                </a:lnTo>
                <a:lnTo>
                  <a:pt x="1413" y="1115"/>
                </a:lnTo>
                <a:lnTo>
                  <a:pt x="1618" y="1028"/>
                </a:lnTo>
                <a:lnTo>
                  <a:pt x="1823" y="946"/>
                </a:lnTo>
                <a:lnTo>
                  <a:pt x="2029" y="866"/>
                </a:lnTo>
                <a:lnTo>
                  <a:pt x="2236" y="790"/>
                </a:lnTo>
                <a:lnTo>
                  <a:pt x="2445" y="717"/>
                </a:lnTo>
                <a:lnTo>
                  <a:pt x="2655" y="648"/>
                </a:lnTo>
                <a:lnTo>
                  <a:pt x="2866" y="582"/>
                </a:lnTo>
                <a:lnTo>
                  <a:pt x="3078" y="520"/>
                </a:lnTo>
                <a:lnTo>
                  <a:pt x="3290" y="461"/>
                </a:lnTo>
                <a:lnTo>
                  <a:pt x="3504" y="406"/>
                </a:lnTo>
                <a:lnTo>
                  <a:pt x="3719" y="354"/>
                </a:lnTo>
                <a:lnTo>
                  <a:pt x="3935" y="305"/>
                </a:lnTo>
                <a:lnTo>
                  <a:pt x="4151" y="260"/>
                </a:lnTo>
                <a:lnTo>
                  <a:pt x="4368" y="219"/>
                </a:lnTo>
                <a:lnTo>
                  <a:pt x="4586" y="181"/>
                </a:lnTo>
                <a:lnTo>
                  <a:pt x="4804" y="147"/>
                </a:lnTo>
                <a:lnTo>
                  <a:pt x="5024" y="116"/>
                </a:lnTo>
                <a:lnTo>
                  <a:pt x="5243" y="89"/>
                </a:lnTo>
                <a:lnTo>
                  <a:pt x="5463" y="66"/>
                </a:lnTo>
                <a:lnTo>
                  <a:pt x="5684" y="46"/>
                </a:lnTo>
                <a:lnTo>
                  <a:pt x="5905" y="29"/>
                </a:lnTo>
                <a:lnTo>
                  <a:pt x="6127" y="17"/>
                </a:lnTo>
                <a:lnTo>
                  <a:pt x="6349" y="7"/>
                </a:lnTo>
                <a:lnTo>
                  <a:pt x="6571" y="2"/>
                </a:lnTo>
                <a:lnTo>
                  <a:pt x="6793" y="0"/>
                </a:lnTo>
                <a:cubicBezTo>
                  <a:pt x="6806" y="0"/>
                  <a:pt x="6818" y="5"/>
                  <a:pt x="6827" y="14"/>
                </a:cubicBezTo>
                <a:cubicBezTo>
                  <a:pt x="6836" y="23"/>
                  <a:pt x="6841" y="35"/>
                  <a:pt x="6841" y="48"/>
                </a:cubicBezTo>
                <a:lnTo>
                  <a:pt x="6841" y="13536"/>
                </a:lnTo>
                <a:cubicBezTo>
                  <a:pt x="6841" y="13558"/>
                  <a:pt x="6827" y="13577"/>
                  <a:pt x="6806" y="13583"/>
                </a:cubicBezTo>
                <a:cubicBezTo>
                  <a:pt x="6785" y="13588"/>
                  <a:pt x="6763" y="13579"/>
                  <a:pt x="6752" y="13560"/>
                </a:cubicBezTo>
                <a:lnTo>
                  <a:pt x="8" y="1879"/>
                </a:lnTo>
                <a:close/>
              </a:path>
            </a:pathLst>
          </a:custGeom>
          <a:solidFill>
            <a:srgbClr val="FFFFFF"/>
          </a:solidFill>
          <a:ln w="1588" cap="flat">
            <a:noFill/>
            <a:prstDash val="solid"/>
            <a:bevel/>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txBody>
          <a:bodyPr vert="horz" wrap="square" lIns="68580" tIns="34290" rIns="68580" bIns="34290" numCol="1" anchor="t" anchorCtr="0" compatLnSpc="1"/>
          <a:lstStyle/>
          <a:p>
            <a:endParaRPr lang="zh-CN" altLang="en-US" sz="1015">
              <a:cs typeface="+mn-ea"/>
            </a:endParaRPr>
          </a:p>
        </p:txBody>
      </p:sp>
    </p:spTree>
  </p:cSld>
  <p:clrMapOvr>
    <a:masterClrMapping/>
  </p:clrMapOvr>
  <p:transition advClick="0" advTm="0">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bwMode="auto">
          <a:xfrm rot="10800000">
            <a:off x="3573725" y="2928027"/>
            <a:ext cx="4806000" cy="1944223"/>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anchor="ctr"/>
          <a:lstStyle/>
          <a:p>
            <a:pPr algn="ctr">
              <a:defRPr/>
            </a:pPr>
            <a:endParaRPr lang="zh-CN" altLang="en-US" sz="1800" b="1">
              <a:solidFill>
                <a:schemeClr val="bg1"/>
              </a:solidFill>
              <a:latin typeface="+mn-ea"/>
            </a:endParaRPr>
          </a:p>
        </p:txBody>
      </p:sp>
      <p:sp>
        <p:nvSpPr>
          <p:cNvPr id="10" name="文本框 28"/>
          <p:cNvSpPr txBox="1"/>
          <p:nvPr/>
        </p:nvSpPr>
        <p:spPr>
          <a:xfrm>
            <a:off x="2790880" y="3020833"/>
            <a:ext cx="707587" cy="416380"/>
          </a:xfrm>
          <a:prstGeom prst="rect">
            <a:avLst/>
          </a:prstGeom>
          <a:noFill/>
        </p:spPr>
        <p:txBody>
          <a:bodyPr wrap="square" lIns="91426" tIns="45712" rIns="91426" bIns="45712">
            <a:spAutoFit/>
          </a:bodyPr>
          <a:lstStyle/>
          <a:p>
            <a:pPr algn="ctr">
              <a:lnSpc>
                <a:spcPct val="117000"/>
              </a:lnSpc>
              <a:defRPr/>
            </a:pPr>
            <a:r>
              <a:rPr lang="en-US" altLang="zh-CN" sz="1800" b="1" dirty="0">
                <a:latin typeface="+mn-ea"/>
              </a:rPr>
              <a:t>2</a:t>
            </a:r>
            <a:endParaRPr lang="zh-CN" altLang="en-US" sz="1800" b="1" dirty="0">
              <a:latin typeface="+mn-ea"/>
            </a:endParaRPr>
          </a:p>
        </p:txBody>
      </p:sp>
      <p:sp>
        <p:nvSpPr>
          <p:cNvPr id="16" name="圆角矩形 15"/>
          <p:cNvSpPr/>
          <p:nvPr/>
        </p:nvSpPr>
        <p:spPr>
          <a:xfrm>
            <a:off x="3890662" y="3017056"/>
            <a:ext cx="4366233" cy="1679838"/>
          </a:xfrm>
          <a:prstGeom prst="roundRect">
            <a:avLst>
              <a:gd name="adj" fmla="val 10215"/>
            </a:avLst>
          </a:prstGeom>
          <a:solidFill>
            <a:schemeClr val="accent2"/>
          </a:solidFill>
          <a:ln>
            <a:gradFill>
              <a:gsLst>
                <a:gs pos="100000">
                  <a:schemeClr val="bg1">
                    <a:lumMod val="85000"/>
                  </a:schemeClr>
                </a:gs>
                <a:gs pos="0">
                  <a:schemeClr val="bg1"/>
                </a:gs>
              </a:gsLst>
              <a:lin ang="5400000" scaled="0"/>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anchor="ctr"/>
          <a:lstStyle/>
          <a:p>
            <a:pPr algn="ctr">
              <a:defRPr/>
            </a:pPr>
            <a:endParaRPr lang="zh-CN" altLang="en-US" sz="1800" b="1">
              <a:solidFill>
                <a:schemeClr val="bg1"/>
              </a:solidFill>
              <a:latin typeface="+mn-ea"/>
            </a:endParaRPr>
          </a:p>
        </p:txBody>
      </p:sp>
      <p:grpSp>
        <p:nvGrpSpPr>
          <p:cNvPr id="2" name="组合 20"/>
          <p:cNvGrpSpPr/>
          <p:nvPr/>
        </p:nvGrpSpPr>
        <p:grpSpPr>
          <a:xfrm>
            <a:off x="2869738" y="1069272"/>
            <a:ext cx="5509987" cy="2228355"/>
            <a:chOff x="4106906" y="1289969"/>
            <a:chExt cx="4379869" cy="1787909"/>
          </a:xfrm>
        </p:grpSpPr>
        <p:sp>
          <p:nvSpPr>
            <p:cNvPr id="3" name="圆角矩形 2"/>
            <p:cNvSpPr/>
            <p:nvPr/>
          </p:nvSpPr>
          <p:spPr bwMode="auto">
            <a:xfrm rot="10800000">
              <a:off x="4918299" y="1365508"/>
              <a:ext cx="3568476" cy="1422446"/>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b="1">
                <a:solidFill>
                  <a:schemeClr val="bg1"/>
                </a:solidFill>
                <a:latin typeface="+mn-ea"/>
              </a:endParaRPr>
            </a:p>
          </p:txBody>
        </p:sp>
        <p:sp>
          <p:nvSpPr>
            <p:cNvPr id="12" name="任意多边形 8"/>
            <p:cNvSpPr/>
            <p:nvPr/>
          </p:nvSpPr>
          <p:spPr bwMode="auto">
            <a:xfrm rot="16200000">
              <a:off x="4236820" y="1160055"/>
              <a:ext cx="784196" cy="1044024"/>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2"/>
            </a:solidFill>
            <a:ln w="14288" cap="flat">
              <a:noFill/>
              <a:prstDash val="solid"/>
              <a:miter lim="800000"/>
            </a:ln>
          </p:spPr>
          <p:txBody>
            <a:bodyPr/>
            <a:lstStyle/>
            <a:p>
              <a:endParaRPr lang="zh-CN" altLang="en-US" sz="1800">
                <a:latin typeface="+mn-ea"/>
              </a:endParaRPr>
            </a:p>
          </p:txBody>
        </p:sp>
        <p:sp>
          <p:nvSpPr>
            <p:cNvPr id="13" name="Oval 53"/>
            <p:cNvSpPr>
              <a:spLocks noChangeArrowheads="1"/>
            </p:cNvSpPr>
            <p:nvPr/>
          </p:nvSpPr>
          <p:spPr bwMode="auto">
            <a:xfrm>
              <a:off x="4158215" y="1340400"/>
              <a:ext cx="677163" cy="672661"/>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tx1"/>
                </a:solidFill>
                <a:latin typeface="+mn-ea"/>
              </a:endParaRPr>
            </a:p>
          </p:txBody>
        </p:sp>
        <p:sp>
          <p:nvSpPr>
            <p:cNvPr id="14" name="文本框 28"/>
            <p:cNvSpPr txBox="1"/>
            <p:nvPr/>
          </p:nvSpPr>
          <p:spPr>
            <a:xfrm>
              <a:off x="4178076" y="1478309"/>
              <a:ext cx="664960" cy="416396"/>
            </a:xfrm>
            <a:prstGeom prst="rect">
              <a:avLst/>
            </a:prstGeom>
            <a:noFill/>
          </p:spPr>
          <p:txBody>
            <a:bodyPr wrap="square">
              <a:spAutoFit/>
            </a:bodyPr>
            <a:lstStyle/>
            <a:p>
              <a:pPr algn="ctr">
                <a:lnSpc>
                  <a:spcPct val="117000"/>
                </a:lnSpc>
                <a:defRPr/>
              </a:pPr>
              <a:r>
                <a:rPr lang="en-US" altLang="zh-CN" sz="1800" b="1" dirty="0">
                  <a:latin typeface="+mn-ea"/>
                </a:rPr>
                <a:t>1</a:t>
              </a:r>
              <a:endParaRPr lang="zh-CN" altLang="en-US" sz="1800" b="1" dirty="0">
                <a:latin typeface="+mn-ea"/>
              </a:endParaRPr>
            </a:p>
          </p:txBody>
        </p:sp>
        <p:sp>
          <p:nvSpPr>
            <p:cNvPr id="15" name="圆角矩形 14"/>
            <p:cNvSpPr/>
            <p:nvPr/>
          </p:nvSpPr>
          <p:spPr>
            <a:xfrm>
              <a:off x="5235232" y="1432843"/>
              <a:ext cx="3039974" cy="1306030"/>
            </a:xfrm>
            <a:prstGeom prst="roundRect">
              <a:avLst>
                <a:gd name="adj" fmla="val 10215"/>
              </a:avLst>
            </a:prstGeom>
            <a:solidFill>
              <a:schemeClr val="accent2"/>
            </a:solidFill>
            <a:ln>
              <a:gradFill>
                <a:gsLst>
                  <a:gs pos="100000">
                    <a:schemeClr val="bg1">
                      <a:lumMod val="85000"/>
                    </a:schemeClr>
                  </a:gs>
                  <a:gs pos="0">
                    <a:schemeClr val="bg1"/>
                  </a:gs>
                </a:gsLst>
                <a:lin ang="5400000" scaled="0"/>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b="1">
                <a:solidFill>
                  <a:schemeClr val="bg1"/>
                </a:solidFill>
                <a:latin typeface="+mn-ea"/>
              </a:endParaRPr>
            </a:p>
          </p:txBody>
        </p:sp>
        <p:sp>
          <p:nvSpPr>
            <p:cNvPr id="18" name="矩形 27"/>
            <p:cNvSpPr>
              <a:spLocks noChangeArrowheads="1"/>
            </p:cNvSpPr>
            <p:nvPr/>
          </p:nvSpPr>
          <p:spPr bwMode="auto">
            <a:xfrm>
              <a:off x="5348621" y="1446662"/>
              <a:ext cx="2903555" cy="1631216"/>
            </a:xfrm>
            <a:prstGeom prst="rect">
              <a:avLst/>
            </a:prstGeom>
            <a:noFill/>
            <a:ln w="9525">
              <a:noFill/>
              <a:miter lim="800000"/>
            </a:ln>
          </p:spPr>
          <p:txBody>
            <a:bodyPr wrap="square">
              <a:spAutoFit/>
            </a:bodyPr>
            <a:lstStyle/>
            <a:p>
              <a:r>
                <a:rPr lang="zh-CN" altLang="zh-CN" sz="2000" dirty="0">
                  <a:latin typeface="黑体" panose="02010609060101010101" pitchFamily="49" charset="-122"/>
                  <a:ea typeface="黑体" panose="02010609060101010101" pitchFamily="49" charset="-122"/>
                </a:rPr>
                <a:t>提倡使用基础预埋节或固定支腿；严禁用标准节或加强节替代基础预埋节或固定支腿；严禁重复使用基础预埋节或固定支腿；</a:t>
              </a:r>
              <a:endParaRPr lang="zh-CN" altLang="en-US" sz="2000" dirty="0">
                <a:latin typeface="黑体" panose="02010609060101010101" pitchFamily="49" charset="-122"/>
                <a:ea typeface="黑体" panose="02010609060101010101" pitchFamily="49" charset="-122"/>
              </a:endParaRPr>
            </a:p>
          </p:txBody>
        </p:sp>
      </p:grpSp>
      <p:sp>
        <p:nvSpPr>
          <p:cNvPr id="19" name="矩形 27"/>
          <p:cNvSpPr>
            <a:spLocks noChangeArrowheads="1"/>
          </p:cNvSpPr>
          <p:nvPr/>
        </p:nvSpPr>
        <p:spPr bwMode="auto">
          <a:xfrm>
            <a:off x="4004053" y="3065693"/>
            <a:ext cx="4252842" cy="1631200"/>
          </a:xfrm>
          <a:prstGeom prst="rect">
            <a:avLst/>
          </a:prstGeom>
          <a:noFill/>
          <a:ln w="9525">
            <a:noFill/>
            <a:miter lim="800000"/>
          </a:ln>
        </p:spPr>
        <p:txBody>
          <a:bodyPr wrap="square" lIns="91426" tIns="45712" rIns="91426" bIns="45712">
            <a:spAutoFit/>
          </a:bodyPr>
          <a:lstStyle/>
          <a:p>
            <a:r>
              <a:rPr lang="zh-CN" altLang="zh-CN" sz="2000" dirty="0" smtClean="0">
                <a:latin typeface="黑体" panose="02010609060101010101" pitchFamily="49" charset="-122"/>
                <a:ea typeface="黑体" panose="02010609060101010101" pitchFamily="49" charset="-122"/>
              </a:rPr>
              <a:t>使</a:t>
            </a:r>
            <a:r>
              <a:rPr lang="zh-CN" altLang="zh-CN" sz="2000" dirty="0">
                <a:latin typeface="黑体" panose="02010609060101010101" pitchFamily="49" charset="-122"/>
                <a:ea typeface="黑体" panose="02010609060101010101" pitchFamily="49" charset="-122"/>
              </a:rPr>
              <a:t>用预埋螺</a:t>
            </a:r>
            <a:r>
              <a:rPr lang="zh-CN" altLang="zh-CN" sz="2000" dirty="0" smtClean="0">
                <a:latin typeface="黑体" panose="02010609060101010101" pitchFamily="49" charset="-122"/>
                <a:ea typeface="黑体" panose="02010609060101010101" pitchFamily="49" charset="-122"/>
              </a:rPr>
              <a:t>栓</a:t>
            </a:r>
            <a:r>
              <a:rPr lang="zh-CN" altLang="en-US" sz="2000" dirty="0" smtClean="0">
                <a:latin typeface="黑体" panose="02010609060101010101" pitchFamily="49" charset="-122"/>
                <a:ea typeface="黑体" panose="02010609060101010101" pitchFamily="49" charset="-122"/>
              </a:rPr>
              <a:t>的</a:t>
            </a:r>
            <a:r>
              <a:rPr lang="zh-CN" altLang="zh-CN" sz="2000" dirty="0" smtClean="0">
                <a:latin typeface="黑体" panose="02010609060101010101" pitchFamily="49" charset="-122"/>
                <a:ea typeface="黑体" panose="02010609060101010101" pitchFamily="49" charset="-122"/>
              </a:rPr>
              <a:t>，</a:t>
            </a:r>
            <a:r>
              <a:rPr lang="zh-CN" altLang="zh-CN" sz="2000" dirty="0">
                <a:latin typeface="黑体" panose="02010609060101010101" pitchFamily="49" charset="-122"/>
                <a:ea typeface="黑体" panose="02010609060101010101" pitchFamily="49" charset="-122"/>
              </a:rPr>
              <a:t>预埋螺栓严禁擅自制造</a:t>
            </a:r>
            <a:r>
              <a:rPr lang="zh-CN" altLang="zh-CN" sz="2000" dirty="0" smtClean="0">
                <a:latin typeface="黑体" panose="02010609060101010101" pitchFamily="49" charset="-122"/>
                <a:ea typeface="黑体" panose="02010609060101010101" pitchFamily="49" charset="-122"/>
              </a:rPr>
              <a:t>，应</a:t>
            </a:r>
            <a:r>
              <a:rPr lang="zh-CN" altLang="zh-CN" sz="2000" dirty="0">
                <a:latin typeface="黑体" panose="02010609060101010101" pitchFamily="49" charset="-122"/>
                <a:ea typeface="黑体" panose="02010609060101010101" pitchFamily="49" charset="-122"/>
              </a:rPr>
              <a:t>由原厂提供，厂家应提供合格证明材料，由施工总承包单位报监理单位审查合格后方可预埋，并做好隐蔽验收记</a:t>
            </a:r>
            <a:r>
              <a:rPr lang="zh-CN" altLang="zh-CN" sz="2000" dirty="0" smtClean="0">
                <a:latin typeface="黑体" panose="02010609060101010101" pitchFamily="49" charset="-122"/>
                <a:ea typeface="黑体" panose="02010609060101010101" pitchFamily="49" charset="-122"/>
              </a:rPr>
              <a:t>录</a:t>
            </a:r>
            <a:endParaRPr lang="zh-CN" altLang="en-US" sz="2000" dirty="0">
              <a:latin typeface="黑体" panose="02010609060101010101" pitchFamily="49" charset="-122"/>
              <a:ea typeface="黑体" panose="02010609060101010101" pitchFamily="49" charset="-122"/>
            </a:endParaRPr>
          </a:p>
        </p:txBody>
      </p:sp>
      <p:grpSp>
        <p:nvGrpSpPr>
          <p:cNvPr id="5" name="组合 1"/>
          <p:cNvGrpSpPr/>
          <p:nvPr/>
        </p:nvGrpSpPr>
        <p:grpSpPr>
          <a:xfrm>
            <a:off x="430719" y="1120603"/>
            <a:ext cx="1983233" cy="2383858"/>
            <a:chOff x="810689" y="1080506"/>
            <a:chExt cx="2377678" cy="1619250"/>
          </a:xfrm>
        </p:grpSpPr>
        <p:sp>
          <p:nvSpPr>
            <p:cNvPr id="252" name="AutoShape 3"/>
            <p:cNvSpPr>
              <a:spLocks noChangeAspect="1" noChangeArrowheads="1" noTextEdit="1"/>
            </p:cNvSpPr>
            <p:nvPr/>
          </p:nvSpPr>
          <p:spPr bwMode="auto">
            <a:xfrm>
              <a:off x="810689" y="1080506"/>
              <a:ext cx="2377678"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100">
                <a:cs typeface="+mn-ea"/>
              </a:endParaRPr>
            </a:p>
          </p:txBody>
        </p:sp>
        <p:grpSp>
          <p:nvGrpSpPr>
            <p:cNvPr id="6" name="Group 205"/>
            <p:cNvGrpSpPr/>
            <p:nvPr/>
          </p:nvGrpSpPr>
          <p:grpSpPr bwMode="auto">
            <a:xfrm>
              <a:off x="2176335" y="1203141"/>
              <a:ext cx="948928" cy="641747"/>
              <a:chOff x="2094" y="1918"/>
              <a:chExt cx="797" cy="539"/>
            </a:xfrm>
          </p:grpSpPr>
          <p:sp>
            <p:nvSpPr>
              <p:cNvPr id="254" name="Freeform 5"/>
              <p:cNvSpPr/>
              <p:nvPr/>
            </p:nvSpPr>
            <p:spPr bwMode="auto">
              <a:xfrm>
                <a:off x="2094" y="1918"/>
                <a:ext cx="797" cy="539"/>
              </a:xfrm>
              <a:custGeom>
                <a:avLst/>
                <a:gdLst>
                  <a:gd name="T0" fmla="*/ 797 w 797"/>
                  <a:gd name="T1" fmla="*/ 497 h 539"/>
                  <a:gd name="T2" fmla="*/ 797 w 797"/>
                  <a:gd name="T3" fmla="*/ 504 h 539"/>
                  <a:gd name="T4" fmla="*/ 793 w 797"/>
                  <a:gd name="T5" fmla="*/ 512 h 539"/>
                  <a:gd name="T6" fmla="*/ 789 w 797"/>
                  <a:gd name="T7" fmla="*/ 520 h 539"/>
                  <a:gd name="T8" fmla="*/ 785 w 797"/>
                  <a:gd name="T9" fmla="*/ 527 h 539"/>
                  <a:gd name="T10" fmla="*/ 778 w 797"/>
                  <a:gd name="T11" fmla="*/ 531 h 539"/>
                  <a:gd name="T12" fmla="*/ 770 w 797"/>
                  <a:gd name="T13" fmla="*/ 535 h 539"/>
                  <a:gd name="T14" fmla="*/ 762 w 797"/>
                  <a:gd name="T15" fmla="*/ 539 h 539"/>
                  <a:gd name="T16" fmla="*/ 755 w 797"/>
                  <a:gd name="T17" fmla="*/ 539 h 539"/>
                  <a:gd name="T18" fmla="*/ 38 w 797"/>
                  <a:gd name="T19" fmla="*/ 539 h 539"/>
                  <a:gd name="T20" fmla="*/ 31 w 797"/>
                  <a:gd name="T21" fmla="*/ 539 h 539"/>
                  <a:gd name="T22" fmla="*/ 23 w 797"/>
                  <a:gd name="T23" fmla="*/ 535 h 539"/>
                  <a:gd name="T24" fmla="*/ 15 w 797"/>
                  <a:gd name="T25" fmla="*/ 531 h 539"/>
                  <a:gd name="T26" fmla="*/ 12 w 797"/>
                  <a:gd name="T27" fmla="*/ 527 h 539"/>
                  <a:gd name="T28" fmla="*/ 4 w 797"/>
                  <a:gd name="T29" fmla="*/ 520 h 539"/>
                  <a:gd name="T30" fmla="*/ 0 w 797"/>
                  <a:gd name="T31" fmla="*/ 512 h 539"/>
                  <a:gd name="T32" fmla="*/ 0 w 797"/>
                  <a:gd name="T33" fmla="*/ 504 h 539"/>
                  <a:gd name="T34" fmla="*/ 0 w 797"/>
                  <a:gd name="T35" fmla="*/ 497 h 539"/>
                  <a:gd name="T36" fmla="*/ 0 w 797"/>
                  <a:gd name="T37" fmla="*/ 42 h 539"/>
                  <a:gd name="T38" fmla="*/ 0 w 797"/>
                  <a:gd name="T39" fmla="*/ 35 h 539"/>
                  <a:gd name="T40" fmla="*/ 0 w 797"/>
                  <a:gd name="T41" fmla="*/ 23 h 539"/>
                  <a:gd name="T42" fmla="*/ 4 w 797"/>
                  <a:gd name="T43" fmla="*/ 19 h 539"/>
                  <a:gd name="T44" fmla="*/ 12 w 797"/>
                  <a:gd name="T45" fmla="*/ 12 h 539"/>
                  <a:gd name="T46" fmla="*/ 15 w 797"/>
                  <a:gd name="T47" fmla="*/ 8 h 539"/>
                  <a:gd name="T48" fmla="*/ 23 w 797"/>
                  <a:gd name="T49" fmla="*/ 4 h 539"/>
                  <a:gd name="T50" fmla="*/ 31 w 797"/>
                  <a:gd name="T51" fmla="*/ 0 h 539"/>
                  <a:gd name="T52" fmla="*/ 38 w 797"/>
                  <a:gd name="T53" fmla="*/ 0 h 539"/>
                  <a:gd name="T54" fmla="*/ 755 w 797"/>
                  <a:gd name="T55" fmla="*/ 0 h 539"/>
                  <a:gd name="T56" fmla="*/ 762 w 797"/>
                  <a:gd name="T57" fmla="*/ 0 h 539"/>
                  <a:gd name="T58" fmla="*/ 770 w 797"/>
                  <a:gd name="T59" fmla="*/ 4 h 539"/>
                  <a:gd name="T60" fmla="*/ 778 w 797"/>
                  <a:gd name="T61" fmla="*/ 8 h 539"/>
                  <a:gd name="T62" fmla="*/ 785 w 797"/>
                  <a:gd name="T63" fmla="*/ 12 h 539"/>
                  <a:gd name="T64" fmla="*/ 789 w 797"/>
                  <a:gd name="T65" fmla="*/ 19 h 539"/>
                  <a:gd name="T66" fmla="*/ 793 w 797"/>
                  <a:gd name="T67" fmla="*/ 23 h 539"/>
                  <a:gd name="T68" fmla="*/ 797 w 797"/>
                  <a:gd name="T69" fmla="*/ 35 h 539"/>
                  <a:gd name="T70" fmla="*/ 797 w 797"/>
                  <a:gd name="T71" fmla="*/ 42 h 539"/>
                  <a:gd name="T72" fmla="*/ 797 w 797"/>
                  <a:gd name="T73" fmla="*/ 497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97" h="539">
                    <a:moveTo>
                      <a:pt x="797" y="497"/>
                    </a:moveTo>
                    <a:lnTo>
                      <a:pt x="797" y="504"/>
                    </a:lnTo>
                    <a:lnTo>
                      <a:pt x="793" y="512"/>
                    </a:lnTo>
                    <a:lnTo>
                      <a:pt x="789" y="520"/>
                    </a:lnTo>
                    <a:lnTo>
                      <a:pt x="785" y="527"/>
                    </a:lnTo>
                    <a:lnTo>
                      <a:pt x="778" y="531"/>
                    </a:lnTo>
                    <a:lnTo>
                      <a:pt x="770" y="535"/>
                    </a:lnTo>
                    <a:lnTo>
                      <a:pt x="762" y="539"/>
                    </a:lnTo>
                    <a:lnTo>
                      <a:pt x="755" y="539"/>
                    </a:lnTo>
                    <a:lnTo>
                      <a:pt x="38" y="539"/>
                    </a:lnTo>
                    <a:lnTo>
                      <a:pt x="31" y="539"/>
                    </a:lnTo>
                    <a:lnTo>
                      <a:pt x="23" y="535"/>
                    </a:lnTo>
                    <a:lnTo>
                      <a:pt x="15" y="531"/>
                    </a:lnTo>
                    <a:lnTo>
                      <a:pt x="12" y="527"/>
                    </a:lnTo>
                    <a:lnTo>
                      <a:pt x="4" y="520"/>
                    </a:lnTo>
                    <a:lnTo>
                      <a:pt x="0" y="512"/>
                    </a:lnTo>
                    <a:lnTo>
                      <a:pt x="0" y="504"/>
                    </a:lnTo>
                    <a:lnTo>
                      <a:pt x="0" y="497"/>
                    </a:lnTo>
                    <a:lnTo>
                      <a:pt x="0" y="42"/>
                    </a:lnTo>
                    <a:lnTo>
                      <a:pt x="0" y="35"/>
                    </a:lnTo>
                    <a:lnTo>
                      <a:pt x="0" y="23"/>
                    </a:lnTo>
                    <a:lnTo>
                      <a:pt x="4" y="19"/>
                    </a:lnTo>
                    <a:lnTo>
                      <a:pt x="12" y="12"/>
                    </a:lnTo>
                    <a:lnTo>
                      <a:pt x="15" y="8"/>
                    </a:lnTo>
                    <a:lnTo>
                      <a:pt x="23" y="4"/>
                    </a:lnTo>
                    <a:lnTo>
                      <a:pt x="31" y="0"/>
                    </a:lnTo>
                    <a:lnTo>
                      <a:pt x="38" y="0"/>
                    </a:lnTo>
                    <a:lnTo>
                      <a:pt x="755" y="0"/>
                    </a:lnTo>
                    <a:lnTo>
                      <a:pt x="762" y="0"/>
                    </a:lnTo>
                    <a:lnTo>
                      <a:pt x="770" y="4"/>
                    </a:lnTo>
                    <a:lnTo>
                      <a:pt x="778" y="8"/>
                    </a:lnTo>
                    <a:lnTo>
                      <a:pt x="785" y="12"/>
                    </a:lnTo>
                    <a:lnTo>
                      <a:pt x="789" y="19"/>
                    </a:lnTo>
                    <a:lnTo>
                      <a:pt x="793" y="23"/>
                    </a:lnTo>
                    <a:lnTo>
                      <a:pt x="797" y="35"/>
                    </a:lnTo>
                    <a:lnTo>
                      <a:pt x="797" y="42"/>
                    </a:lnTo>
                    <a:lnTo>
                      <a:pt x="797" y="497"/>
                    </a:lnTo>
                    <a:close/>
                  </a:path>
                </a:pathLst>
              </a:custGeom>
              <a:solidFill>
                <a:srgbClr val="BCBAB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55" name="Freeform 6"/>
              <p:cNvSpPr/>
              <p:nvPr/>
            </p:nvSpPr>
            <p:spPr bwMode="auto">
              <a:xfrm>
                <a:off x="2113" y="1945"/>
                <a:ext cx="12" cy="15"/>
              </a:xfrm>
              <a:custGeom>
                <a:avLst/>
                <a:gdLst>
                  <a:gd name="T0" fmla="*/ 12 w 12"/>
                  <a:gd name="T1" fmla="*/ 0 h 15"/>
                  <a:gd name="T2" fmla="*/ 0 w 12"/>
                  <a:gd name="T3" fmla="*/ 15 h 15"/>
                  <a:gd name="T4" fmla="*/ 4 w 12"/>
                  <a:gd name="T5" fmla="*/ 11 h 15"/>
                  <a:gd name="T6" fmla="*/ 8 w 12"/>
                  <a:gd name="T7" fmla="*/ 8 h 15"/>
                  <a:gd name="T8" fmla="*/ 8 w 12"/>
                  <a:gd name="T9" fmla="*/ 4 h 15"/>
                  <a:gd name="T10" fmla="*/ 12 w 12"/>
                  <a:gd name="T11" fmla="*/ 0 h 15"/>
                </a:gdLst>
                <a:ahLst/>
                <a:cxnLst>
                  <a:cxn ang="0">
                    <a:pos x="T0" y="T1"/>
                  </a:cxn>
                  <a:cxn ang="0">
                    <a:pos x="T2" y="T3"/>
                  </a:cxn>
                  <a:cxn ang="0">
                    <a:pos x="T4" y="T5"/>
                  </a:cxn>
                  <a:cxn ang="0">
                    <a:pos x="T6" y="T7"/>
                  </a:cxn>
                  <a:cxn ang="0">
                    <a:pos x="T8" y="T9"/>
                  </a:cxn>
                  <a:cxn ang="0">
                    <a:pos x="T10" y="T11"/>
                  </a:cxn>
                </a:cxnLst>
                <a:rect l="0" t="0" r="r" b="b"/>
                <a:pathLst>
                  <a:path w="12" h="15">
                    <a:moveTo>
                      <a:pt x="12" y="0"/>
                    </a:moveTo>
                    <a:lnTo>
                      <a:pt x="0" y="15"/>
                    </a:lnTo>
                    <a:lnTo>
                      <a:pt x="4" y="11"/>
                    </a:lnTo>
                    <a:lnTo>
                      <a:pt x="8" y="8"/>
                    </a:lnTo>
                    <a:lnTo>
                      <a:pt x="8" y="4"/>
                    </a:lnTo>
                    <a:lnTo>
                      <a:pt x="12" y="0"/>
                    </a:lnTo>
                    <a:close/>
                  </a:path>
                </a:pathLst>
              </a:custGeom>
              <a:solidFill>
                <a:srgbClr val="FBFCF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56" name="Freeform 7"/>
              <p:cNvSpPr/>
              <p:nvPr/>
            </p:nvSpPr>
            <p:spPr bwMode="auto">
              <a:xfrm>
                <a:off x="2113" y="1937"/>
                <a:ext cx="23" cy="35"/>
              </a:xfrm>
              <a:custGeom>
                <a:avLst/>
                <a:gdLst>
                  <a:gd name="T0" fmla="*/ 23 w 23"/>
                  <a:gd name="T1" fmla="*/ 0 h 35"/>
                  <a:gd name="T2" fmla="*/ 0 w 23"/>
                  <a:gd name="T3" fmla="*/ 35 h 35"/>
                  <a:gd name="T4" fmla="*/ 0 w 23"/>
                  <a:gd name="T5" fmla="*/ 27 h 35"/>
                  <a:gd name="T6" fmla="*/ 4 w 23"/>
                  <a:gd name="T7" fmla="*/ 23 h 35"/>
                  <a:gd name="T8" fmla="*/ 15 w 23"/>
                  <a:gd name="T9" fmla="*/ 4 h 35"/>
                  <a:gd name="T10" fmla="*/ 19 w 23"/>
                  <a:gd name="T11" fmla="*/ 0 h 35"/>
                  <a:gd name="T12" fmla="*/ 23 w 23"/>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23" h="35">
                    <a:moveTo>
                      <a:pt x="23" y="0"/>
                    </a:moveTo>
                    <a:lnTo>
                      <a:pt x="0" y="35"/>
                    </a:lnTo>
                    <a:lnTo>
                      <a:pt x="0" y="27"/>
                    </a:lnTo>
                    <a:lnTo>
                      <a:pt x="4" y="23"/>
                    </a:lnTo>
                    <a:lnTo>
                      <a:pt x="15" y="4"/>
                    </a:lnTo>
                    <a:lnTo>
                      <a:pt x="19" y="0"/>
                    </a:lnTo>
                    <a:lnTo>
                      <a:pt x="23" y="0"/>
                    </a:lnTo>
                    <a:close/>
                  </a:path>
                </a:pathLst>
              </a:custGeom>
              <a:solidFill>
                <a:srgbClr val="FBFCF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57" name="Freeform 8"/>
              <p:cNvSpPr/>
              <p:nvPr/>
            </p:nvSpPr>
            <p:spPr bwMode="auto">
              <a:xfrm>
                <a:off x="2113" y="1933"/>
                <a:ext cx="27" cy="46"/>
              </a:xfrm>
              <a:custGeom>
                <a:avLst/>
                <a:gdLst>
                  <a:gd name="T0" fmla="*/ 27 w 27"/>
                  <a:gd name="T1" fmla="*/ 0 h 46"/>
                  <a:gd name="T2" fmla="*/ 0 w 27"/>
                  <a:gd name="T3" fmla="*/ 46 h 46"/>
                  <a:gd name="T4" fmla="*/ 0 w 27"/>
                  <a:gd name="T5" fmla="*/ 39 h 46"/>
                  <a:gd name="T6" fmla="*/ 0 w 27"/>
                  <a:gd name="T7" fmla="*/ 39 h 46"/>
                  <a:gd name="T8" fmla="*/ 23 w 27"/>
                  <a:gd name="T9" fmla="*/ 4 h 46"/>
                  <a:gd name="T10" fmla="*/ 23 w 27"/>
                  <a:gd name="T11" fmla="*/ 0 h 46"/>
                  <a:gd name="T12" fmla="*/ 27 w 27"/>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27" h="46">
                    <a:moveTo>
                      <a:pt x="27" y="0"/>
                    </a:moveTo>
                    <a:lnTo>
                      <a:pt x="0" y="46"/>
                    </a:lnTo>
                    <a:lnTo>
                      <a:pt x="0" y="39"/>
                    </a:lnTo>
                    <a:lnTo>
                      <a:pt x="0" y="39"/>
                    </a:lnTo>
                    <a:lnTo>
                      <a:pt x="23" y="4"/>
                    </a:lnTo>
                    <a:lnTo>
                      <a:pt x="23" y="0"/>
                    </a:lnTo>
                    <a:lnTo>
                      <a:pt x="27" y="0"/>
                    </a:lnTo>
                    <a:close/>
                  </a:path>
                </a:pathLst>
              </a:custGeom>
              <a:solidFill>
                <a:srgbClr val="FBFCF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58" name="Freeform 9"/>
              <p:cNvSpPr/>
              <p:nvPr/>
            </p:nvSpPr>
            <p:spPr bwMode="auto">
              <a:xfrm>
                <a:off x="2113" y="1933"/>
                <a:ext cx="34" cy="58"/>
              </a:xfrm>
              <a:custGeom>
                <a:avLst/>
                <a:gdLst>
                  <a:gd name="T0" fmla="*/ 34 w 34"/>
                  <a:gd name="T1" fmla="*/ 0 h 58"/>
                  <a:gd name="T2" fmla="*/ 0 w 34"/>
                  <a:gd name="T3" fmla="*/ 58 h 58"/>
                  <a:gd name="T4" fmla="*/ 0 w 34"/>
                  <a:gd name="T5" fmla="*/ 46 h 58"/>
                  <a:gd name="T6" fmla="*/ 31 w 34"/>
                  <a:gd name="T7" fmla="*/ 0 h 58"/>
                  <a:gd name="T8" fmla="*/ 31 w 34"/>
                  <a:gd name="T9" fmla="*/ 0 h 58"/>
                  <a:gd name="T10" fmla="*/ 34 w 34"/>
                  <a:gd name="T11" fmla="*/ 0 h 58"/>
                </a:gdLst>
                <a:ahLst/>
                <a:cxnLst>
                  <a:cxn ang="0">
                    <a:pos x="T0" y="T1"/>
                  </a:cxn>
                  <a:cxn ang="0">
                    <a:pos x="T2" y="T3"/>
                  </a:cxn>
                  <a:cxn ang="0">
                    <a:pos x="T4" y="T5"/>
                  </a:cxn>
                  <a:cxn ang="0">
                    <a:pos x="T6" y="T7"/>
                  </a:cxn>
                  <a:cxn ang="0">
                    <a:pos x="T8" y="T9"/>
                  </a:cxn>
                  <a:cxn ang="0">
                    <a:pos x="T10" y="T11"/>
                  </a:cxn>
                </a:cxnLst>
                <a:rect l="0" t="0" r="r" b="b"/>
                <a:pathLst>
                  <a:path w="34" h="58">
                    <a:moveTo>
                      <a:pt x="34" y="0"/>
                    </a:moveTo>
                    <a:lnTo>
                      <a:pt x="0" y="58"/>
                    </a:lnTo>
                    <a:lnTo>
                      <a:pt x="0" y="46"/>
                    </a:lnTo>
                    <a:lnTo>
                      <a:pt x="31" y="0"/>
                    </a:lnTo>
                    <a:lnTo>
                      <a:pt x="31" y="0"/>
                    </a:lnTo>
                    <a:lnTo>
                      <a:pt x="34" y="0"/>
                    </a:lnTo>
                    <a:close/>
                  </a:path>
                </a:pathLst>
              </a:custGeom>
              <a:solidFill>
                <a:srgbClr val="FBFCF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59" name="Freeform 10"/>
              <p:cNvSpPr/>
              <p:nvPr/>
            </p:nvSpPr>
            <p:spPr bwMode="auto">
              <a:xfrm>
                <a:off x="2113" y="1930"/>
                <a:ext cx="42" cy="65"/>
              </a:xfrm>
              <a:custGeom>
                <a:avLst/>
                <a:gdLst>
                  <a:gd name="T0" fmla="*/ 42 w 42"/>
                  <a:gd name="T1" fmla="*/ 0 h 65"/>
                  <a:gd name="T2" fmla="*/ 0 w 42"/>
                  <a:gd name="T3" fmla="*/ 65 h 65"/>
                  <a:gd name="T4" fmla="*/ 0 w 42"/>
                  <a:gd name="T5" fmla="*/ 57 h 65"/>
                  <a:gd name="T6" fmla="*/ 34 w 42"/>
                  <a:gd name="T7" fmla="*/ 0 h 65"/>
                  <a:gd name="T8" fmla="*/ 38 w 42"/>
                  <a:gd name="T9" fmla="*/ 0 h 65"/>
                  <a:gd name="T10" fmla="*/ 42 w 42"/>
                  <a:gd name="T11" fmla="*/ 0 h 65"/>
                  <a:gd name="T12" fmla="*/ 42 w 42"/>
                  <a:gd name="T13" fmla="*/ 0 h 65"/>
                </a:gdLst>
                <a:ahLst/>
                <a:cxnLst>
                  <a:cxn ang="0">
                    <a:pos x="T0" y="T1"/>
                  </a:cxn>
                  <a:cxn ang="0">
                    <a:pos x="T2" y="T3"/>
                  </a:cxn>
                  <a:cxn ang="0">
                    <a:pos x="T4" y="T5"/>
                  </a:cxn>
                  <a:cxn ang="0">
                    <a:pos x="T6" y="T7"/>
                  </a:cxn>
                  <a:cxn ang="0">
                    <a:pos x="T8" y="T9"/>
                  </a:cxn>
                  <a:cxn ang="0">
                    <a:pos x="T10" y="T11"/>
                  </a:cxn>
                  <a:cxn ang="0">
                    <a:pos x="T12" y="T13"/>
                  </a:cxn>
                </a:cxnLst>
                <a:rect l="0" t="0" r="r" b="b"/>
                <a:pathLst>
                  <a:path w="42" h="65">
                    <a:moveTo>
                      <a:pt x="42" y="0"/>
                    </a:moveTo>
                    <a:lnTo>
                      <a:pt x="0" y="65"/>
                    </a:lnTo>
                    <a:lnTo>
                      <a:pt x="0" y="57"/>
                    </a:lnTo>
                    <a:lnTo>
                      <a:pt x="34" y="0"/>
                    </a:lnTo>
                    <a:lnTo>
                      <a:pt x="38" y="0"/>
                    </a:lnTo>
                    <a:lnTo>
                      <a:pt x="42" y="0"/>
                    </a:lnTo>
                    <a:lnTo>
                      <a:pt x="42" y="0"/>
                    </a:lnTo>
                    <a:close/>
                  </a:path>
                </a:pathLst>
              </a:custGeom>
              <a:solidFill>
                <a:srgbClr val="FBFCF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60" name="Freeform 11"/>
              <p:cNvSpPr/>
              <p:nvPr/>
            </p:nvSpPr>
            <p:spPr bwMode="auto">
              <a:xfrm>
                <a:off x="2113" y="1930"/>
                <a:ext cx="46" cy="72"/>
              </a:xfrm>
              <a:custGeom>
                <a:avLst/>
                <a:gdLst>
                  <a:gd name="T0" fmla="*/ 46 w 46"/>
                  <a:gd name="T1" fmla="*/ 0 h 72"/>
                  <a:gd name="T2" fmla="*/ 0 w 46"/>
                  <a:gd name="T3" fmla="*/ 72 h 72"/>
                  <a:gd name="T4" fmla="*/ 0 w 46"/>
                  <a:gd name="T5" fmla="*/ 65 h 72"/>
                  <a:gd name="T6" fmla="*/ 38 w 46"/>
                  <a:gd name="T7" fmla="*/ 0 h 72"/>
                  <a:gd name="T8" fmla="*/ 46 w 46"/>
                  <a:gd name="T9" fmla="*/ 0 h 72"/>
                </a:gdLst>
                <a:ahLst/>
                <a:cxnLst>
                  <a:cxn ang="0">
                    <a:pos x="T0" y="T1"/>
                  </a:cxn>
                  <a:cxn ang="0">
                    <a:pos x="T2" y="T3"/>
                  </a:cxn>
                  <a:cxn ang="0">
                    <a:pos x="T4" y="T5"/>
                  </a:cxn>
                  <a:cxn ang="0">
                    <a:pos x="T6" y="T7"/>
                  </a:cxn>
                  <a:cxn ang="0">
                    <a:pos x="T8" y="T9"/>
                  </a:cxn>
                </a:cxnLst>
                <a:rect l="0" t="0" r="r" b="b"/>
                <a:pathLst>
                  <a:path w="46" h="72">
                    <a:moveTo>
                      <a:pt x="46" y="0"/>
                    </a:moveTo>
                    <a:lnTo>
                      <a:pt x="0" y="72"/>
                    </a:lnTo>
                    <a:lnTo>
                      <a:pt x="0" y="65"/>
                    </a:lnTo>
                    <a:lnTo>
                      <a:pt x="38" y="0"/>
                    </a:lnTo>
                    <a:lnTo>
                      <a:pt x="46" y="0"/>
                    </a:lnTo>
                    <a:close/>
                  </a:path>
                </a:pathLst>
              </a:custGeom>
              <a:solidFill>
                <a:srgbClr val="FBFCF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61" name="Freeform 12"/>
              <p:cNvSpPr/>
              <p:nvPr/>
            </p:nvSpPr>
            <p:spPr bwMode="auto">
              <a:xfrm>
                <a:off x="2113" y="1930"/>
                <a:ext cx="50" cy="84"/>
              </a:xfrm>
              <a:custGeom>
                <a:avLst/>
                <a:gdLst>
                  <a:gd name="T0" fmla="*/ 50 w 50"/>
                  <a:gd name="T1" fmla="*/ 0 h 84"/>
                  <a:gd name="T2" fmla="*/ 0 w 50"/>
                  <a:gd name="T3" fmla="*/ 84 h 84"/>
                  <a:gd name="T4" fmla="*/ 0 w 50"/>
                  <a:gd name="T5" fmla="*/ 76 h 84"/>
                  <a:gd name="T6" fmla="*/ 46 w 50"/>
                  <a:gd name="T7" fmla="*/ 0 h 84"/>
                  <a:gd name="T8" fmla="*/ 50 w 50"/>
                  <a:gd name="T9" fmla="*/ 0 h 84"/>
                </a:gdLst>
                <a:ahLst/>
                <a:cxnLst>
                  <a:cxn ang="0">
                    <a:pos x="T0" y="T1"/>
                  </a:cxn>
                  <a:cxn ang="0">
                    <a:pos x="T2" y="T3"/>
                  </a:cxn>
                  <a:cxn ang="0">
                    <a:pos x="T4" y="T5"/>
                  </a:cxn>
                  <a:cxn ang="0">
                    <a:pos x="T6" y="T7"/>
                  </a:cxn>
                  <a:cxn ang="0">
                    <a:pos x="T8" y="T9"/>
                  </a:cxn>
                </a:cxnLst>
                <a:rect l="0" t="0" r="r" b="b"/>
                <a:pathLst>
                  <a:path w="50" h="84">
                    <a:moveTo>
                      <a:pt x="50" y="0"/>
                    </a:moveTo>
                    <a:lnTo>
                      <a:pt x="0" y="84"/>
                    </a:lnTo>
                    <a:lnTo>
                      <a:pt x="0" y="76"/>
                    </a:lnTo>
                    <a:lnTo>
                      <a:pt x="46" y="0"/>
                    </a:lnTo>
                    <a:lnTo>
                      <a:pt x="50" y="0"/>
                    </a:lnTo>
                    <a:close/>
                  </a:path>
                </a:pathLst>
              </a:custGeom>
              <a:solidFill>
                <a:srgbClr val="FBFCF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62" name="Freeform 13"/>
              <p:cNvSpPr/>
              <p:nvPr/>
            </p:nvSpPr>
            <p:spPr bwMode="auto">
              <a:xfrm>
                <a:off x="2113" y="1930"/>
                <a:ext cx="54" cy="91"/>
              </a:xfrm>
              <a:custGeom>
                <a:avLst/>
                <a:gdLst>
                  <a:gd name="T0" fmla="*/ 54 w 54"/>
                  <a:gd name="T1" fmla="*/ 0 h 91"/>
                  <a:gd name="T2" fmla="*/ 0 w 54"/>
                  <a:gd name="T3" fmla="*/ 91 h 91"/>
                  <a:gd name="T4" fmla="*/ 0 w 54"/>
                  <a:gd name="T5" fmla="*/ 84 h 91"/>
                  <a:gd name="T6" fmla="*/ 50 w 54"/>
                  <a:gd name="T7" fmla="*/ 0 h 91"/>
                  <a:gd name="T8" fmla="*/ 54 w 54"/>
                  <a:gd name="T9" fmla="*/ 0 h 91"/>
                </a:gdLst>
                <a:ahLst/>
                <a:cxnLst>
                  <a:cxn ang="0">
                    <a:pos x="T0" y="T1"/>
                  </a:cxn>
                  <a:cxn ang="0">
                    <a:pos x="T2" y="T3"/>
                  </a:cxn>
                  <a:cxn ang="0">
                    <a:pos x="T4" y="T5"/>
                  </a:cxn>
                  <a:cxn ang="0">
                    <a:pos x="T6" y="T7"/>
                  </a:cxn>
                  <a:cxn ang="0">
                    <a:pos x="T8" y="T9"/>
                  </a:cxn>
                </a:cxnLst>
                <a:rect l="0" t="0" r="r" b="b"/>
                <a:pathLst>
                  <a:path w="54" h="91">
                    <a:moveTo>
                      <a:pt x="54" y="0"/>
                    </a:moveTo>
                    <a:lnTo>
                      <a:pt x="0" y="91"/>
                    </a:lnTo>
                    <a:lnTo>
                      <a:pt x="0" y="84"/>
                    </a:lnTo>
                    <a:lnTo>
                      <a:pt x="50" y="0"/>
                    </a:lnTo>
                    <a:lnTo>
                      <a:pt x="54" y="0"/>
                    </a:lnTo>
                    <a:close/>
                  </a:path>
                </a:pathLst>
              </a:custGeom>
              <a:solidFill>
                <a:srgbClr val="FBFCF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63" name="Freeform 14"/>
              <p:cNvSpPr/>
              <p:nvPr/>
            </p:nvSpPr>
            <p:spPr bwMode="auto">
              <a:xfrm>
                <a:off x="2113" y="1930"/>
                <a:ext cx="57" cy="99"/>
              </a:xfrm>
              <a:custGeom>
                <a:avLst/>
                <a:gdLst>
                  <a:gd name="T0" fmla="*/ 57 w 57"/>
                  <a:gd name="T1" fmla="*/ 0 h 99"/>
                  <a:gd name="T2" fmla="*/ 0 w 57"/>
                  <a:gd name="T3" fmla="*/ 99 h 99"/>
                  <a:gd name="T4" fmla="*/ 0 w 57"/>
                  <a:gd name="T5" fmla="*/ 87 h 99"/>
                  <a:gd name="T6" fmla="*/ 54 w 57"/>
                  <a:gd name="T7" fmla="*/ 0 h 99"/>
                  <a:gd name="T8" fmla="*/ 57 w 57"/>
                  <a:gd name="T9" fmla="*/ 0 h 99"/>
                </a:gdLst>
                <a:ahLst/>
                <a:cxnLst>
                  <a:cxn ang="0">
                    <a:pos x="T0" y="T1"/>
                  </a:cxn>
                  <a:cxn ang="0">
                    <a:pos x="T2" y="T3"/>
                  </a:cxn>
                  <a:cxn ang="0">
                    <a:pos x="T4" y="T5"/>
                  </a:cxn>
                  <a:cxn ang="0">
                    <a:pos x="T6" y="T7"/>
                  </a:cxn>
                  <a:cxn ang="0">
                    <a:pos x="T8" y="T9"/>
                  </a:cxn>
                </a:cxnLst>
                <a:rect l="0" t="0" r="r" b="b"/>
                <a:pathLst>
                  <a:path w="57" h="99">
                    <a:moveTo>
                      <a:pt x="57" y="0"/>
                    </a:moveTo>
                    <a:lnTo>
                      <a:pt x="0" y="99"/>
                    </a:lnTo>
                    <a:lnTo>
                      <a:pt x="0" y="87"/>
                    </a:lnTo>
                    <a:lnTo>
                      <a:pt x="54" y="0"/>
                    </a:lnTo>
                    <a:lnTo>
                      <a:pt x="57" y="0"/>
                    </a:lnTo>
                    <a:close/>
                  </a:path>
                </a:pathLst>
              </a:custGeom>
              <a:solidFill>
                <a:srgbClr val="FBFCF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64" name="Freeform 15"/>
              <p:cNvSpPr/>
              <p:nvPr/>
            </p:nvSpPr>
            <p:spPr bwMode="auto">
              <a:xfrm>
                <a:off x="2113" y="1930"/>
                <a:ext cx="65" cy="107"/>
              </a:xfrm>
              <a:custGeom>
                <a:avLst/>
                <a:gdLst>
                  <a:gd name="T0" fmla="*/ 65 w 65"/>
                  <a:gd name="T1" fmla="*/ 0 h 107"/>
                  <a:gd name="T2" fmla="*/ 0 w 65"/>
                  <a:gd name="T3" fmla="*/ 107 h 107"/>
                  <a:gd name="T4" fmla="*/ 0 w 65"/>
                  <a:gd name="T5" fmla="*/ 99 h 107"/>
                  <a:gd name="T6" fmla="*/ 61 w 65"/>
                  <a:gd name="T7" fmla="*/ 0 h 107"/>
                  <a:gd name="T8" fmla="*/ 65 w 65"/>
                  <a:gd name="T9" fmla="*/ 0 h 107"/>
                </a:gdLst>
                <a:ahLst/>
                <a:cxnLst>
                  <a:cxn ang="0">
                    <a:pos x="T0" y="T1"/>
                  </a:cxn>
                  <a:cxn ang="0">
                    <a:pos x="T2" y="T3"/>
                  </a:cxn>
                  <a:cxn ang="0">
                    <a:pos x="T4" y="T5"/>
                  </a:cxn>
                  <a:cxn ang="0">
                    <a:pos x="T6" y="T7"/>
                  </a:cxn>
                  <a:cxn ang="0">
                    <a:pos x="T8" y="T9"/>
                  </a:cxn>
                </a:cxnLst>
                <a:rect l="0" t="0" r="r" b="b"/>
                <a:pathLst>
                  <a:path w="65" h="107">
                    <a:moveTo>
                      <a:pt x="65" y="0"/>
                    </a:moveTo>
                    <a:lnTo>
                      <a:pt x="0" y="107"/>
                    </a:lnTo>
                    <a:lnTo>
                      <a:pt x="0" y="99"/>
                    </a:lnTo>
                    <a:lnTo>
                      <a:pt x="61" y="0"/>
                    </a:lnTo>
                    <a:lnTo>
                      <a:pt x="65" y="0"/>
                    </a:lnTo>
                    <a:close/>
                  </a:path>
                </a:pathLst>
              </a:custGeom>
              <a:solidFill>
                <a:srgbClr val="FBFCF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65" name="Freeform 16"/>
              <p:cNvSpPr/>
              <p:nvPr/>
            </p:nvSpPr>
            <p:spPr bwMode="auto">
              <a:xfrm>
                <a:off x="2113" y="1930"/>
                <a:ext cx="73" cy="118"/>
              </a:xfrm>
              <a:custGeom>
                <a:avLst/>
                <a:gdLst>
                  <a:gd name="T0" fmla="*/ 73 w 73"/>
                  <a:gd name="T1" fmla="*/ 0 h 118"/>
                  <a:gd name="T2" fmla="*/ 0 w 73"/>
                  <a:gd name="T3" fmla="*/ 118 h 118"/>
                  <a:gd name="T4" fmla="*/ 0 w 73"/>
                  <a:gd name="T5" fmla="*/ 107 h 118"/>
                  <a:gd name="T6" fmla="*/ 65 w 73"/>
                  <a:gd name="T7" fmla="*/ 0 h 118"/>
                  <a:gd name="T8" fmla="*/ 73 w 73"/>
                  <a:gd name="T9" fmla="*/ 0 h 118"/>
                </a:gdLst>
                <a:ahLst/>
                <a:cxnLst>
                  <a:cxn ang="0">
                    <a:pos x="T0" y="T1"/>
                  </a:cxn>
                  <a:cxn ang="0">
                    <a:pos x="T2" y="T3"/>
                  </a:cxn>
                  <a:cxn ang="0">
                    <a:pos x="T4" y="T5"/>
                  </a:cxn>
                  <a:cxn ang="0">
                    <a:pos x="T6" y="T7"/>
                  </a:cxn>
                  <a:cxn ang="0">
                    <a:pos x="T8" y="T9"/>
                  </a:cxn>
                </a:cxnLst>
                <a:rect l="0" t="0" r="r" b="b"/>
                <a:pathLst>
                  <a:path w="73" h="118">
                    <a:moveTo>
                      <a:pt x="73" y="0"/>
                    </a:moveTo>
                    <a:lnTo>
                      <a:pt x="0" y="118"/>
                    </a:lnTo>
                    <a:lnTo>
                      <a:pt x="0" y="107"/>
                    </a:lnTo>
                    <a:lnTo>
                      <a:pt x="65" y="0"/>
                    </a:lnTo>
                    <a:lnTo>
                      <a:pt x="73" y="0"/>
                    </a:lnTo>
                    <a:close/>
                  </a:path>
                </a:pathLst>
              </a:custGeom>
              <a:solidFill>
                <a:srgbClr val="F9FAF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66" name="Freeform 17"/>
              <p:cNvSpPr/>
              <p:nvPr/>
            </p:nvSpPr>
            <p:spPr bwMode="auto">
              <a:xfrm>
                <a:off x="2113" y="1930"/>
                <a:ext cx="73" cy="122"/>
              </a:xfrm>
              <a:custGeom>
                <a:avLst/>
                <a:gdLst>
                  <a:gd name="T0" fmla="*/ 73 w 73"/>
                  <a:gd name="T1" fmla="*/ 0 h 122"/>
                  <a:gd name="T2" fmla="*/ 0 w 73"/>
                  <a:gd name="T3" fmla="*/ 122 h 122"/>
                  <a:gd name="T4" fmla="*/ 0 w 73"/>
                  <a:gd name="T5" fmla="*/ 114 h 122"/>
                  <a:gd name="T6" fmla="*/ 69 w 73"/>
                  <a:gd name="T7" fmla="*/ 0 h 122"/>
                  <a:gd name="T8" fmla="*/ 73 w 73"/>
                  <a:gd name="T9" fmla="*/ 0 h 122"/>
                </a:gdLst>
                <a:ahLst/>
                <a:cxnLst>
                  <a:cxn ang="0">
                    <a:pos x="T0" y="T1"/>
                  </a:cxn>
                  <a:cxn ang="0">
                    <a:pos x="T2" y="T3"/>
                  </a:cxn>
                  <a:cxn ang="0">
                    <a:pos x="T4" y="T5"/>
                  </a:cxn>
                  <a:cxn ang="0">
                    <a:pos x="T6" y="T7"/>
                  </a:cxn>
                  <a:cxn ang="0">
                    <a:pos x="T8" y="T9"/>
                  </a:cxn>
                </a:cxnLst>
                <a:rect l="0" t="0" r="r" b="b"/>
                <a:pathLst>
                  <a:path w="73" h="122">
                    <a:moveTo>
                      <a:pt x="73" y="0"/>
                    </a:moveTo>
                    <a:lnTo>
                      <a:pt x="0" y="122"/>
                    </a:lnTo>
                    <a:lnTo>
                      <a:pt x="0" y="114"/>
                    </a:lnTo>
                    <a:lnTo>
                      <a:pt x="69" y="0"/>
                    </a:lnTo>
                    <a:lnTo>
                      <a:pt x="73" y="0"/>
                    </a:lnTo>
                    <a:close/>
                  </a:path>
                </a:pathLst>
              </a:custGeom>
              <a:solidFill>
                <a:srgbClr val="F9FAF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67" name="Freeform 18"/>
              <p:cNvSpPr/>
              <p:nvPr/>
            </p:nvSpPr>
            <p:spPr bwMode="auto">
              <a:xfrm>
                <a:off x="2113" y="1930"/>
                <a:ext cx="80" cy="129"/>
              </a:xfrm>
              <a:custGeom>
                <a:avLst/>
                <a:gdLst>
                  <a:gd name="T0" fmla="*/ 80 w 80"/>
                  <a:gd name="T1" fmla="*/ 0 h 129"/>
                  <a:gd name="T2" fmla="*/ 0 w 80"/>
                  <a:gd name="T3" fmla="*/ 129 h 129"/>
                  <a:gd name="T4" fmla="*/ 0 w 80"/>
                  <a:gd name="T5" fmla="*/ 122 h 129"/>
                  <a:gd name="T6" fmla="*/ 76 w 80"/>
                  <a:gd name="T7" fmla="*/ 0 h 129"/>
                  <a:gd name="T8" fmla="*/ 80 w 80"/>
                  <a:gd name="T9" fmla="*/ 0 h 129"/>
                </a:gdLst>
                <a:ahLst/>
                <a:cxnLst>
                  <a:cxn ang="0">
                    <a:pos x="T0" y="T1"/>
                  </a:cxn>
                  <a:cxn ang="0">
                    <a:pos x="T2" y="T3"/>
                  </a:cxn>
                  <a:cxn ang="0">
                    <a:pos x="T4" y="T5"/>
                  </a:cxn>
                  <a:cxn ang="0">
                    <a:pos x="T6" y="T7"/>
                  </a:cxn>
                  <a:cxn ang="0">
                    <a:pos x="T8" y="T9"/>
                  </a:cxn>
                </a:cxnLst>
                <a:rect l="0" t="0" r="r" b="b"/>
                <a:pathLst>
                  <a:path w="80" h="129">
                    <a:moveTo>
                      <a:pt x="80" y="0"/>
                    </a:moveTo>
                    <a:lnTo>
                      <a:pt x="0" y="129"/>
                    </a:lnTo>
                    <a:lnTo>
                      <a:pt x="0" y="122"/>
                    </a:lnTo>
                    <a:lnTo>
                      <a:pt x="76" y="0"/>
                    </a:lnTo>
                    <a:lnTo>
                      <a:pt x="80" y="0"/>
                    </a:lnTo>
                    <a:close/>
                  </a:path>
                </a:pathLst>
              </a:custGeom>
              <a:solidFill>
                <a:srgbClr val="F9FAF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68" name="Freeform 19"/>
              <p:cNvSpPr/>
              <p:nvPr/>
            </p:nvSpPr>
            <p:spPr bwMode="auto">
              <a:xfrm>
                <a:off x="2113" y="1930"/>
                <a:ext cx="88" cy="141"/>
              </a:xfrm>
              <a:custGeom>
                <a:avLst/>
                <a:gdLst>
                  <a:gd name="T0" fmla="*/ 88 w 88"/>
                  <a:gd name="T1" fmla="*/ 0 h 141"/>
                  <a:gd name="T2" fmla="*/ 0 w 88"/>
                  <a:gd name="T3" fmla="*/ 141 h 141"/>
                  <a:gd name="T4" fmla="*/ 0 w 88"/>
                  <a:gd name="T5" fmla="*/ 133 h 141"/>
                  <a:gd name="T6" fmla="*/ 80 w 88"/>
                  <a:gd name="T7" fmla="*/ 0 h 141"/>
                  <a:gd name="T8" fmla="*/ 88 w 88"/>
                  <a:gd name="T9" fmla="*/ 0 h 141"/>
                </a:gdLst>
                <a:ahLst/>
                <a:cxnLst>
                  <a:cxn ang="0">
                    <a:pos x="T0" y="T1"/>
                  </a:cxn>
                  <a:cxn ang="0">
                    <a:pos x="T2" y="T3"/>
                  </a:cxn>
                  <a:cxn ang="0">
                    <a:pos x="T4" y="T5"/>
                  </a:cxn>
                  <a:cxn ang="0">
                    <a:pos x="T6" y="T7"/>
                  </a:cxn>
                  <a:cxn ang="0">
                    <a:pos x="T8" y="T9"/>
                  </a:cxn>
                </a:cxnLst>
                <a:rect l="0" t="0" r="r" b="b"/>
                <a:pathLst>
                  <a:path w="88" h="141">
                    <a:moveTo>
                      <a:pt x="88" y="0"/>
                    </a:moveTo>
                    <a:lnTo>
                      <a:pt x="0" y="141"/>
                    </a:lnTo>
                    <a:lnTo>
                      <a:pt x="0" y="133"/>
                    </a:lnTo>
                    <a:lnTo>
                      <a:pt x="80" y="0"/>
                    </a:lnTo>
                    <a:lnTo>
                      <a:pt x="88" y="0"/>
                    </a:lnTo>
                    <a:close/>
                  </a:path>
                </a:pathLst>
              </a:custGeom>
              <a:solidFill>
                <a:srgbClr val="F9FAF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69" name="Freeform 20"/>
              <p:cNvSpPr/>
              <p:nvPr/>
            </p:nvSpPr>
            <p:spPr bwMode="auto">
              <a:xfrm>
                <a:off x="2113" y="1930"/>
                <a:ext cx="92" cy="149"/>
              </a:xfrm>
              <a:custGeom>
                <a:avLst/>
                <a:gdLst>
                  <a:gd name="T0" fmla="*/ 92 w 92"/>
                  <a:gd name="T1" fmla="*/ 0 h 149"/>
                  <a:gd name="T2" fmla="*/ 0 w 92"/>
                  <a:gd name="T3" fmla="*/ 149 h 149"/>
                  <a:gd name="T4" fmla="*/ 0 w 92"/>
                  <a:gd name="T5" fmla="*/ 141 h 149"/>
                  <a:gd name="T6" fmla="*/ 84 w 92"/>
                  <a:gd name="T7" fmla="*/ 0 h 149"/>
                  <a:gd name="T8" fmla="*/ 92 w 92"/>
                  <a:gd name="T9" fmla="*/ 0 h 149"/>
                </a:gdLst>
                <a:ahLst/>
                <a:cxnLst>
                  <a:cxn ang="0">
                    <a:pos x="T0" y="T1"/>
                  </a:cxn>
                  <a:cxn ang="0">
                    <a:pos x="T2" y="T3"/>
                  </a:cxn>
                  <a:cxn ang="0">
                    <a:pos x="T4" y="T5"/>
                  </a:cxn>
                  <a:cxn ang="0">
                    <a:pos x="T6" y="T7"/>
                  </a:cxn>
                  <a:cxn ang="0">
                    <a:pos x="T8" y="T9"/>
                  </a:cxn>
                </a:cxnLst>
                <a:rect l="0" t="0" r="r" b="b"/>
                <a:pathLst>
                  <a:path w="92" h="149">
                    <a:moveTo>
                      <a:pt x="92" y="0"/>
                    </a:moveTo>
                    <a:lnTo>
                      <a:pt x="0" y="149"/>
                    </a:lnTo>
                    <a:lnTo>
                      <a:pt x="0" y="141"/>
                    </a:lnTo>
                    <a:lnTo>
                      <a:pt x="84" y="0"/>
                    </a:lnTo>
                    <a:lnTo>
                      <a:pt x="92" y="0"/>
                    </a:lnTo>
                    <a:close/>
                  </a:path>
                </a:pathLst>
              </a:custGeom>
              <a:solidFill>
                <a:srgbClr val="F9FAF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70" name="Freeform 21"/>
              <p:cNvSpPr/>
              <p:nvPr/>
            </p:nvSpPr>
            <p:spPr bwMode="auto">
              <a:xfrm>
                <a:off x="2113" y="1930"/>
                <a:ext cx="95" cy="156"/>
              </a:xfrm>
              <a:custGeom>
                <a:avLst/>
                <a:gdLst>
                  <a:gd name="T0" fmla="*/ 95 w 95"/>
                  <a:gd name="T1" fmla="*/ 0 h 156"/>
                  <a:gd name="T2" fmla="*/ 0 w 95"/>
                  <a:gd name="T3" fmla="*/ 156 h 156"/>
                  <a:gd name="T4" fmla="*/ 0 w 95"/>
                  <a:gd name="T5" fmla="*/ 149 h 156"/>
                  <a:gd name="T6" fmla="*/ 92 w 95"/>
                  <a:gd name="T7" fmla="*/ 0 h 156"/>
                  <a:gd name="T8" fmla="*/ 95 w 95"/>
                  <a:gd name="T9" fmla="*/ 0 h 156"/>
                </a:gdLst>
                <a:ahLst/>
                <a:cxnLst>
                  <a:cxn ang="0">
                    <a:pos x="T0" y="T1"/>
                  </a:cxn>
                  <a:cxn ang="0">
                    <a:pos x="T2" y="T3"/>
                  </a:cxn>
                  <a:cxn ang="0">
                    <a:pos x="T4" y="T5"/>
                  </a:cxn>
                  <a:cxn ang="0">
                    <a:pos x="T6" y="T7"/>
                  </a:cxn>
                  <a:cxn ang="0">
                    <a:pos x="T8" y="T9"/>
                  </a:cxn>
                </a:cxnLst>
                <a:rect l="0" t="0" r="r" b="b"/>
                <a:pathLst>
                  <a:path w="95" h="156">
                    <a:moveTo>
                      <a:pt x="95" y="0"/>
                    </a:moveTo>
                    <a:lnTo>
                      <a:pt x="0" y="156"/>
                    </a:lnTo>
                    <a:lnTo>
                      <a:pt x="0" y="149"/>
                    </a:lnTo>
                    <a:lnTo>
                      <a:pt x="92" y="0"/>
                    </a:lnTo>
                    <a:lnTo>
                      <a:pt x="95" y="0"/>
                    </a:lnTo>
                    <a:close/>
                  </a:path>
                </a:pathLst>
              </a:custGeom>
              <a:solidFill>
                <a:srgbClr val="F9FAF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71" name="Freeform 22"/>
              <p:cNvSpPr/>
              <p:nvPr/>
            </p:nvSpPr>
            <p:spPr bwMode="auto">
              <a:xfrm>
                <a:off x="2113" y="1930"/>
                <a:ext cx="99" cy="164"/>
              </a:xfrm>
              <a:custGeom>
                <a:avLst/>
                <a:gdLst>
                  <a:gd name="T0" fmla="*/ 99 w 99"/>
                  <a:gd name="T1" fmla="*/ 0 h 164"/>
                  <a:gd name="T2" fmla="*/ 0 w 99"/>
                  <a:gd name="T3" fmla="*/ 164 h 164"/>
                  <a:gd name="T4" fmla="*/ 0 w 99"/>
                  <a:gd name="T5" fmla="*/ 156 h 164"/>
                  <a:gd name="T6" fmla="*/ 95 w 99"/>
                  <a:gd name="T7" fmla="*/ 0 h 164"/>
                  <a:gd name="T8" fmla="*/ 99 w 99"/>
                  <a:gd name="T9" fmla="*/ 0 h 164"/>
                </a:gdLst>
                <a:ahLst/>
                <a:cxnLst>
                  <a:cxn ang="0">
                    <a:pos x="T0" y="T1"/>
                  </a:cxn>
                  <a:cxn ang="0">
                    <a:pos x="T2" y="T3"/>
                  </a:cxn>
                  <a:cxn ang="0">
                    <a:pos x="T4" y="T5"/>
                  </a:cxn>
                  <a:cxn ang="0">
                    <a:pos x="T6" y="T7"/>
                  </a:cxn>
                  <a:cxn ang="0">
                    <a:pos x="T8" y="T9"/>
                  </a:cxn>
                </a:cxnLst>
                <a:rect l="0" t="0" r="r" b="b"/>
                <a:pathLst>
                  <a:path w="99" h="164">
                    <a:moveTo>
                      <a:pt x="99" y="0"/>
                    </a:moveTo>
                    <a:lnTo>
                      <a:pt x="0" y="164"/>
                    </a:lnTo>
                    <a:lnTo>
                      <a:pt x="0" y="156"/>
                    </a:lnTo>
                    <a:lnTo>
                      <a:pt x="95" y="0"/>
                    </a:lnTo>
                    <a:lnTo>
                      <a:pt x="99" y="0"/>
                    </a:lnTo>
                    <a:close/>
                  </a:path>
                </a:pathLst>
              </a:custGeom>
              <a:solidFill>
                <a:srgbClr val="F9FAF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72" name="Freeform 23"/>
              <p:cNvSpPr/>
              <p:nvPr/>
            </p:nvSpPr>
            <p:spPr bwMode="auto">
              <a:xfrm>
                <a:off x="2113" y="1930"/>
                <a:ext cx="103" cy="172"/>
              </a:xfrm>
              <a:custGeom>
                <a:avLst/>
                <a:gdLst>
                  <a:gd name="T0" fmla="*/ 103 w 103"/>
                  <a:gd name="T1" fmla="*/ 0 h 172"/>
                  <a:gd name="T2" fmla="*/ 0 w 103"/>
                  <a:gd name="T3" fmla="*/ 172 h 172"/>
                  <a:gd name="T4" fmla="*/ 0 w 103"/>
                  <a:gd name="T5" fmla="*/ 164 h 172"/>
                  <a:gd name="T6" fmla="*/ 99 w 103"/>
                  <a:gd name="T7" fmla="*/ 0 h 172"/>
                  <a:gd name="T8" fmla="*/ 103 w 103"/>
                  <a:gd name="T9" fmla="*/ 0 h 172"/>
                </a:gdLst>
                <a:ahLst/>
                <a:cxnLst>
                  <a:cxn ang="0">
                    <a:pos x="T0" y="T1"/>
                  </a:cxn>
                  <a:cxn ang="0">
                    <a:pos x="T2" y="T3"/>
                  </a:cxn>
                  <a:cxn ang="0">
                    <a:pos x="T4" y="T5"/>
                  </a:cxn>
                  <a:cxn ang="0">
                    <a:pos x="T6" y="T7"/>
                  </a:cxn>
                  <a:cxn ang="0">
                    <a:pos x="T8" y="T9"/>
                  </a:cxn>
                </a:cxnLst>
                <a:rect l="0" t="0" r="r" b="b"/>
                <a:pathLst>
                  <a:path w="103" h="172">
                    <a:moveTo>
                      <a:pt x="103" y="0"/>
                    </a:moveTo>
                    <a:lnTo>
                      <a:pt x="0" y="172"/>
                    </a:lnTo>
                    <a:lnTo>
                      <a:pt x="0" y="164"/>
                    </a:lnTo>
                    <a:lnTo>
                      <a:pt x="99" y="0"/>
                    </a:lnTo>
                    <a:lnTo>
                      <a:pt x="103" y="0"/>
                    </a:lnTo>
                    <a:close/>
                  </a:path>
                </a:pathLst>
              </a:custGeom>
              <a:solidFill>
                <a:srgbClr val="F9FAF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73" name="Freeform 24"/>
              <p:cNvSpPr/>
              <p:nvPr/>
            </p:nvSpPr>
            <p:spPr bwMode="auto">
              <a:xfrm>
                <a:off x="2113" y="1930"/>
                <a:ext cx="111" cy="183"/>
              </a:xfrm>
              <a:custGeom>
                <a:avLst/>
                <a:gdLst>
                  <a:gd name="T0" fmla="*/ 111 w 111"/>
                  <a:gd name="T1" fmla="*/ 0 h 183"/>
                  <a:gd name="T2" fmla="*/ 0 w 111"/>
                  <a:gd name="T3" fmla="*/ 183 h 183"/>
                  <a:gd name="T4" fmla="*/ 0 w 111"/>
                  <a:gd name="T5" fmla="*/ 175 h 183"/>
                  <a:gd name="T6" fmla="*/ 107 w 111"/>
                  <a:gd name="T7" fmla="*/ 0 h 183"/>
                  <a:gd name="T8" fmla="*/ 111 w 111"/>
                  <a:gd name="T9" fmla="*/ 0 h 183"/>
                </a:gdLst>
                <a:ahLst/>
                <a:cxnLst>
                  <a:cxn ang="0">
                    <a:pos x="T0" y="T1"/>
                  </a:cxn>
                  <a:cxn ang="0">
                    <a:pos x="T2" y="T3"/>
                  </a:cxn>
                  <a:cxn ang="0">
                    <a:pos x="T4" y="T5"/>
                  </a:cxn>
                  <a:cxn ang="0">
                    <a:pos x="T6" y="T7"/>
                  </a:cxn>
                  <a:cxn ang="0">
                    <a:pos x="T8" y="T9"/>
                  </a:cxn>
                </a:cxnLst>
                <a:rect l="0" t="0" r="r" b="b"/>
                <a:pathLst>
                  <a:path w="111" h="183">
                    <a:moveTo>
                      <a:pt x="111" y="0"/>
                    </a:moveTo>
                    <a:lnTo>
                      <a:pt x="0" y="183"/>
                    </a:lnTo>
                    <a:lnTo>
                      <a:pt x="0" y="175"/>
                    </a:lnTo>
                    <a:lnTo>
                      <a:pt x="107" y="0"/>
                    </a:lnTo>
                    <a:lnTo>
                      <a:pt x="111" y="0"/>
                    </a:lnTo>
                    <a:close/>
                  </a:path>
                </a:pathLst>
              </a:custGeom>
              <a:solidFill>
                <a:srgbClr val="F9FAF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74" name="Freeform 25"/>
              <p:cNvSpPr/>
              <p:nvPr/>
            </p:nvSpPr>
            <p:spPr bwMode="auto">
              <a:xfrm>
                <a:off x="2113" y="1930"/>
                <a:ext cx="115" cy="191"/>
              </a:xfrm>
              <a:custGeom>
                <a:avLst/>
                <a:gdLst>
                  <a:gd name="T0" fmla="*/ 115 w 115"/>
                  <a:gd name="T1" fmla="*/ 0 h 191"/>
                  <a:gd name="T2" fmla="*/ 0 w 115"/>
                  <a:gd name="T3" fmla="*/ 191 h 191"/>
                  <a:gd name="T4" fmla="*/ 0 w 115"/>
                  <a:gd name="T5" fmla="*/ 183 h 191"/>
                  <a:gd name="T6" fmla="*/ 111 w 115"/>
                  <a:gd name="T7" fmla="*/ 0 h 191"/>
                  <a:gd name="T8" fmla="*/ 115 w 115"/>
                  <a:gd name="T9" fmla="*/ 0 h 191"/>
                </a:gdLst>
                <a:ahLst/>
                <a:cxnLst>
                  <a:cxn ang="0">
                    <a:pos x="T0" y="T1"/>
                  </a:cxn>
                  <a:cxn ang="0">
                    <a:pos x="T2" y="T3"/>
                  </a:cxn>
                  <a:cxn ang="0">
                    <a:pos x="T4" y="T5"/>
                  </a:cxn>
                  <a:cxn ang="0">
                    <a:pos x="T6" y="T7"/>
                  </a:cxn>
                  <a:cxn ang="0">
                    <a:pos x="T8" y="T9"/>
                  </a:cxn>
                </a:cxnLst>
                <a:rect l="0" t="0" r="r" b="b"/>
                <a:pathLst>
                  <a:path w="115" h="191">
                    <a:moveTo>
                      <a:pt x="115" y="0"/>
                    </a:moveTo>
                    <a:lnTo>
                      <a:pt x="0" y="191"/>
                    </a:lnTo>
                    <a:lnTo>
                      <a:pt x="0" y="183"/>
                    </a:lnTo>
                    <a:lnTo>
                      <a:pt x="111" y="0"/>
                    </a:lnTo>
                    <a:lnTo>
                      <a:pt x="115" y="0"/>
                    </a:lnTo>
                    <a:close/>
                  </a:path>
                </a:pathLst>
              </a:custGeom>
              <a:solidFill>
                <a:srgbClr val="F9FAF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75" name="Freeform 26"/>
              <p:cNvSpPr/>
              <p:nvPr/>
            </p:nvSpPr>
            <p:spPr bwMode="auto">
              <a:xfrm>
                <a:off x="2113" y="1930"/>
                <a:ext cx="118" cy="198"/>
              </a:xfrm>
              <a:custGeom>
                <a:avLst/>
                <a:gdLst>
                  <a:gd name="T0" fmla="*/ 118 w 118"/>
                  <a:gd name="T1" fmla="*/ 0 h 198"/>
                  <a:gd name="T2" fmla="*/ 0 w 118"/>
                  <a:gd name="T3" fmla="*/ 198 h 198"/>
                  <a:gd name="T4" fmla="*/ 0 w 118"/>
                  <a:gd name="T5" fmla="*/ 191 h 198"/>
                  <a:gd name="T6" fmla="*/ 115 w 118"/>
                  <a:gd name="T7" fmla="*/ 0 h 198"/>
                  <a:gd name="T8" fmla="*/ 118 w 118"/>
                  <a:gd name="T9" fmla="*/ 0 h 198"/>
                </a:gdLst>
                <a:ahLst/>
                <a:cxnLst>
                  <a:cxn ang="0">
                    <a:pos x="T0" y="T1"/>
                  </a:cxn>
                  <a:cxn ang="0">
                    <a:pos x="T2" y="T3"/>
                  </a:cxn>
                  <a:cxn ang="0">
                    <a:pos x="T4" y="T5"/>
                  </a:cxn>
                  <a:cxn ang="0">
                    <a:pos x="T6" y="T7"/>
                  </a:cxn>
                  <a:cxn ang="0">
                    <a:pos x="T8" y="T9"/>
                  </a:cxn>
                </a:cxnLst>
                <a:rect l="0" t="0" r="r" b="b"/>
                <a:pathLst>
                  <a:path w="118" h="198">
                    <a:moveTo>
                      <a:pt x="118" y="0"/>
                    </a:moveTo>
                    <a:lnTo>
                      <a:pt x="0" y="198"/>
                    </a:lnTo>
                    <a:lnTo>
                      <a:pt x="0" y="191"/>
                    </a:lnTo>
                    <a:lnTo>
                      <a:pt x="115" y="0"/>
                    </a:lnTo>
                    <a:lnTo>
                      <a:pt x="118" y="0"/>
                    </a:lnTo>
                    <a:close/>
                  </a:path>
                </a:pathLst>
              </a:custGeom>
              <a:solidFill>
                <a:srgbClr val="F9FAF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76" name="Freeform 27"/>
              <p:cNvSpPr/>
              <p:nvPr/>
            </p:nvSpPr>
            <p:spPr bwMode="auto">
              <a:xfrm>
                <a:off x="2113" y="1930"/>
                <a:ext cx="126" cy="210"/>
              </a:xfrm>
              <a:custGeom>
                <a:avLst/>
                <a:gdLst>
                  <a:gd name="T0" fmla="*/ 126 w 126"/>
                  <a:gd name="T1" fmla="*/ 0 h 210"/>
                  <a:gd name="T2" fmla="*/ 0 w 126"/>
                  <a:gd name="T3" fmla="*/ 210 h 210"/>
                  <a:gd name="T4" fmla="*/ 0 w 126"/>
                  <a:gd name="T5" fmla="*/ 198 h 210"/>
                  <a:gd name="T6" fmla="*/ 118 w 126"/>
                  <a:gd name="T7" fmla="*/ 0 h 210"/>
                  <a:gd name="T8" fmla="*/ 126 w 126"/>
                  <a:gd name="T9" fmla="*/ 0 h 210"/>
                </a:gdLst>
                <a:ahLst/>
                <a:cxnLst>
                  <a:cxn ang="0">
                    <a:pos x="T0" y="T1"/>
                  </a:cxn>
                  <a:cxn ang="0">
                    <a:pos x="T2" y="T3"/>
                  </a:cxn>
                  <a:cxn ang="0">
                    <a:pos x="T4" y="T5"/>
                  </a:cxn>
                  <a:cxn ang="0">
                    <a:pos x="T6" y="T7"/>
                  </a:cxn>
                  <a:cxn ang="0">
                    <a:pos x="T8" y="T9"/>
                  </a:cxn>
                </a:cxnLst>
                <a:rect l="0" t="0" r="r" b="b"/>
                <a:pathLst>
                  <a:path w="126" h="210">
                    <a:moveTo>
                      <a:pt x="126" y="0"/>
                    </a:moveTo>
                    <a:lnTo>
                      <a:pt x="0" y="210"/>
                    </a:lnTo>
                    <a:lnTo>
                      <a:pt x="0" y="198"/>
                    </a:lnTo>
                    <a:lnTo>
                      <a:pt x="118" y="0"/>
                    </a:lnTo>
                    <a:lnTo>
                      <a:pt x="126" y="0"/>
                    </a:lnTo>
                    <a:close/>
                  </a:path>
                </a:pathLst>
              </a:custGeom>
              <a:solidFill>
                <a:srgbClr val="F9FAF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77" name="Freeform 28"/>
              <p:cNvSpPr/>
              <p:nvPr/>
            </p:nvSpPr>
            <p:spPr bwMode="auto">
              <a:xfrm>
                <a:off x="2113" y="1930"/>
                <a:ext cx="134" cy="217"/>
              </a:xfrm>
              <a:custGeom>
                <a:avLst/>
                <a:gdLst>
                  <a:gd name="T0" fmla="*/ 134 w 134"/>
                  <a:gd name="T1" fmla="*/ 0 h 217"/>
                  <a:gd name="T2" fmla="*/ 0 w 134"/>
                  <a:gd name="T3" fmla="*/ 217 h 217"/>
                  <a:gd name="T4" fmla="*/ 0 w 134"/>
                  <a:gd name="T5" fmla="*/ 210 h 217"/>
                  <a:gd name="T6" fmla="*/ 130 w 134"/>
                  <a:gd name="T7" fmla="*/ 0 h 217"/>
                  <a:gd name="T8" fmla="*/ 134 w 134"/>
                  <a:gd name="T9" fmla="*/ 0 h 217"/>
                </a:gdLst>
                <a:ahLst/>
                <a:cxnLst>
                  <a:cxn ang="0">
                    <a:pos x="T0" y="T1"/>
                  </a:cxn>
                  <a:cxn ang="0">
                    <a:pos x="T2" y="T3"/>
                  </a:cxn>
                  <a:cxn ang="0">
                    <a:pos x="T4" y="T5"/>
                  </a:cxn>
                  <a:cxn ang="0">
                    <a:pos x="T6" y="T7"/>
                  </a:cxn>
                  <a:cxn ang="0">
                    <a:pos x="T8" y="T9"/>
                  </a:cxn>
                </a:cxnLst>
                <a:rect l="0" t="0" r="r" b="b"/>
                <a:pathLst>
                  <a:path w="134" h="217">
                    <a:moveTo>
                      <a:pt x="134" y="0"/>
                    </a:moveTo>
                    <a:lnTo>
                      <a:pt x="0" y="217"/>
                    </a:lnTo>
                    <a:lnTo>
                      <a:pt x="0" y="210"/>
                    </a:lnTo>
                    <a:lnTo>
                      <a:pt x="130" y="0"/>
                    </a:lnTo>
                    <a:lnTo>
                      <a:pt x="134" y="0"/>
                    </a:lnTo>
                    <a:close/>
                  </a:path>
                </a:pathLst>
              </a:custGeom>
              <a:solidFill>
                <a:srgbClr val="F7F9F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78" name="Freeform 29"/>
              <p:cNvSpPr/>
              <p:nvPr/>
            </p:nvSpPr>
            <p:spPr bwMode="auto">
              <a:xfrm>
                <a:off x="2113" y="1930"/>
                <a:ext cx="137" cy="221"/>
              </a:xfrm>
              <a:custGeom>
                <a:avLst/>
                <a:gdLst>
                  <a:gd name="T0" fmla="*/ 137 w 137"/>
                  <a:gd name="T1" fmla="*/ 0 h 221"/>
                  <a:gd name="T2" fmla="*/ 0 w 137"/>
                  <a:gd name="T3" fmla="*/ 221 h 221"/>
                  <a:gd name="T4" fmla="*/ 0 w 137"/>
                  <a:gd name="T5" fmla="*/ 214 h 221"/>
                  <a:gd name="T6" fmla="*/ 134 w 137"/>
                  <a:gd name="T7" fmla="*/ 0 h 221"/>
                  <a:gd name="T8" fmla="*/ 137 w 137"/>
                  <a:gd name="T9" fmla="*/ 0 h 221"/>
                </a:gdLst>
                <a:ahLst/>
                <a:cxnLst>
                  <a:cxn ang="0">
                    <a:pos x="T0" y="T1"/>
                  </a:cxn>
                  <a:cxn ang="0">
                    <a:pos x="T2" y="T3"/>
                  </a:cxn>
                  <a:cxn ang="0">
                    <a:pos x="T4" y="T5"/>
                  </a:cxn>
                  <a:cxn ang="0">
                    <a:pos x="T6" y="T7"/>
                  </a:cxn>
                  <a:cxn ang="0">
                    <a:pos x="T8" y="T9"/>
                  </a:cxn>
                </a:cxnLst>
                <a:rect l="0" t="0" r="r" b="b"/>
                <a:pathLst>
                  <a:path w="137" h="221">
                    <a:moveTo>
                      <a:pt x="137" y="0"/>
                    </a:moveTo>
                    <a:lnTo>
                      <a:pt x="0" y="221"/>
                    </a:lnTo>
                    <a:lnTo>
                      <a:pt x="0" y="214"/>
                    </a:lnTo>
                    <a:lnTo>
                      <a:pt x="134" y="0"/>
                    </a:lnTo>
                    <a:lnTo>
                      <a:pt x="137" y="0"/>
                    </a:lnTo>
                    <a:close/>
                  </a:path>
                </a:pathLst>
              </a:custGeom>
              <a:solidFill>
                <a:srgbClr val="F7F9F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79" name="Freeform 30"/>
              <p:cNvSpPr/>
              <p:nvPr/>
            </p:nvSpPr>
            <p:spPr bwMode="auto">
              <a:xfrm>
                <a:off x="2113" y="1930"/>
                <a:ext cx="141" cy="233"/>
              </a:xfrm>
              <a:custGeom>
                <a:avLst/>
                <a:gdLst>
                  <a:gd name="T0" fmla="*/ 141 w 141"/>
                  <a:gd name="T1" fmla="*/ 0 h 233"/>
                  <a:gd name="T2" fmla="*/ 0 w 141"/>
                  <a:gd name="T3" fmla="*/ 233 h 233"/>
                  <a:gd name="T4" fmla="*/ 0 w 141"/>
                  <a:gd name="T5" fmla="*/ 225 h 233"/>
                  <a:gd name="T6" fmla="*/ 137 w 141"/>
                  <a:gd name="T7" fmla="*/ 0 h 233"/>
                  <a:gd name="T8" fmla="*/ 141 w 141"/>
                  <a:gd name="T9" fmla="*/ 0 h 233"/>
                </a:gdLst>
                <a:ahLst/>
                <a:cxnLst>
                  <a:cxn ang="0">
                    <a:pos x="T0" y="T1"/>
                  </a:cxn>
                  <a:cxn ang="0">
                    <a:pos x="T2" y="T3"/>
                  </a:cxn>
                  <a:cxn ang="0">
                    <a:pos x="T4" y="T5"/>
                  </a:cxn>
                  <a:cxn ang="0">
                    <a:pos x="T6" y="T7"/>
                  </a:cxn>
                  <a:cxn ang="0">
                    <a:pos x="T8" y="T9"/>
                  </a:cxn>
                </a:cxnLst>
                <a:rect l="0" t="0" r="r" b="b"/>
                <a:pathLst>
                  <a:path w="141" h="233">
                    <a:moveTo>
                      <a:pt x="141" y="0"/>
                    </a:moveTo>
                    <a:lnTo>
                      <a:pt x="0" y="233"/>
                    </a:lnTo>
                    <a:lnTo>
                      <a:pt x="0" y="225"/>
                    </a:lnTo>
                    <a:lnTo>
                      <a:pt x="137" y="0"/>
                    </a:lnTo>
                    <a:lnTo>
                      <a:pt x="141" y="0"/>
                    </a:lnTo>
                    <a:close/>
                  </a:path>
                </a:pathLst>
              </a:custGeom>
              <a:solidFill>
                <a:srgbClr val="F7F7F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80" name="Freeform 31"/>
              <p:cNvSpPr/>
              <p:nvPr/>
            </p:nvSpPr>
            <p:spPr bwMode="auto">
              <a:xfrm>
                <a:off x="2113" y="1930"/>
                <a:ext cx="149" cy="240"/>
              </a:xfrm>
              <a:custGeom>
                <a:avLst/>
                <a:gdLst>
                  <a:gd name="T0" fmla="*/ 149 w 149"/>
                  <a:gd name="T1" fmla="*/ 0 h 240"/>
                  <a:gd name="T2" fmla="*/ 0 w 149"/>
                  <a:gd name="T3" fmla="*/ 240 h 240"/>
                  <a:gd name="T4" fmla="*/ 0 w 149"/>
                  <a:gd name="T5" fmla="*/ 233 h 240"/>
                  <a:gd name="T6" fmla="*/ 141 w 149"/>
                  <a:gd name="T7" fmla="*/ 0 h 240"/>
                  <a:gd name="T8" fmla="*/ 149 w 149"/>
                  <a:gd name="T9" fmla="*/ 0 h 240"/>
                </a:gdLst>
                <a:ahLst/>
                <a:cxnLst>
                  <a:cxn ang="0">
                    <a:pos x="T0" y="T1"/>
                  </a:cxn>
                  <a:cxn ang="0">
                    <a:pos x="T2" y="T3"/>
                  </a:cxn>
                  <a:cxn ang="0">
                    <a:pos x="T4" y="T5"/>
                  </a:cxn>
                  <a:cxn ang="0">
                    <a:pos x="T6" y="T7"/>
                  </a:cxn>
                  <a:cxn ang="0">
                    <a:pos x="T8" y="T9"/>
                  </a:cxn>
                </a:cxnLst>
                <a:rect l="0" t="0" r="r" b="b"/>
                <a:pathLst>
                  <a:path w="149" h="240">
                    <a:moveTo>
                      <a:pt x="149" y="0"/>
                    </a:moveTo>
                    <a:lnTo>
                      <a:pt x="0" y="240"/>
                    </a:lnTo>
                    <a:lnTo>
                      <a:pt x="0" y="233"/>
                    </a:lnTo>
                    <a:lnTo>
                      <a:pt x="141" y="0"/>
                    </a:lnTo>
                    <a:lnTo>
                      <a:pt x="149" y="0"/>
                    </a:lnTo>
                    <a:close/>
                  </a:path>
                </a:pathLst>
              </a:custGeom>
              <a:solidFill>
                <a:srgbClr val="F7F7F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81" name="Freeform 32"/>
              <p:cNvSpPr/>
              <p:nvPr/>
            </p:nvSpPr>
            <p:spPr bwMode="auto">
              <a:xfrm>
                <a:off x="2113" y="1930"/>
                <a:ext cx="153" cy="248"/>
              </a:xfrm>
              <a:custGeom>
                <a:avLst/>
                <a:gdLst>
                  <a:gd name="T0" fmla="*/ 153 w 153"/>
                  <a:gd name="T1" fmla="*/ 0 h 248"/>
                  <a:gd name="T2" fmla="*/ 0 w 153"/>
                  <a:gd name="T3" fmla="*/ 248 h 248"/>
                  <a:gd name="T4" fmla="*/ 0 w 153"/>
                  <a:gd name="T5" fmla="*/ 240 h 248"/>
                  <a:gd name="T6" fmla="*/ 145 w 153"/>
                  <a:gd name="T7" fmla="*/ 0 h 248"/>
                  <a:gd name="T8" fmla="*/ 153 w 153"/>
                  <a:gd name="T9" fmla="*/ 0 h 248"/>
                </a:gdLst>
                <a:ahLst/>
                <a:cxnLst>
                  <a:cxn ang="0">
                    <a:pos x="T0" y="T1"/>
                  </a:cxn>
                  <a:cxn ang="0">
                    <a:pos x="T2" y="T3"/>
                  </a:cxn>
                  <a:cxn ang="0">
                    <a:pos x="T4" y="T5"/>
                  </a:cxn>
                  <a:cxn ang="0">
                    <a:pos x="T6" y="T7"/>
                  </a:cxn>
                  <a:cxn ang="0">
                    <a:pos x="T8" y="T9"/>
                  </a:cxn>
                </a:cxnLst>
                <a:rect l="0" t="0" r="r" b="b"/>
                <a:pathLst>
                  <a:path w="153" h="248">
                    <a:moveTo>
                      <a:pt x="153" y="0"/>
                    </a:moveTo>
                    <a:lnTo>
                      <a:pt x="0" y="248"/>
                    </a:lnTo>
                    <a:lnTo>
                      <a:pt x="0" y="240"/>
                    </a:lnTo>
                    <a:lnTo>
                      <a:pt x="145" y="0"/>
                    </a:lnTo>
                    <a:lnTo>
                      <a:pt x="153" y="0"/>
                    </a:lnTo>
                    <a:close/>
                  </a:path>
                </a:pathLst>
              </a:custGeom>
              <a:solidFill>
                <a:srgbClr val="F7F7F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82" name="Freeform 33"/>
              <p:cNvSpPr/>
              <p:nvPr/>
            </p:nvSpPr>
            <p:spPr bwMode="auto">
              <a:xfrm>
                <a:off x="2113" y="1930"/>
                <a:ext cx="156" cy="256"/>
              </a:xfrm>
              <a:custGeom>
                <a:avLst/>
                <a:gdLst>
                  <a:gd name="T0" fmla="*/ 156 w 156"/>
                  <a:gd name="T1" fmla="*/ 0 h 256"/>
                  <a:gd name="T2" fmla="*/ 0 w 156"/>
                  <a:gd name="T3" fmla="*/ 256 h 256"/>
                  <a:gd name="T4" fmla="*/ 0 w 156"/>
                  <a:gd name="T5" fmla="*/ 248 h 256"/>
                  <a:gd name="T6" fmla="*/ 153 w 156"/>
                  <a:gd name="T7" fmla="*/ 0 h 256"/>
                  <a:gd name="T8" fmla="*/ 156 w 156"/>
                  <a:gd name="T9" fmla="*/ 0 h 256"/>
                </a:gdLst>
                <a:ahLst/>
                <a:cxnLst>
                  <a:cxn ang="0">
                    <a:pos x="T0" y="T1"/>
                  </a:cxn>
                  <a:cxn ang="0">
                    <a:pos x="T2" y="T3"/>
                  </a:cxn>
                  <a:cxn ang="0">
                    <a:pos x="T4" y="T5"/>
                  </a:cxn>
                  <a:cxn ang="0">
                    <a:pos x="T6" y="T7"/>
                  </a:cxn>
                  <a:cxn ang="0">
                    <a:pos x="T8" y="T9"/>
                  </a:cxn>
                </a:cxnLst>
                <a:rect l="0" t="0" r="r" b="b"/>
                <a:pathLst>
                  <a:path w="156" h="256">
                    <a:moveTo>
                      <a:pt x="156" y="0"/>
                    </a:moveTo>
                    <a:lnTo>
                      <a:pt x="0" y="256"/>
                    </a:lnTo>
                    <a:lnTo>
                      <a:pt x="0" y="248"/>
                    </a:lnTo>
                    <a:lnTo>
                      <a:pt x="153" y="0"/>
                    </a:lnTo>
                    <a:lnTo>
                      <a:pt x="156" y="0"/>
                    </a:lnTo>
                    <a:close/>
                  </a:path>
                </a:pathLst>
              </a:custGeom>
              <a:solidFill>
                <a:srgbClr val="F7F7F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83" name="Freeform 34"/>
              <p:cNvSpPr/>
              <p:nvPr/>
            </p:nvSpPr>
            <p:spPr bwMode="auto">
              <a:xfrm>
                <a:off x="2113" y="1930"/>
                <a:ext cx="160" cy="267"/>
              </a:xfrm>
              <a:custGeom>
                <a:avLst/>
                <a:gdLst>
                  <a:gd name="T0" fmla="*/ 160 w 160"/>
                  <a:gd name="T1" fmla="*/ 0 h 267"/>
                  <a:gd name="T2" fmla="*/ 0 w 160"/>
                  <a:gd name="T3" fmla="*/ 267 h 267"/>
                  <a:gd name="T4" fmla="*/ 0 w 160"/>
                  <a:gd name="T5" fmla="*/ 256 h 267"/>
                  <a:gd name="T6" fmla="*/ 156 w 160"/>
                  <a:gd name="T7" fmla="*/ 0 h 267"/>
                  <a:gd name="T8" fmla="*/ 160 w 160"/>
                  <a:gd name="T9" fmla="*/ 0 h 267"/>
                </a:gdLst>
                <a:ahLst/>
                <a:cxnLst>
                  <a:cxn ang="0">
                    <a:pos x="T0" y="T1"/>
                  </a:cxn>
                  <a:cxn ang="0">
                    <a:pos x="T2" y="T3"/>
                  </a:cxn>
                  <a:cxn ang="0">
                    <a:pos x="T4" y="T5"/>
                  </a:cxn>
                  <a:cxn ang="0">
                    <a:pos x="T6" y="T7"/>
                  </a:cxn>
                  <a:cxn ang="0">
                    <a:pos x="T8" y="T9"/>
                  </a:cxn>
                </a:cxnLst>
                <a:rect l="0" t="0" r="r" b="b"/>
                <a:pathLst>
                  <a:path w="160" h="267">
                    <a:moveTo>
                      <a:pt x="160" y="0"/>
                    </a:moveTo>
                    <a:lnTo>
                      <a:pt x="0" y="267"/>
                    </a:lnTo>
                    <a:lnTo>
                      <a:pt x="0" y="256"/>
                    </a:lnTo>
                    <a:lnTo>
                      <a:pt x="156" y="0"/>
                    </a:lnTo>
                    <a:lnTo>
                      <a:pt x="160" y="0"/>
                    </a:lnTo>
                    <a:close/>
                  </a:path>
                </a:pathLst>
              </a:custGeom>
              <a:solidFill>
                <a:srgbClr val="F7F7F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84" name="Freeform 35"/>
              <p:cNvSpPr/>
              <p:nvPr/>
            </p:nvSpPr>
            <p:spPr bwMode="auto">
              <a:xfrm>
                <a:off x="2113" y="1930"/>
                <a:ext cx="168" cy="275"/>
              </a:xfrm>
              <a:custGeom>
                <a:avLst/>
                <a:gdLst>
                  <a:gd name="T0" fmla="*/ 168 w 168"/>
                  <a:gd name="T1" fmla="*/ 0 h 275"/>
                  <a:gd name="T2" fmla="*/ 0 w 168"/>
                  <a:gd name="T3" fmla="*/ 275 h 275"/>
                  <a:gd name="T4" fmla="*/ 0 w 168"/>
                  <a:gd name="T5" fmla="*/ 267 h 275"/>
                  <a:gd name="T6" fmla="*/ 164 w 168"/>
                  <a:gd name="T7" fmla="*/ 0 h 275"/>
                  <a:gd name="T8" fmla="*/ 168 w 168"/>
                  <a:gd name="T9" fmla="*/ 0 h 275"/>
                </a:gdLst>
                <a:ahLst/>
                <a:cxnLst>
                  <a:cxn ang="0">
                    <a:pos x="T0" y="T1"/>
                  </a:cxn>
                  <a:cxn ang="0">
                    <a:pos x="T2" y="T3"/>
                  </a:cxn>
                  <a:cxn ang="0">
                    <a:pos x="T4" y="T5"/>
                  </a:cxn>
                  <a:cxn ang="0">
                    <a:pos x="T6" y="T7"/>
                  </a:cxn>
                  <a:cxn ang="0">
                    <a:pos x="T8" y="T9"/>
                  </a:cxn>
                </a:cxnLst>
                <a:rect l="0" t="0" r="r" b="b"/>
                <a:pathLst>
                  <a:path w="168" h="275">
                    <a:moveTo>
                      <a:pt x="168" y="0"/>
                    </a:moveTo>
                    <a:lnTo>
                      <a:pt x="0" y="275"/>
                    </a:lnTo>
                    <a:lnTo>
                      <a:pt x="0" y="267"/>
                    </a:lnTo>
                    <a:lnTo>
                      <a:pt x="164" y="0"/>
                    </a:lnTo>
                    <a:lnTo>
                      <a:pt x="168" y="0"/>
                    </a:lnTo>
                    <a:close/>
                  </a:path>
                </a:pathLst>
              </a:custGeom>
              <a:solidFill>
                <a:srgbClr val="F7F7F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85" name="Freeform 36"/>
              <p:cNvSpPr/>
              <p:nvPr/>
            </p:nvSpPr>
            <p:spPr bwMode="auto">
              <a:xfrm>
                <a:off x="2113" y="1930"/>
                <a:ext cx="172" cy="278"/>
              </a:xfrm>
              <a:custGeom>
                <a:avLst/>
                <a:gdLst>
                  <a:gd name="T0" fmla="*/ 172 w 172"/>
                  <a:gd name="T1" fmla="*/ 0 h 278"/>
                  <a:gd name="T2" fmla="*/ 0 w 172"/>
                  <a:gd name="T3" fmla="*/ 278 h 278"/>
                  <a:gd name="T4" fmla="*/ 0 w 172"/>
                  <a:gd name="T5" fmla="*/ 271 h 278"/>
                  <a:gd name="T6" fmla="*/ 164 w 172"/>
                  <a:gd name="T7" fmla="*/ 0 h 278"/>
                  <a:gd name="T8" fmla="*/ 172 w 172"/>
                  <a:gd name="T9" fmla="*/ 0 h 278"/>
                </a:gdLst>
                <a:ahLst/>
                <a:cxnLst>
                  <a:cxn ang="0">
                    <a:pos x="T0" y="T1"/>
                  </a:cxn>
                  <a:cxn ang="0">
                    <a:pos x="T2" y="T3"/>
                  </a:cxn>
                  <a:cxn ang="0">
                    <a:pos x="T4" y="T5"/>
                  </a:cxn>
                  <a:cxn ang="0">
                    <a:pos x="T6" y="T7"/>
                  </a:cxn>
                  <a:cxn ang="0">
                    <a:pos x="T8" y="T9"/>
                  </a:cxn>
                </a:cxnLst>
                <a:rect l="0" t="0" r="r" b="b"/>
                <a:pathLst>
                  <a:path w="172" h="278">
                    <a:moveTo>
                      <a:pt x="172" y="0"/>
                    </a:moveTo>
                    <a:lnTo>
                      <a:pt x="0" y="278"/>
                    </a:lnTo>
                    <a:lnTo>
                      <a:pt x="0" y="271"/>
                    </a:lnTo>
                    <a:lnTo>
                      <a:pt x="164" y="0"/>
                    </a:lnTo>
                    <a:lnTo>
                      <a:pt x="172" y="0"/>
                    </a:ln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86" name="Freeform 37"/>
              <p:cNvSpPr/>
              <p:nvPr/>
            </p:nvSpPr>
            <p:spPr bwMode="auto">
              <a:xfrm>
                <a:off x="2113" y="1930"/>
                <a:ext cx="179" cy="290"/>
              </a:xfrm>
              <a:custGeom>
                <a:avLst/>
                <a:gdLst>
                  <a:gd name="T0" fmla="*/ 179 w 179"/>
                  <a:gd name="T1" fmla="*/ 0 h 290"/>
                  <a:gd name="T2" fmla="*/ 0 w 179"/>
                  <a:gd name="T3" fmla="*/ 290 h 290"/>
                  <a:gd name="T4" fmla="*/ 0 w 179"/>
                  <a:gd name="T5" fmla="*/ 282 h 290"/>
                  <a:gd name="T6" fmla="*/ 172 w 179"/>
                  <a:gd name="T7" fmla="*/ 0 h 290"/>
                  <a:gd name="T8" fmla="*/ 179 w 179"/>
                  <a:gd name="T9" fmla="*/ 0 h 290"/>
                </a:gdLst>
                <a:ahLst/>
                <a:cxnLst>
                  <a:cxn ang="0">
                    <a:pos x="T0" y="T1"/>
                  </a:cxn>
                  <a:cxn ang="0">
                    <a:pos x="T2" y="T3"/>
                  </a:cxn>
                  <a:cxn ang="0">
                    <a:pos x="T4" y="T5"/>
                  </a:cxn>
                  <a:cxn ang="0">
                    <a:pos x="T6" y="T7"/>
                  </a:cxn>
                  <a:cxn ang="0">
                    <a:pos x="T8" y="T9"/>
                  </a:cxn>
                </a:cxnLst>
                <a:rect l="0" t="0" r="r" b="b"/>
                <a:pathLst>
                  <a:path w="179" h="290">
                    <a:moveTo>
                      <a:pt x="179" y="0"/>
                    </a:moveTo>
                    <a:lnTo>
                      <a:pt x="0" y="290"/>
                    </a:lnTo>
                    <a:lnTo>
                      <a:pt x="0" y="282"/>
                    </a:lnTo>
                    <a:lnTo>
                      <a:pt x="172" y="0"/>
                    </a:lnTo>
                    <a:lnTo>
                      <a:pt x="179" y="0"/>
                    </a:ln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87" name="Freeform 38"/>
              <p:cNvSpPr/>
              <p:nvPr/>
            </p:nvSpPr>
            <p:spPr bwMode="auto">
              <a:xfrm>
                <a:off x="2113" y="1930"/>
                <a:ext cx="179" cy="298"/>
              </a:xfrm>
              <a:custGeom>
                <a:avLst/>
                <a:gdLst>
                  <a:gd name="T0" fmla="*/ 179 w 179"/>
                  <a:gd name="T1" fmla="*/ 0 h 298"/>
                  <a:gd name="T2" fmla="*/ 0 w 179"/>
                  <a:gd name="T3" fmla="*/ 298 h 298"/>
                  <a:gd name="T4" fmla="*/ 0 w 179"/>
                  <a:gd name="T5" fmla="*/ 290 h 298"/>
                  <a:gd name="T6" fmla="*/ 175 w 179"/>
                  <a:gd name="T7" fmla="*/ 0 h 298"/>
                  <a:gd name="T8" fmla="*/ 179 w 179"/>
                  <a:gd name="T9" fmla="*/ 0 h 298"/>
                </a:gdLst>
                <a:ahLst/>
                <a:cxnLst>
                  <a:cxn ang="0">
                    <a:pos x="T0" y="T1"/>
                  </a:cxn>
                  <a:cxn ang="0">
                    <a:pos x="T2" y="T3"/>
                  </a:cxn>
                  <a:cxn ang="0">
                    <a:pos x="T4" y="T5"/>
                  </a:cxn>
                  <a:cxn ang="0">
                    <a:pos x="T6" y="T7"/>
                  </a:cxn>
                  <a:cxn ang="0">
                    <a:pos x="T8" y="T9"/>
                  </a:cxn>
                </a:cxnLst>
                <a:rect l="0" t="0" r="r" b="b"/>
                <a:pathLst>
                  <a:path w="179" h="298">
                    <a:moveTo>
                      <a:pt x="179" y="0"/>
                    </a:moveTo>
                    <a:lnTo>
                      <a:pt x="0" y="298"/>
                    </a:lnTo>
                    <a:lnTo>
                      <a:pt x="0" y="290"/>
                    </a:lnTo>
                    <a:lnTo>
                      <a:pt x="175" y="0"/>
                    </a:lnTo>
                    <a:lnTo>
                      <a:pt x="179" y="0"/>
                    </a:ln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88" name="Freeform 39"/>
              <p:cNvSpPr/>
              <p:nvPr/>
            </p:nvSpPr>
            <p:spPr bwMode="auto">
              <a:xfrm>
                <a:off x="2113" y="1930"/>
                <a:ext cx="187" cy="309"/>
              </a:xfrm>
              <a:custGeom>
                <a:avLst/>
                <a:gdLst>
                  <a:gd name="T0" fmla="*/ 187 w 187"/>
                  <a:gd name="T1" fmla="*/ 0 h 309"/>
                  <a:gd name="T2" fmla="*/ 0 w 187"/>
                  <a:gd name="T3" fmla="*/ 309 h 309"/>
                  <a:gd name="T4" fmla="*/ 0 w 187"/>
                  <a:gd name="T5" fmla="*/ 298 h 309"/>
                  <a:gd name="T6" fmla="*/ 183 w 187"/>
                  <a:gd name="T7" fmla="*/ 0 h 309"/>
                  <a:gd name="T8" fmla="*/ 187 w 187"/>
                  <a:gd name="T9" fmla="*/ 0 h 309"/>
                </a:gdLst>
                <a:ahLst/>
                <a:cxnLst>
                  <a:cxn ang="0">
                    <a:pos x="T0" y="T1"/>
                  </a:cxn>
                  <a:cxn ang="0">
                    <a:pos x="T2" y="T3"/>
                  </a:cxn>
                  <a:cxn ang="0">
                    <a:pos x="T4" y="T5"/>
                  </a:cxn>
                  <a:cxn ang="0">
                    <a:pos x="T6" y="T7"/>
                  </a:cxn>
                  <a:cxn ang="0">
                    <a:pos x="T8" y="T9"/>
                  </a:cxn>
                </a:cxnLst>
                <a:rect l="0" t="0" r="r" b="b"/>
                <a:pathLst>
                  <a:path w="187" h="309">
                    <a:moveTo>
                      <a:pt x="187" y="0"/>
                    </a:moveTo>
                    <a:lnTo>
                      <a:pt x="0" y="309"/>
                    </a:lnTo>
                    <a:lnTo>
                      <a:pt x="0" y="298"/>
                    </a:lnTo>
                    <a:lnTo>
                      <a:pt x="183" y="0"/>
                    </a:lnTo>
                    <a:lnTo>
                      <a:pt x="187" y="0"/>
                    </a:ln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89" name="Freeform 40"/>
              <p:cNvSpPr/>
              <p:nvPr/>
            </p:nvSpPr>
            <p:spPr bwMode="auto">
              <a:xfrm>
                <a:off x="2113" y="1930"/>
                <a:ext cx="195" cy="317"/>
              </a:xfrm>
              <a:custGeom>
                <a:avLst/>
                <a:gdLst>
                  <a:gd name="T0" fmla="*/ 195 w 195"/>
                  <a:gd name="T1" fmla="*/ 0 h 317"/>
                  <a:gd name="T2" fmla="*/ 0 w 195"/>
                  <a:gd name="T3" fmla="*/ 317 h 317"/>
                  <a:gd name="T4" fmla="*/ 0 w 195"/>
                  <a:gd name="T5" fmla="*/ 305 h 317"/>
                  <a:gd name="T6" fmla="*/ 187 w 195"/>
                  <a:gd name="T7" fmla="*/ 0 h 317"/>
                  <a:gd name="T8" fmla="*/ 195 w 195"/>
                  <a:gd name="T9" fmla="*/ 0 h 317"/>
                </a:gdLst>
                <a:ahLst/>
                <a:cxnLst>
                  <a:cxn ang="0">
                    <a:pos x="T0" y="T1"/>
                  </a:cxn>
                  <a:cxn ang="0">
                    <a:pos x="T2" y="T3"/>
                  </a:cxn>
                  <a:cxn ang="0">
                    <a:pos x="T4" y="T5"/>
                  </a:cxn>
                  <a:cxn ang="0">
                    <a:pos x="T6" y="T7"/>
                  </a:cxn>
                  <a:cxn ang="0">
                    <a:pos x="T8" y="T9"/>
                  </a:cxn>
                </a:cxnLst>
                <a:rect l="0" t="0" r="r" b="b"/>
                <a:pathLst>
                  <a:path w="195" h="317">
                    <a:moveTo>
                      <a:pt x="195" y="0"/>
                    </a:moveTo>
                    <a:lnTo>
                      <a:pt x="0" y="317"/>
                    </a:lnTo>
                    <a:lnTo>
                      <a:pt x="0" y="305"/>
                    </a:lnTo>
                    <a:lnTo>
                      <a:pt x="187" y="0"/>
                    </a:lnTo>
                    <a:lnTo>
                      <a:pt x="195" y="0"/>
                    </a:ln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90" name="Freeform 41"/>
              <p:cNvSpPr/>
              <p:nvPr/>
            </p:nvSpPr>
            <p:spPr bwMode="auto">
              <a:xfrm>
                <a:off x="2113" y="1930"/>
                <a:ext cx="198" cy="324"/>
              </a:xfrm>
              <a:custGeom>
                <a:avLst/>
                <a:gdLst>
                  <a:gd name="T0" fmla="*/ 198 w 198"/>
                  <a:gd name="T1" fmla="*/ 0 h 324"/>
                  <a:gd name="T2" fmla="*/ 0 w 198"/>
                  <a:gd name="T3" fmla="*/ 324 h 324"/>
                  <a:gd name="T4" fmla="*/ 0 w 198"/>
                  <a:gd name="T5" fmla="*/ 317 h 324"/>
                  <a:gd name="T6" fmla="*/ 191 w 198"/>
                  <a:gd name="T7" fmla="*/ 0 h 324"/>
                  <a:gd name="T8" fmla="*/ 198 w 198"/>
                  <a:gd name="T9" fmla="*/ 0 h 324"/>
                </a:gdLst>
                <a:ahLst/>
                <a:cxnLst>
                  <a:cxn ang="0">
                    <a:pos x="T0" y="T1"/>
                  </a:cxn>
                  <a:cxn ang="0">
                    <a:pos x="T2" y="T3"/>
                  </a:cxn>
                  <a:cxn ang="0">
                    <a:pos x="T4" y="T5"/>
                  </a:cxn>
                  <a:cxn ang="0">
                    <a:pos x="T6" y="T7"/>
                  </a:cxn>
                  <a:cxn ang="0">
                    <a:pos x="T8" y="T9"/>
                  </a:cxn>
                </a:cxnLst>
                <a:rect l="0" t="0" r="r" b="b"/>
                <a:pathLst>
                  <a:path w="198" h="324">
                    <a:moveTo>
                      <a:pt x="198" y="0"/>
                    </a:moveTo>
                    <a:lnTo>
                      <a:pt x="0" y="324"/>
                    </a:lnTo>
                    <a:lnTo>
                      <a:pt x="0" y="317"/>
                    </a:lnTo>
                    <a:lnTo>
                      <a:pt x="191" y="0"/>
                    </a:lnTo>
                    <a:lnTo>
                      <a:pt x="198" y="0"/>
                    </a:ln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91" name="Freeform 42"/>
              <p:cNvSpPr/>
              <p:nvPr/>
            </p:nvSpPr>
            <p:spPr bwMode="auto">
              <a:xfrm>
                <a:off x="2113" y="1930"/>
                <a:ext cx="202" cy="332"/>
              </a:xfrm>
              <a:custGeom>
                <a:avLst/>
                <a:gdLst>
                  <a:gd name="T0" fmla="*/ 202 w 202"/>
                  <a:gd name="T1" fmla="*/ 0 h 332"/>
                  <a:gd name="T2" fmla="*/ 0 w 202"/>
                  <a:gd name="T3" fmla="*/ 332 h 332"/>
                  <a:gd name="T4" fmla="*/ 0 w 202"/>
                  <a:gd name="T5" fmla="*/ 324 h 332"/>
                  <a:gd name="T6" fmla="*/ 198 w 202"/>
                  <a:gd name="T7" fmla="*/ 0 h 332"/>
                  <a:gd name="T8" fmla="*/ 202 w 202"/>
                  <a:gd name="T9" fmla="*/ 0 h 332"/>
                </a:gdLst>
                <a:ahLst/>
                <a:cxnLst>
                  <a:cxn ang="0">
                    <a:pos x="T0" y="T1"/>
                  </a:cxn>
                  <a:cxn ang="0">
                    <a:pos x="T2" y="T3"/>
                  </a:cxn>
                  <a:cxn ang="0">
                    <a:pos x="T4" y="T5"/>
                  </a:cxn>
                  <a:cxn ang="0">
                    <a:pos x="T6" y="T7"/>
                  </a:cxn>
                  <a:cxn ang="0">
                    <a:pos x="T8" y="T9"/>
                  </a:cxn>
                </a:cxnLst>
                <a:rect l="0" t="0" r="r" b="b"/>
                <a:pathLst>
                  <a:path w="202" h="332">
                    <a:moveTo>
                      <a:pt x="202" y="0"/>
                    </a:moveTo>
                    <a:lnTo>
                      <a:pt x="0" y="332"/>
                    </a:lnTo>
                    <a:lnTo>
                      <a:pt x="0" y="324"/>
                    </a:lnTo>
                    <a:lnTo>
                      <a:pt x="198" y="0"/>
                    </a:lnTo>
                    <a:lnTo>
                      <a:pt x="202" y="0"/>
                    </a:ln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92" name="Freeform 43"/>
              <p:cNvSpPr/>
              <p:nvPr/>
            </p:nvSpPr>
            <p:spPr bwMode="auto">
              <a:xfrm>
                <a:off x="2113" y="1930"/>
                <a:ext cx="206" cy="340"/>
              </a:xfrm>
              <a:custGeom>
                <a:avLst/>
                <a:gdLst>
                  <a:gd name="T0" fmla="*/ 206 w 206"/>
                  <a:gd name="T1" fmla="*/ 0 h 340"/>
                  <a:gd name="T2" fmla="*/ 0 w 206"/>
                  <a:gd name="T3" fmla="*/ 340 h 340"/>
                  <a:gd name="T4" fmla="*/ 0 w 206"/>
                  <a:gd name="T5" fmla="*/ 332 h 340"/>
                  <a:gd name="T6" fmla="*/ 202 w 206"/>
                  <a:gd name="T7" fmla="*/ 0 h 340"/>
                  <a:gd name="T8" fmla="*/ 206 w 206"/>
                  <a:gd name="T9" fmla="*/ 0 h 340"/>
                </a:gdLst>
                <a:ahLst/>
                <a:cxnLst>
                  <a:cxn ang="0">
                    <a:pos x="T0" y="T1"/>
                  </a:cxn>
                  <a:cxn ang="0">
                    <a:pos x="T2" y="T3"/>
                  </a:cxn>
                  <a:cxn ang="0">
                    <a:pos x="T4" y="T5"/>
                  </a:cxn>
                  <a:cxn ang="0">
                    <a:pos x="T6" y="T7"/>
                  </a:cxn>
                  <a:cxn ang="0">
                    <a:pos x="T8" y="T9"/>
                  </a:cxn>
                </a:cxnLst>
                <a:rect l="0" t="0" r="r" b="b"/>
                <a:pathLst>
                  <a:path w="206" h="340">
                    <a:moveTo>
                      <a:pt x="206" y="0"/>
                    </a:moveTo>
                    <a:lnTo>
                      <a:pt x="0" y="340"/>
                    </a:lnTo>
                    <a:lnTo>
                      <a:pt x="0" y="332"/>
                    </a:lnTo>
                    <a:lnTo>
                      <a:pt x="202" y="0"/>
                    </a:lnTo>
                    <a:lnTo>
                      <a:pt x="206" y="0"/>
                    </a:ln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93" name="Freeform 44"/>
              <p:cNvSpPr/>
              <p:nvPr/>
            </p:nvSpPr>
            <p:spPr bwMode="auto">
              <a:xfrm>
                <a:off x="2113" y="1930"/>
                <a:ext cx="210" cy="347"/>
              </a:xfrm>
              <a:custGeom>
                <a:avLst/>
                <a:gdLst>
                  <a:gd name="T0" fmla="*/ 210 w 210"/>
                  <a:gd name="T1" fmla="*/ 0 h 347"/>
                  <a:gd name="T2" fmla="*/ 0 w 210"/>
                  <a:gd name="T3" fmla="*/ 347 h 347"/>
                  <a:gd name="T4" fmla="*/ 0 w 210"/>
                  <a:gd name="T5" fmla="*/ 340 h 347"/>
                  <a:gd name="T6" fmla="*/ 206 w 210"/>
                  <a:gd name="T7" fmla="*/ 0 h 347"/>
                  <a:gd name="T8" fmla="*/ 210 w 210"/>
                  <a:gd name="T9" fmla="*/ 0 h 347"/>
                </a:gdLst>
                <a:ahLst/>
                <a:cxnLst>
                  <a:cxn ang="0">
                    <a:pos x="T0" y="T1"/>
                  </a:cxn>
                  <a:cxn ang="0">
                    <a:pos x="T2" y="T3"/>
                  </a:cxn>
                  <a:cxn ang="0">
                    <a:pos x="T4" y="T5"/>
                  </a:cxn>
                  <a:cxn ang="0">
                    <a:pos x="T6" y="T7"/>
                  </a:cxn>
                  <a:cxn ang="0">
                    <a:pos x="T8" y="T9"/>
                  </a:cxn>
                </a:cxnLst>
                <a:rect l="0" t="0" r="r" b="b"/>
                <a:pathLst>
                  <a:path w="210" h="347">
                    <a:moveTo>
                      <a:pt x="210" y="0"/>
                    </a:moveTo>
                    <a:lnTo>
                      <a:pt x="0" y="347"/>
                    </a:lnTo>
                    <a:lnTo>
                      <a:pt x="0" y="340"/>
                    </a:lnTo>
                    <a:lnTo>
                      <a:pt x="206" y="0"/>
                    </a:lnTo>
                    <a:lnTo>
                      <a:pt x="210" y="0"/>
                    </a:lnTo>
                    <a:close/>
                  </a:path>
                </a:pathLst>
              </a:custGeom>
              <a:solidFill>
                <a:srgbClr val="F3F4F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94" name="Freeform 45"/>
              <p:cNvSpPr/>
              <p:nvPr/>
            </p:nvSpPr>
            <p:spPr bwMode="auto">
              <a:xfrm>
                <a:off x="2113" y="1930"/>
                <a:ext cx="217" cy="359"/>
              </a:xfrm>
              <a:custGeom>
                <a:avLst/>
                <a:gdLst>
                  <a:gd name="T0" fmla="*/ 217 w 217"/>
                  <a:gd name="T1" fmla="*/ 0 h 359"/>
                  <a:gd name="T2" fmla="*/ 0 w 217"/>
                  <a:gd name="T3" fmla="*/ 359 h 359"/>
                  <a:gd name="T4" fmla="*/ 0 w 217"/>
                  <a:gd name="T5" fmla="*/ 347 h 359"/>
                  <a:gd name="T6" fmla="*/ 210 w 217"/>
                  <a:gd name="T7" fmla="*/ 0 h 359"/>
                  <a:gd name="T8" fmla="*/ 217 w 217"/>
                  <a:gd name="T9" fmla="*/ 0 h 359"/>
                </a:gdLst>
                <a:ahLst/>
                <a:cxnLst>
                  <a:cxn ang="0">
                    <a:pos x="T0" y="T1"/>
                  </a:cxn>
                  <a:cxn ang="0">
                    <a:pos x="T2" y="T3"/>
                  </a:cxn>
                  <a:cxn ang="0">
                    <a:pos x="T4" y="T5"/>
                  </a:cxn>
                  <a:cxn ang="0">
                    <a:pos x="T6" y="T7"/>
                  </a:cxn>
                  <a:cxn ang="0">
                    <a:pos x="T8" y="T9"/>
                  </a:cxn>
                </a:cxnLst>
                <a:rect l="0" t="0" r="r" b="b"/>
                <a:pathLst>
                  <a:path w="217" h="359">
                    <a:moveTo>
                      <a:pt x="217" y="0"/>
                    </a:moveTo>
                    <a:lnTo>
                      <a:pt x="0" y="359"/>
                    </a:lnTo>
                    <a:lnTo>
                      <a:pt x="0" y="347"/>
                    </a:lnTo>
                    <a:lnTo>
                      <a:pt x="210" y="0"/>
                    </a:lnTo>
                    <a:lnTo>
                      <a:pt x="217" y="0"/>
                    </a:lnTo>
                    <a:close/>
                  </a:path>
                </a:pathLst>
              </a:custGeom>
              <a:solidFill>
                <a:srgbClr val="F3F4F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95" name="Freeform 46"/>
              <p:cNvSpPr/>
              <p:nvPr/>
            </p:nvSpPr>
            <p:spPr bwMode="auto">
              <a:xfrm>
                <a:off x="2113" y="1930"/>
                <a:ext cx="221" cy="366"/>
              </a:xfrm>
              <a:custGeom>
                <a:avLst/>
                <a:gdLst>
                  <a:gd name="T0" fmla="*/ 221 w 221"/>
                  <a:gd name="T1" fmla="*/ 0 h 366"/>
                  <a:gd name="T2" fmla="*/ 0 w 221"/>
                  <a:gd name="T3" fmla="*/ 366 h 366"/>
                  <a:gd name="T4" fmla="*/ 0 w 221"/>
                  <a:gd name="T5" fmla="*/ 359 h 366"/>
                  <a:gd name="T6" fmla="*/ 217 w 221"/>
                  <a:gd name="T7" fmla="*/ 0 h 366"/>
                  <a:gd name="T8" fmla="*/ 221 w 221"/>
                  <a:gd name="T9" fmla="*/ 0 h 366"/>
                </a:gdLst>
                <a:ahLst/>
                <a:cxnLst>
                  <a:cxn ang="0">
                    <a:pos x="T0" y="T1"/>
                  </a:cxn>
                  <a:cxn ang="0">
                    <a:pos x="T2" y="T3"/>
                  </a:cxn>
                  <a:cxn ang="0">
                    <a:pos x="T4" y="T5"/>
                  </a:cxn>
                  <a:cxn ang="0">
                    <a:pos x="T6" y="T7"/>
                  </a:cxn>
                  <a:cxn ang="0">
                    <a:pos x="T8" y="T9"/>
                  </a:cxn>
                </a:cxnLst>
                <a:rect l="0" t="0" r="r" b="b"/>
                <a:pathLst>
                  <a:path w="221" h="366">
                    <a:moveTo>
                      <a:pt x="221" y="0"/>
                    </a:moveTo>
                    <a:lnTo>
                      <a:pt x="0" y="366"/>
                    </a:lnTo>
                    <a:lnTo>
                      <a:pt x="0" y="359"/>
                    </a:lnTo>
                    <a:lnTo>
                      <a:pt x="217" y="0"/>
                    </a:lnTo>
                    <a:lnTo>
                      <a:pt x="221" y="0"/>
                    </a:lnTo>
                    <a:close/>
                  </a:path>
                </a:pathLst>
              </a:custGeom>
              <a:solidFill>
                <a:srgbClr val="F3F4F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96" name="Freeform 47"/>
              <p:cNvSpPr/>
              <p:nvPr/>
            </p:nvSpPr>
            <p:spPr bwMode="auto">
              <a:xfrm>
                <a:off x="2113" y="1930"/>
                <a:ext cx="229" cy="370"/>
              </a:xfrm>
              <a:custGeom>
                <a:avLst/>
                <a:gdLst>
                  <a:gd name="T0" fmla="*/ 229 w 229"/>
                  <a:gd name="T1" fmla="*/ 0 h 370"/>
                  <a:gd name="T2" fmla="*/ 0 w 229"/>
                  <a:gd name="T3" fmla="*/ 370 h 370"/>
                  <a:gd name="T4" fmla="*/ 0 w 229"/>
                  <a:gd name="T5" fmla="*/ 363 h 370"/>
                  <a:gd name="T6" fmla="*/ 225 w 229"/>
                  <a:gd name="T7" fmla="*/ 0 h 370"/>
                  <a:gd name="T8" fmla="*/ 229 w 229"/>
                  <a:gd name="T9" fmla="*/ 0 h 370"/>
                </a:gdLst>
                <a:ahLst/>
                <a:cxnLst>
                  <a:cxn ang="0">
                    <a:pos x="T0" y="T1"/>
                  </a:cxn>
                  <a:cxn ang="0">
                    <a:pos x="T2" y="T3"/>
                  </a:cxn>
                  <a:cxn ang="0">
                    <a:pos x="T4" y="T5"/>
                  </a:cxn>
                  <a:cxn ang="0">
                    <a:pos x="T6" y="T7"/>
                  </a:cxn>
                  <a:cxn ang="0">
                    <a:pos x="T8" y="T9"/>
                  </a:cxn>
                </a:cxnLst>
                <a:rect l="0" t="0" r="r" b="b"/>
                <a:pathLst>
                  <a:path w="229" h="370">
                    <a:moveTo>
                      <a:pt x="229" y="0"/>
                    </a:moveTo>
                    <a:lnTo>
                      <a:pt x="0" y="370"/>
                    </a:lnTo>
                    <a:lnTo>
                      <a:pt x="0" y="363"/>
                    </a:lnTo>
                    <a:lnTo>
                      <a:pt x="225" y="0"/>
                    </a:lnTo>
                    <a:lnTo>
                      <a:pt x="229" y="0"/>
                    </a:lnTo>
                    <a:close/>
                  </a:path>
                </a:pathLst>
              </a:custGeom>
              <a:solidFill>
                <a:srgbClr val="F3F4F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97" name="Freeform 48"/>
              <p:cNvSpPr/>
              <p:nvPr/>
            </p:nvSpPr>
            <p:spPr bwMode="auto">
              <a:xfrm>
                <a:off x="2113" y="1930"/>
                <a:ext cx="233" cy="382"/>
              </a:xfrm>
              <a:custGeom>
                <a:avLst/>
                <a:gdLst>
                  <a:gd name="T0" fmla="*/ 233 w 233"/>
                  <a:gd name="T1" fmla="*/ 0 h 382"/>
                  <a:gd name="T2" fmla="*/ 0 w 233"/>
                  <a:gd name="T3" fmla="*/ 382 h 382"/>
                  <a:gd name="T4" fmla="*/ 0 w 233"/>
                  <a:gd name="T5" fmla="*/ 374 h 382"/>
                  <a:gd name="T6" fmla="*/ 229 w 233"/>
                  <a:gd name="T7" fmla="*/ 0 h 382"/>
                  <a:gd name="T8" fmla="*/ 233 w 233"/>
                  <a:gd name="T9" fmla="*/ 0 h 382"/>
                </a:gdLst>
                <a:ahLst/>
                <a:cxnLst>
                  <a:cxn ang="0">
                    <a:pos x="T0" y="T1"/>
                  </a:cxn>
                  <a:cxn ang="0">
                    <a:pos x="T2" y="T3"/>
                  </a:cxn>
                  <a:cxn ang="0">
                    <a:pos x="T4" y="T5"/>
                  </a:cxn>
                  <a:cxn ang="0">
                    <a:pos x="T6" y="T7"/>
                  </a:cxn>
                  <a:cxn ang="0">
                    <a:pos x="T8" y="T9"/>
                  </a:cxn>
                </a:cxnLst>
                <a:rect l="0" t="0" r="r" b="b"/>
                <a:pathLst>
                  <a:path w="233" h="382">
                    <a:moveTo>
                      <a:pt x="233" y="0"/>
                    </a:moveTo>
                    <a:lnTo>
                      <a:pt x="0" y="382"/>
                    </a:lnTo>
                    <a:lnTo>
                      <a:pt x="0" y="374"/>
                    </a:lnTo>
                    <a:lnTo>
                      <a:pt x="229" y="0"/>
                    </a:lnTo>
                    <a:lnTo>
                      <a:pt x="233" y="0"/>
                    </a:lnTo>
                    <a:close/>
                  </a:path>
                </a:pathLst>
              </a:custGeom>
              <a:solidFill>
                <a:srgbClr val="F3F4F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98" name="Freeform 49"/>
              <p:cNvSpPr/>
              <p:nvPr/>
            </p:nvSpPr>
            <p:spPr bwMode="auto">
              <a:xfrm>
                <a:off x="2113" y="1930"/>
                <a:ext cx="240" cy="389"/>
              </a:xfrm>
              <a:custGeom>
                <a:avLst/>
                <a:gdLst>
                  <a:gd name="T0" fmla="*/ 240 w 240"/>
                  <a:gd name="T1" fmla="*/ 0 h 389"/>
                  <a:gd name="T2" fmla="*/ 0 w 240"/>
                  <a:gd name="T3" fmla="*/ 389 h 389"/>
                  <a:gd name="T4" fmla="*/ 0 w 240"/>
                  <a:gd name="T5" fmla="*/ 382 h 389"/>
                  <a:gd name="T6" fmla="*/ 233 w 240"/>
                  <a:gd name="T7" fmla="*/ 0 h 389"/>
                  <a:gd name="T8" fmla="*/ 240 w 240"/>
                  <a:gd name="T9" fmla="*/ 0 h 389"/>
                </a:gdLst>
                <a:ahLst/>
                <a:cxnLst>
                  <a:cxn ang="0">
                    <a:pos x="T0" y="T1"/>
                  </a:cxn>
                  <a:cxn ang="0">
                    <a:pos x="T2" y="T3"/>
                  </a:cxn>
                  <a:cxn ang="0">
                    <a:pos x="T4" y="T5"/>
                  </a:cxn>
                  <a:cxn ang="0">
                    <a:pos x="T6" y="T7"/>
                  </a:cxn>
                  <a:cxn ang="0">
                    <a:pos x="T8" y="T9"/>
                  </a:cxn>
                </a:cxnLst>
                <a:rect l="0" t="0" r="r" b="b"/>
                <a:pathLst>
                  <a:path w="240" h="389">
                    <a:moveTo>
                      <a:pt x="240" y="0"/>
                    </a:moveTo>
                    <a:lnTo>
                      <a:pt x="0" y="389"/>
                    </a:lnTo>
                    <a:lnTo>
                      <a:pt x="0" y="382"/>
                    </a:lnTo>
                    <a:lnTo>
                      <a:pt x="233" y="0"/>
                    </a:lnTo>
                    <a:lnTo>
                      <a:pt x="240" y="0"/>
                    </a:lnTo>
                    <a:close/>
                  </a:path>
                </a:pathLst>
              </a:custGeom>
              <a:solidFill>
                <a:srgbClr val="F0F1F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99" name="Freeform 50"/>
              <p:cNvSpPr/>
              <p:nvPr/>
            </p:nvSpPr>
            <p:spPr bwMode="auto">
              <a:xfrm>
                <a:off x="2113" y="1930"/>
                <a:ext cx="244" cy="401"/>
              </a:xfrm>
              <a:custGeom>
                <a:avLst/>
                <a:gdLst>
                  <a:gd name="T0" fmla="*/ 244 w 244"/>
                  <a:gd name="T1" fmla="*/ 0 h 401"/>
                  <a:gd name="T2" fmla="*/ 0 w 244"/>
                  <a:gd name="T3" fmla="*/ 401 h 401"/>
                  <a:gd name="T4" fmla="*/ 0 w 244"/>
                  <a:gd name="T5" fmla="*/ 393 h 401"/>
                  <a:gd name="T6" fmla="*/ 240 w 244"/>
                  <a:gd name="T7" fmla="*/ 0 h 401"/>
                  <a:gd name="T8" fmla="*/ 244 w 244"/>
                  <a:gd name="T9" fmla="*/ 0 h 401"/>
                </a:gdLst>
                <a:ahLst/>
                <a:cxnLst>
                  <a:cxn ang="0">
                    <a:pos x="T0" y="T1"/>
                  </a:cxn>
                  <a:cxn ang="0">
                    <a:pos x="T2" y="T3"/>
                  </a:cxn>
                  <a:cxn ang="0">
                    <a:pos x="T4" y="T5"/>
                  </a:cxn>
                  <a:cxn ang="0">
                    <a:pos x="T6" y="T7"/>
                  </a:cxn>
                  <a:cxn ang="0">
                    <a:pos x="T8" y="T9"/>
                  </a:cxn>
                </a:cxnLst>
                <a:rect l="0" t="0" r="r" b="b"/>
                <a:pathLst>
                  <a:path w="244" h="401">
                    <a:moveTo>
                      <a:pt x="244" y="0"/>
                    </a:moveTo>
                    <a:lnTo>
                      <a:pt x="0" y="401"/>
                    </a:lnTo>
                    <a:lnTo>
                      <a:pt x="0" y="393"/>
                    </a:lnTo>
                    <a:lnTo>
                      <a:pt x="240" y="0"/>
                    </a:lnTo>
                    <a:lnTo>
                      <a:pt x="244" y="0"/>
                    </a:lnTo>
                    <a:close/>
                  </a:path>
                </a:pathLst>
              </a:custGeom>
              <a:solidFill>
                <a:srgbClr val="F0F1F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00" name="Freeform 51"/>
              <p:cNvSpPr/>
              <p:nvPr/>
            </p:nvSpPr>
            <p:spPr bwMode="auto">
              <a:xfrm>
                <a:off x="2113" y="1930"/>
                <a:ext cx="248" cy="405"/>
              </a:xfrm>
              <a:custGeom>
                <a:avLst/>
                <a:gdLst>
                  <a:gd name="T0" fmla="*/ 248 w 248"/>
                  <a:gd name="T1" fmla="*/ 0 h 405"/>
                  <a:gd name="T2" fmla="*/ 0 w 248"/>
                  <a:gd name="T3" fmla="*/ 405 h 405"/>
                  <a:gd name="T4" fmla="*/ 0 w 248"/>
                  <a:gd name="T5" fmla="*/ 397 h 405"/>
                  <a:gd name="T6" fmla="*/ 244 w 248"/>
                  <a:gd name="T7" fmla="*/ 0 h 405"/>
                  <a:gd name="T8" fmla="*/ 248 w 248"/>
                  <a:gd name="T9" fmla="*/ 0 h 405"/>
                </a:gdLst>
                <a:ahLst/>
                <a:cxnLst>
                  <a:cxn ang="0">
                    <a:pos x="T0" y="T1"/>
                  </a:cxn>
                  <a:cxn ang="0">
                    <a:pos x="T2" y="T3"/>
                  </a:cxn>
                  <a:cxn ang="0">
                    <a:pos x="T4" y="T5"/>
                  </a:cxn>
                  <a:cxn ang="0">
                    <a:pos x="T6" y="T7"/>
                  </a:cxn>
                  <a:cxn ang="0">
                    <a:pos x="T8" y="T9"/>
                  </a:cxn>
                </a:cxnLst>
                <a:rect l="0" t="0" r="r" b="b"/>
                <a:pathLst>
                  <a:path w="248" h="405">
                    <a:moveTo>
                      <a:pt x="248" y="0"/>
                    </a:moveTo>
                    <a:lnTo>
                      <a:pt x="0" y="405"/>
                    </a:lnTo>
                    <a:lnTo>
                      <a:pt x="0" y="397"/>
                    </a:lnTo>
                    <a:lnTo>
                      <a:pt x="244" y="0"/>
                    </a:lnTo>
                    <a:lnTo>
                      <a:pt x="248" y="0"/>
                    </a:lnTo>
                    <a:close/>
                  </a:path>
                </a:pathLst>
              </a:custGeom>
              <a:solidFill>
                <a:srgbClr val="F0F1F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01" name="Freeform 52"/>
              <p:cNvSpPr/>
              <p:nvPr/>
            </p:nvSpPr>
            <p:spPr bwMode="auto">
              <a:xfrm>
                <a:off x="2113" y="1930"/>
                <a:ext cx="256" cy="416"/>
              </a:xfrm>
              <a:custGeom>
                <a:avLst/>
                <a:gdLst>
                  <a:gd name="T0" fmla="*/ 256 w 256"/>
                  <a:gd name="T1" fmla="*/ 0 h 416"/>
                  <a:gd name="T2" fmla="*/ 0 w 256"/>
                  <a:gd name="T3" fmla="*/ 416 h 416"/>
                  <a:gd name="T4" fmla="*/ 0 w 256"/>
                  <a:gd name="T5" fmla="*/ 405 h 416"/>
                  <a:gd name="T6" fmla="*/ 248 w 256"/>
                  <a:gd name="T7" fmla="*/ 0 h 416"/>
                  <a:gd name="T8" fmla="*/ 256 w 256"/>
                  <a:gd name="T9" fmla="*/ 0 h 416"/>
                </a:gdLst>
                <a:ahLst/>
                <a:cxnLst>
                  <a:cxn ang="0">
                    <a:pos x="T0" y="T1"/>
                  </a:cxn>
                  <a:cxn ang="0">
                    <a:pos x="T2" y="T3"/>
                  </a:cxn>
                  <a:cxn ang="0">
                    <a:pos x="T4" y="T5"/>
                  </a:cxn>
                  <a:cxn ang="0">
                    <a:pos x="T6" y="T7"/>
                  </a:cxn>
                  <a:cxn ang="0">
                    <a:pos x="T8" y="T9"/>
                  </a:cxn>
                </a:cxnLst>
                <a:rect l="0" t="0" r="r" b="b"/>
                <a:pathLst>
                  <a:path w="256" h="416">
                    <a:moveTo>
                      <a:pt x="256" y="0"/>
                    </a:moveTo>
                    <a:lnTo>
                      <a:pt x="0" y="416"/>
                    </a:lnTo>
                    <a:lnTo>
                      <a:pt x="0" y="405"/>
                    </a:lnTo>
                    <a:lnTo>
                      <a:pt x="248" y="0"/>
                    </a:lnTo>
                    <a:lnTo>
                      <a:pt x="256" y="0"/>
                    </a:lnTo>
                    <a:close/>
                  </a:path>
                </a:pathLst>
              </a:custGeom>
              <a:solidFill>
                <a:srgbClr val="F0F1F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02" name="Freeform 53"/>
              <p:cNvSpPr/>
              <p:nvPr/>
            </p:nvSpPr>
            <p:spPr bwMode="auto">
              <a:xfrm>
                <a:off x="2113" y="1930"/>
                <a:ext cx="259" cy="424"/>
              </a:xfrm>
              <a:custGeom>
                <a:avLst/>
                <a:gdLst>
                  <a:gd name="T0" fmla="*/ 259 w 259"/>
                  <a:gd name="T1" fmla="*/ 0 h 424"/>
                  <a:gd name="T2" fmla="*/ 0 w 259"/>
                  <a:gd name="T3" fmla="*/ 424 h 424"/>
                  <a:gd name="T4" fmla="*/ 0 w 259"/>
                  <a:gd name="T5" fmla="*/ 416 h 424"/>
                  <a:gd name="T6" fmla="*/ 252 w 259"/>
                  <a:gd name="T7" fmla="*/ 0 h 424"/>
                  <a:gd name="T8" fmla="*/ 259 w 259"/>
                  <a:gd name="T9" fmla="*/ 0 h 424"/>
                </a:gdLst>
                <a:ahLst/>
                <a:cxnLst>
                  <a:cxn ang="0">
                    <a:pos x="T0" y="T1"/>
                  </a:cxn>
                  <a:cxn ang="0">
                    <a:pos x="T2" y="T3"/>
                  </a:cxn>
                  <a:cxn ang="0">
                    <a:pos x="T4" y="T5"/>
                  </a:cxn>
                  <a:cxn ang="0">
                    <a:pos x="T6" y="T7"/>
                  </a:cxn>
                  <a:cxn ang="0">
                    <a:pos x="T8" y="T9"/>
                  </a:cxn>
                </a:cxnLst>
                <a:rect l="0" t="0" r="r" b="b"/>
                <a:pathLst>
                  <a:path w="259" h="424">
                    <a:moveTo>
                      <a:pt x="259" y="0"/>
                    </a:moveTo>
                    <a:lnTo>
                      <a:pt x="0" y="424"/>
                    </a:lnTo>
                    <a:lnTo>
                      <a:pt x="0" y="416"/>
                    </a:lnTo>
                    <a:lnTo>
                      <a:pt x="252" y="0"/>
                    </a:lnTo>
                    <a:lnTo>
                      <a:pt x="259" y="0"/>
                    </a:lnTo>
                    <a:close/>
                  </a:path>
                </a:pathLst>
              </a:custGeom>
              <a:solidFill>
                <a:srgbClr val="F0F1F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03" name="Freeform 54"/>
              <p:cNvSpPr/>
              <p:nvPr/>
            </p:nvSpPr>
            <p:spPr bwMode="auto">
              <a:xfrm>
                <a:off x="2113" y="1930"/>
                <a:ext cx="263" cy="431"/>
              </a:xfrm>
              <a:custGeom>
                <a:avLst/>
                <a:gdLst>
                  <a:gd name="T0" fmla="*/ 263 w 263"/>
                  <a:gd name="T1" fmla="*/ 0 h 431"/>
                  <a:gd name="T2" fmla="*/ 0 w 263"/>
                  <a:gd name="T3" fmla="*/ 431 h 431"/>
                  <a:gd name="T4" fmla="*/ 0 w 263"/>
                  <a:gd name="T5" fmla="*/ 424 h 431"/>
                  <a:gd name="T6" fmla="*/ 259 w 263"/>
                  <a:gd name="T7" fmla="*/ 0 h 431"/>
                  <a:gd name="T8" fmla="*/ 263 w 263"/>
                  <a:gd name="T9" fmla="*/ 0 h 431"/>
                </a:gdLst>
                <a:ahLst/>
                <a:cxnLst>
                  <a:cxn ang="0">
                    <a:pos x="T0" y="T1"/>
                  </a:cxn>
                  <a:cxn ang="0">
                    <a:pos x="T2" y="T3"/>
                  </a:cxn>
                  <a:cxn ang="0">
                    <a:pos x="T4" y="T5"/>
                  </a:cxn>
                  <a:cxn ang="0">
                    <a:pos x="T6" y="T7"/>
                  </a:cxn>
                  <a:cxn ang="0">
                    <a:pos x="T8" y="T9"/>
                  </a:cxn>
                </a:cxnLst>
                <a:rect l="0" t="0" r="r" b="b"/>
                <a:pathLst>
                  <a:path w="263" h="431">
                    <a:moveTo>
                      <a:pt x="263" y="0"/>
                    </a:moveTo>
                    <a:lnTo>
                      <a:pt x="0" y="431"/>
                    </a:lnTo>
                    <a:lnTo>
                      <a:pt x="0" y="424"/>
                    </a:lnTo>
                    <a:lnTo>
                      <a:pt x="259" y="0"/>
                    </a:lnTo>
                    <a:lnTo>
                      <a:pt x="263" y="0"/>
                    </a:lnTo>
                    <a:close/>
                  </a:path>
                </a:pathLst>
              </a:custGeom>
              <a:solidFill>
                <a:srgbClr val="F0F1F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04" name="Freeform 55"/>
              <p:cNvSpPr/>
              <p:nvPr/>
            </p:nvSpPr>
            <p:spPr bwMode="auto">
              <a:xfrm>
                <a:off x="2113" y="1930"/>
                <a:ext cx="267" cy="439"/>
              </a:xfrm>
              <a:custGeom>
                <a:avLst/>
                <a:gdLst>
                  <a:gd name="T0" fmla="*/ 267 w 267"/>
                  <a:gd name="T1" fmla="*/ 0 h 439"/>
                  <a:gd name="T2" fmla="*/ 0 w 267"/>
                  <a:gd name="T3" fmla="*/ 439 h 439"/>
                  <a:gd name="T4" fmla="*/ 0 w 267"/>
                  <a:gd name="T5" fmla="*/ 431 h 439"/>
                  <a:gd name="T6" fmla="*/ 263 w 267"/>
                  <a:gd name="T7" fmla="*/ 0 h 439"/>
                  <a:gd name="T8" fmla="*/ 267 w 267"/>
                  <a:gd name="T9" fmla="*/ 0 h 439"/>
                </a:gdLst>
                <a:ahLst/>
                <a:cxnLst>
                  <a:cxn ang="0">
                    <a:pos x="T0" y="T1"/>
                  </a:cxn>
                  <a:cxn ang="0">
                    <a:pos x="T2" y="T3"/>
                  </a:cxn>
                  <a:cxn ang="0">
                    <a:pos x="T4" y="T5"/>
                  </a:cxn>
                  <a:cxn ang="0">
                    <a:pos x="T6" y="T7"/>
                  </a:cxn>
                  <a:cxn ang="0">
                    <a:pos x="T8" y="T9"/>
                  </a:cxn>
                </a:cxnLst>
                <a:rect l="0" t="0" r="r" b="b"/>
                <a:pathLst>
                  <a:path w="267" h="439">
                    <a:moveTo>
                      <a:pt x="267" y="0"/>
                    </a:moveTo>
                    <a:lnTo>
                      <a:pt x="0" y="439"/>
                    </a:lnTo>
                    <a:lnTo>
                      <a:pt x="0" y="431"/>
                    </a:lnTo>
                    <a:lnTo>
                      <a:pt x="263" y="0"/>
                    </a:lnTo>
                    <a:lnTo>
                      <a:pt x="267" y="0"/>
                    </a:lnTo>
                    <a:close/>
                  </a:path>
                </a:pathLst>
              </a:custGeom>
              <a:solidFill>
                <a:srgbClr val="F0F1F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05" name="Freeform 56"/>
              <p:cNvSpPr/>
              <p:nvPr/>
            </p:nvSpPr>
            <p:spPr bwMode="auto">
              <a:xfrm>
                <a:off x="2113" y="1930"/>
                <a:ext cx="275" cy="447"/>
              </a:xfrm>
              <a:custGeom>
                <a:avLst/>
                <a:gdLst>
                  <a:gd name="T0" fmla="*/ 275 w 275"/>
                  <a:gd name="T1" fmla="*/ 0 h 447"/>
                  <a:gd name="T2" fmla="*/ 0 w 275"/>
                  <a:gd name="T3" fmla="*/ 447 h 447"/>
                  <a:gd name="T4" fmla="*/ 0 w 275"/>
                  <a:gd name="T5" fmla="*/ 439 h 447"/>
                  <a:gd name="T6" fmla="*/ 271 w 275"/>
                  <a:gd name="T7" fmla="*/ 0 h 447"/>
                  <a:gd name="T8" fmla="*/ 275 w 275"/>
                  <a:gd name="T9" fmla="*/ 0 h 447"/>
                </a:gdLst>
                <a:ahLst/>
                <a:cxnLst>
                  <a:cxn ang="0">
                    <a:pos x="T0" y="T1"/>
                  </a:cxn>
                  <a:cxn ang="0">
                    <a:pos x="T2" y="T3"/>
                  </a:cxn>
                  <a:cxn ang="0">
                    <a:pos x="T4" y="T5"/>
                  </a:cxn>
                  <a:cxn ang="0">
                    <a:pos x="T6" y="T7"/>
                  </a:cxn>
                  <a:cxn ang="0">
                    <a:pos x="T8" y="T9"/>
                  </a:cxn>
                </a:cxnLst>
                <a:rect l="0" t="0" r="r" b="b"/>
                <a:pathLst>
                  <a:path w="275" h="447">
                    <a:moveTo>
                      <a:pt x="275" y="0"/>
                    </a:moveTo>
                    <a:lnTo>
                      <a:pt x="0" y="447"/>
                    </a:lnTo>
                    <a:lnTo>
                      <a:pt x="0" y="439"/>
                    </a:lnTo>
                    <a:lnTo>
                      <a:pt x="271" y="0"/>
                    </a:lnTo>
                    <a:lnTo>
                      <a:pt x="275" y="0"/>
                    </a:lnTo>
                    <a:close/>
                  </a:path>
                </a:pathLst>
              </a:custGeom>
              <a:solidFill>
                <a:srgbClr val="F0F1F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06" name="Freeform 57"/>
              <p:cNvSpPr/>
              <p:nvPr/>
            </p:nvSpPr>
            <p:spPr bwMode="auto">
              <a:xfrm>
                <a:off x="2113" y="1930"/>
                <a:ext cx="278" cy="458"/>
              </a:xfrm>
              <a:custGeom>
                <a:avLst/>
                <a:gdLst>
                  <a:gd name="T0" fmla="*/ 278 w 278"/>
                  <a:gd name="T1" fmla="*/ 0 h 458"/>
                  <a:gd name="T2" fmla="*/ 0 w 278"/>
                  <a:gd name="T3" fmla="*/ 458 h 458"/>
                  <a:gd name="T4" fmla="*/ 0 w 278"/>
                  <a:gd name="T5" fmla="*/ 447 h 458"/>
                  <a:gd name="T6" fmla="*/ 271 w 278"/>
                  <a:gd name="T7" fmla="*/ 0 h 458"/>
                  <a:gd name="T8" fmla="*/ 278 w 278"/>
                  <a:gd name="T9" fmla="*/ 0 h 458"/>
                </a:gdLst>
                <a:ahLst/>
                <a:cxnLst>
                  <a:cxn ang="0">
                    <a:pos x="T0" y="T1"/>
                  </a:cxn>
                  <a:cxn ang="0">
                    <a:pos x="T2" y="T3"/>
                  </a:cxn>
                  <a:cxn ang="0">
                    <a:pos x="T4" y="T5"/>
                  </a:cxn>
                  <a:cxn ang="0">
                    <a:pos x="T6" y="T7"/>
                  </a:cxn>
                  <a:cxn ang="0">
                    <a:pos x="T8" y="T9"/>
                  </a:cxn>
                </a:cxnLst>
                <a:rect l="0" t="0" r="r" b="b"/>
                <a:pathLst>
                  <a:path w="278" h="458">
                    <a:moveTo>
                      <a:pt x="278" y="0"/>
                    </a:moveTo>
                    <a:lnTo>
                      <a:pt x="0" y="458"/>
                    </a:lnTo>
                    <a:lnTo>
                      <a:pt x="0" y="447"/>
                    </a:lnTo>
                    <a:lnTo>
                      <a:pt x="271" y="0"/>
                    </a:lnTo>
                    <a:lnTo>
                      <a:pt x="278" y="0"/>
                    </a:lnTo>
                    <a:close/>
                  </a:path>
                </a:pathLst>
              </a:custGeom>
              <a:solidFill>
                <a:srgbClr val="F0F1F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07" name="Freeform 58"/>
              <p:cNvSpPr/>
              <p:nvPr/>
            </p:nvSpPr>
            <p:spPr bwMode="auto">
              <a:xfrm>
                <a:off x="2113" y="1930"/>
                <a:ext cx="286" cy="466"/>
              </a:xfrm>
              <a:custGeom>
                <a:avLst/>
                <a:gdLst>
                  <a:gd name="T0" fmla="*/ 286 w 286"/>
                  <a:gd name="T1" fmla="*/ 0 h 466"/>
                  <a:gd name="T2" fmla="*/ 0 w 286"/>
                  <a:gd name="T3" fmla="*/ 466 h 466"/>
                  <a:gd name="T4" fmla="*/ 0 w 286"/>
                  <a:gd name="T5" fmla="*/ 454 h 466"/>
                  <a:gd name="T6" fmla="*/ 282 w 286"/>
                  <a:gd name="T7" fmla="*/ 0 h 466"/>
                  <a:gd name="T8" fmla="*/ 286 w 286"/>
                  <a:gd name="T9" fmla="*/ 0 h 466"/>
                </a:gdLst>
                <a:ahLst/>
                <a:cxnLst>
                  <a:cxn ang="0">
                    <a:pos x="T0" y="T1"/>
                  </a:cxn>
                  <a:cxn ang="0">
                    <a:pos x="T2" y="T3"/>
                  </a:cxn>
                  <a:cxn ang="0">
                    <a:pos x="T4" y="T5"/>
                  </a:cxn>
                  <a:cxn ang="0">
                    <a:pos x="T6" y="T7"/>
                  </a:cxn>
                  <a:cxn ang="0">
                    <a:pos x="T8" y="T9"/>
                  </a:cxn>
                </a:cxnLst>
                <a:rect l="0" t="0" r="r" b="b"/>
                <a:pathLst>
                  <a:path w="286" h="466">
                    <a:moveTo>
                      <a:pt x="286" y="0"/>
                    </a:moveTo>
                    <a:lnTo>
                      <a:pt x="0" y="466"/>
                    </a:lnTo>
                    <a:lnTo>
                      <a:pt x="0" y="454"/>
                    </a:lnTo>
                    <a:lnTo>
                      <a:pt x="282" y="0"/>
                    </a:lnTo>
                    <a:lnTo>
                      <a:pt x="286" y="0"/>
                    </a:lnTo>
                    <a:close/>
                  </a:path>
                </a:pathLst>
              </a:custGeom>
              <a:solidFill>
                <a:srgbClr val="F0F1F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08" name="Freeform 59"/>
              <p:cNvSpPr/>
              <p:nvPr/>
            </p:nvSpPr>
            <p:spPr bwMode="auto">
              <a:xfrm>
                <a:off x="2113" y="1930"/>
                <a:ext cx="290" cy="473"/>
              </a:xfrm>
              <a:custGeom>
                <a:avLst/>
                <a:gdLst>
                  <a:gd name="T0" fmla="*/ 290 w 290"/>
                  <a:gd name="T1" fmla="*/ 0 h 473"/>
                  <a:gd name="T2" fmla="*/ 0 w 290"/>
                  <a:gd name="T3" fmla="*/ 473 h 473"/>
                  <a:gd name="T4" fmla="*/ 0 w 290"/>
                  <a:gd name="T5" fmla="*/ 466 h 473"/>
                  <a:gd name="T6" fmla="*/ 286 w 290"/>
                  <a:gd name="T7" fmla="*/ 0 h 473"/>
                  <a:gd name="T8" fmla="*/ 290 w 290"/>
                  <a:gd name="T9" fmla="*/ 0 h 473"/>
                </a:gdLst>
                <a:ahLst/>
                <a:cxnLst>
                  <a:cxn ang="0">
                    <a:pos x="T0" y="T1"/>
                  </a:cxn>
                  <a:cxn ang="0">
                    <a:pos x="T2" y="T3"/>
                  </a:cxn>
                  <a:cxn ang="0">
                    <a:pos x="T4" y="T5"/>
                  </a:cxn>
                  <a:cxn ang="0">
                    <a:pos x="T6" y="T7"/>
                  </a:cxn>
                  <a:cxn ang="0">
                    <a:pos x="T8" y="T9"/>
                  </a:cxn>
                </a:cxnLst>
                <a:rect l="0" t="0" r="r" b="b"/>
                <a:pathLst>
                  <a:path w="290" h="473">
                    <a:moveTo>
                      <a:pt x="290" y="0"/>
                    </a:moveTo>
                    <a:lnTo>
                      <a:pt x="0" y="473"/>
                    </a:lnTo>
                    <a:lnTo>
                      <a:pt x="0" y="466"/>
                    </a:lnTo>
                    <a:lnTo>
                      <a:pt x="286" y="0"/>
                    </a:lnTo>
                    <a:lnTo>
                      <a:pt x="290" y="0"/>
                    </a:lnTo>
                    <a:close/>
                  </a:path>
                </a:pathLst>
              </a:custGeom>
              <a:solidFill>
                <a:srgbClr val="F0F1F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09" name="Freeform 60"/>
              <p:cNvSpPr/>
              <p:nvPr/>
            </p:nvSpPr>
            <p:spPr bwMode="auto">
              <a:xfrm>
                <a:off x="2113" y="1930"/>
                <a:ext cx="294" cy="481"/>
              </a:xfrm>
              <a:custGeom>
                <a:avLst/>
                <a:gdLst>
                  <a:gd name="T0" fmla="*/ 294 w 294"/>
                  <a:gd name="T1" fmla="*/ 0 h 481"/>
                  <a:gd name="T2" fmla="*/ 0 w 294"/>
                  <a:gd name="T3" fmla="*/ 481 h 481"/>
                  <a:gd name="T4" fmla="*/ 0 w 294"/>
                  <a:gd name="T5" fmla="*/ 477 h 481"/>
                  <a:gd name="T6" fmla="*/ 0 w 294"/>
                  <a:gd name="T7" fmla="*/ 477 h 481"/>
                  <a:gd name="T8" fmla="*/ 0 w 294"/>
                  <a:gd name="T9" fmla="*/ 473 h 481"/>
                  <a:gd name="T10" fmla="*/ 286 w 294"/>
                  <a:gd name="T11" fmla="*/ 0 h 481"/>
                  <a:gd name="T12" fmla="*/ 294 w 294"/>
                  <a:gd name="T13" fmla="*/ 0 h 481"/>
                </a:gdLst>
                <a:ahLst/>
                <a:cxnLst>
                  <a:cxn ang="0">
                    <a:pos x="T0" y="T1"/>
                  </a:cxn>
                  <a:cxn ang="0">
                    <a:pos x="T2" y="T3"/>
                  </a:cxn>
                  <a:cxn ang="0">
                    <a:pos x="T4" y="T5"/>
                  </a:cxn>
                  <a:cxn ang="0">
                    <a:pos x="T6" y="T7"/>
                  </a:cxn>
                  <a:cxn ang="0">
                    <a:pos x="T8" y="T9"/>
                  </a:cxn>
                  <a:cxn ang="0">
                    <a:pos x="T10" y="T11"/>
                  </a:cxn>
                  <a:cxn ang="0">
                    <a:pos x="T12" y="T13"/>
                  </a:cxn>
                </a:cxnLst>
                <a:rect l="0" t="0" r="r" b="b"/>
                <a:pathLst>
                  <a:path w="294" h="481">
                    <a:moveTo>
                      <a:pt x="294" y="0"/>
                    </a:moveTo>
                    <a:lnTo>
                      <a:pt x="0" y="481"/>
                    </a:lnTo>
                    <a:lnTo>
                      <a:pt x="0" y="477"/>
                    </a:lnTo>
                    <a:lnTo>
                      <a:pt x="0" y="477"/>
                    </a:lnTo>
                    <a:lnTo>
                      <a:pt x="0" y="473"/>
                    </a:lnTo>
                    <a:lnTo>
                      <a:pt x="286" y="0"/>
                    </a:lnTo>
                    <a:lnTo>
                      <a:pt x="294" y="0"/>
                    </a:lnTo>
                    <a:close/>
                  </a:path>
                </a:pathLst>
              </a:custGeom>
              <a:solidFill>
                <a:srgbClr val="F0F1F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10" name="Freeform 61"/>
              <p:cNvSpPr/>
              <p:nvPr/>
            </p:nvSpPr>
            <p:spPr bwMode="auto">
              <a:xfrm>
                <a:off x="2113" y="1930"/>
                <a:ext cx="301" cy="489"/>
              </a:xfrm>
              <a:custGeom>
                <a:avLst/>
                <a:gdLst>
                  <a:gd name="T0" fmla="*/ 301 w 301"/>
                  <a:gd name="T1" fmla="*/ 0 h 489"/>
                  <a:gd name="T2" fmla="*/ 4 w 301"/>
                  <a:gd name="T3" fmla="*/ 489 h 489"/>
                  <a:gd name="T4" fmla="*/ 4 w 301"/>
                  <a:gd name="T5" fmla="*/ 485 h 489"/>
                  <a:gd name="T6" fmla="*/ 0 w 301"/>
                  <a:gd name="T7" fmla="*/ 481 h 489"/>
                  <a:gd name="T8" fmla="*/ 294 w 301"/>
                  <a:gd name="T9" fmla="*/ 0 h 489"/>
                  <a:gd name="T10" fmla="*/ 301 w 301"/>
                  <a:gd name="T11" fmla="*/ 0 h 489"/>
                </a:gdLst>
                <a:ahLst/>
                <a:cxnLst>
                  <a:cxn ang="0">
                    <a:pos x="T0" y="T1"/>
                  </a:cxn>
                  <a:cxn ang="0">
                    <a:pos x="T2" y="T3"/>
                  </a:cxn>
                  <a:cxn ang="0">
                    <a:pos x="T4" y="T5"/>
                  </a:cxn>
                  <a:cxn ang="0">
                    <a:pos x="T6" y="T7"/>
                  </a:cxn>
                  <a:cxn ang="0">
                    <a:pos x="T8" y="T9"/>
                  </a:cxn>
                  <a:cxn ang="0">
                    <a:pos x="T10" y="T11"/>
                  </a:cxn>
                </a:cxnLst>
                <a:rect l="0" t="0" r="r" b="b"/>
                <a:pathLst>
                  <a:path w="301" h="489">
                    <a:moveTo>
                      <a:pt x="301" y="0"/>
                    </a:moveTo>
                    <a:lnTo>
                      <a:pt x="4" y="489"/>
                    </a:lnTo>
                    <a:lnTo>
                      <a:pt x="4" y="485"/>
                    </a:lnTo>
                    <a:lnTo>
                      <a:pt x="0" y="481"/>
                    </a:lnTo>
                    <a:lnTo>
                      <a:pt x="294" y="0"/>
                    </a:lnTo>
                    <a:lnTo>
                      <a:pt x="301" y="0"/>
                    </a:lnTo>
                    <a:close/>
                  </a:path>
                </a:pathLst>
              </a:custGeom>
              <a:solidFill>
                <a:srgbClr val="EEF0E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11" name="Freeform 62"/>
              <p:cNvSpPr/>
              <p:nvPr/>
            </p:nvSpPr>
            <p:spPr bwMode="auto">
              <a:xfrm>
                <a:off x="2117" y="1930"/>
                <a:ext cx="301" cy="492"/>
              </a:xfrm>
              <a:custGeom>
                <a:avLst/>
                <a:gdLst>
                  <a:gd name="T0" fmla="*/ 301 w 301"/>
                  <a:gd name="T1" fmla="*/ 0 h 492"/>
                  <a:gd name="T2" fmla="*/ 4 w 301"/>
                  <a:gd name="T3" fmla="*/ 492 h 492"/>
                  <a:gd name="T4" fmla="*/ 0 w 301"/>
                  <a:gd name="T5" fmla="*/ 492 h 492"/>
                  <a:gd name="T6" fmla="*/ 0 w 301"/>
                  <a:gd name="T7" fmla="*/ 489 h 492"/>
                  <a:gd name="T8" fmla="*/ 297 w 301"/>
                  <a:gd name="T9" fmla="*/ 0 h 492"/>
                  <a:gd name="T10" fmla="*/ 301 w 301"/>
                  <a:gd name="T11" fmla="*/ 0 h 492"/>
                </a:gdLst>
                <a:ahLst/>
                <a:cxnLst>
                  <a:cxn ang="0">
                    <a:pos x="T0" y="T1"/>
                  </a:cxn>
                  <a:cxn ang="0">
                    <a:pos x="T2" y="T3"/>
                  </a:cxn>
                  <a:cxn ang="0">
                    <a:pos x="T4" y="T5"/>
                  </a:cxn>
                  <a:cxn ang="0">
                    <a:pos x="T6" y="T7"/>
                  </a:cxn>
                  <a:cxn ang="0">
                    <a:pos x="T8" y="T9"/>
                  </a:cxn>
                  <a:cxn ang="0">
                    <a:pos x="T10" y="T11"/>
                  </a:cxn>
                </a:cxnLst>
                <a:rect l="0" t="0" r="r" b="b"/>
                <a:pathLst>
                  <a:path w="301" h="492">
                    <a:moveTo>
                      <a:pt x="301" y="0"/>
                    </a:moveTo>
                    <a:lnTo>
                      <a:pt x="4" y="492"/>
                    </a:lnTo>
                    <a:lnTo>
                      <a:pt x="0" y="492"/>
                    </a:lnTo>
                    <a:lnTo>
                      <a:pt x="0" y="489"/>
                    </a:lnTo>
                    <a:lnTo>
                      <a:pt x="297" y="0"/>
                    </a:lnTo>
                    <a:lnTo>
                      <a:pt x="301" y="0"/>
                    </a:lnTo>
                    <a:close/>
                  </a:path>
                </a:pathLst>
              </a:custGeom>
              <a:solidFill>
                <a:srgbClr val="EEF0E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12" name="Freeform 63"/>
              <p:cNvSpPr/>
              <p:nvPr/>
            </p:nvSpPr>
            <p:spPr bwMode="auto">
              <a:xfrm>
                <a:off x="2117" y="1930"/>
                <a:ext cx="305" cy="496"/>
              </a:xfrm>
              <a:custGeom>
                <a:avLst/>
                <a:gdLst>
                  <a:gd name="T0" fmla="*/ 305 w 305"/>
                  <a:gd name="T1" fmla="*/ 0 h 496"/>
                  <a:gd name="T2" fmla="*/ 0 w 305"/>
                  <a:gd name="T3" fmla="*/ 496 h 496"/>
                  <a:gd name="T4" fmla="*/ 0 w 305"/>
                  <a:gd name="T5" fmla="*/ 496 h 496"/>
                  <a:gd name="T6" fmla="*/ 0 w 305"/>
                  <a:gd name="T7" fmla="*/ 492 h 496"/>
                  <a:gd name="T8" fmla="*/ 301 w 305"/>
                  <a:gd name="T9" fmla="*/ 0 h 496"/>
                  <a:gd name="T10" fmla="*/ 305 w 305"/>
                  <a:gd name="T11" fmla="*/ 0 h 496"/>
                </a:gdLst>
                <a:ahLst/>
                <a:cxnLst>
                  <a:cxn ang="0">
                    <a:pos x="T0" y="T1"/>
                  </a:cxn>
                  <a:cxn ang="0">
                    <a:pos x="T2" y="T3"/>
                  </a:cxn>
                  <a:cxn ang="0">
                    <a:pos x="T4" y="T5"/>
                  </a:cxn>
                  <a:cxn ang="0">
                    <a:pos x="T6" y="T7"/>
                  </a:cxn>
                  <a:cxn ang="0">
                    <a:pos x="T8" y="T9"/>
                  </a:cxn>
                  <a:cxn ang="0">
                    <a:pos x="T10" y="T11"/>
                  </a:cxn>
                </a:cxnLst>
                <a:rect l="0" t="0" r="r" b="b"/>
                <a:pathLst>
                  <a:path w="305" h="496">
                    <a:moveTo>
                      <a:pt x="305" y="0"/>
                    </a:moveTo>
                    <a:lnTo>
                      <a:pt x="0" y="496"/>
                    </a:lnTo>
                    <a:lnTo>
                      <a:pt x="0" y="496"/>
                    </a:lnTo>
                    <a:lnTo>
                      <a:pt x="0" y="492"/>
                    </a:lnTo>
                    <a:lnTo>
                      <a:pt x="301" y="0"/>
                    </a:lnTo>
                    <a:lnTo>
                      <a:pt x="305" y="0"/>
                    </a:lnTo>
                    <a:close/>
                  </a:path>
                </a:pathLst>
              </a:custGeom>
              <a:solidFill>
                <a:srgbClr val="EEF0E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13" name="Freeform 64"/>
              <p:cNvSpPr/>
              <p:nvPr/>
            </p:nvSpPr>
            <p:spPr bwMode="auto">
              <a:xfrm>
                <a:off x="2121" y="1930"/>
                <a:ext cx="305" cy="500"/>
              </a:xfrm>
              <a:custGeom>
                <a:avLst/>
                <a:gdLst>
                  <a:gd name="T0" fmla="*/ 305 w 305"/>
                  <a:gd name="T1" fmla="*/ 0 h 500"/>
                  <a:gd name="T2" fmla="*/ 4 w 305"/>
                  <a:gd name="T3" fmla="*/ 500 h 500"/>
                  <a:gd name="T4" fmla="*/ 4 w 305"/>
                  <a:gd name="T5" fmla="*/ 500 h 500"/>
                  <a:gd name="T6" fmla="*/ 0 w 305"/>
                  <a:gd name="T7" fmla="*/ 496 h 500"/>
                  <a:gd name="T8" fmla="*/ 301 w 305"/>
                  <a:gd name="T9" fmla="*/ 0 h 500"/>
                  <a:gd name="T10" fmla="*/ 305 w 305"/>
                  <a:gd name="T11" fmla="*/ 0 h 500"/>
                </a:gdLst>
                <a:ahLst/>
                <a:cxnLst>
                  <a:cxn ang="0">
                    <a:pos x="T0" y="T1"/>
                  </a:cxn>
                  <a:cxn ang="0">
                    <a:pos x="T2" y="T3"/>
                  </a:cxn>
                  <a:cxn ang="0">
                    <a:pos x="T4" y="T5"/>
                  </a:cxn>
                  <a:cxn ang="0">
                    <a:pos x="T6" y="T7"/>
                  </a:cxn>
                  <a:cxn ang="0">
                    <a:pos x="T8" y="T9"/>
                  </a:cxn>
                  <a:cxn ang="0">
                    <a:pos x="T10" y="T11"/>
                  </a:cxn>
                </a:cxnLst>
                <a:rect l="0" t="0" r="r" b="b"/>
                <a:pathLst>
                  <a:path w="305" h="500">
                    <a:moveTo>
                      <a:pt x="305" y="0"/>
                    </a:moveTo>
                    <a:lnTo>
                      <a:pt x="4" y="500"/>
                    </a:lnTo>
                    <a:lnTo>
                      <a:pt x="4" y="500"/>
                    </a:lnTo>
                    <a:lnTo>
                      <a:pt x="0" y="496"/>
                    </a:lnTo>
                    <a:lnTo>
                      <a:pt x="301" y="0"/>
                    </a:lnTo>
                    <a:lnTo>
                      <a:pt x="305" y="0"/>
                    </a:lnTo>
                    <a:close/>
                  </a:path>
                </a:pathLst>
              </a:custGeom>
              <a:solidFill>
                <a:srgbClr val="EEF0E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14" name="Freeform 65"/>
              <p:cNvSpPr/>
              <p:nvPr/>
            </p:nvSpPr>
            <p:spPr bwMode="auto">
              <a:xfrm>
                <a:off x="2125" y="1930"/>
                <a:ext cx="308" cy="504"/>
              </a:xfrm>
              <a:custGeom>
                <a:avLst/>
                <a:gdLst>
                  <a:gd name="T0" fmla="*/ 308 w 308"/>
                  <a:gd name="T1" fmla="*/ 0 h 504"/>
                  <a:gd name="T2" fmla="*/ 3 w 308"/>
                  <a:gd name="T3" fmla="*/ 504 h 504"/>
                  <a:gd name="T4" fmla="*/ 0 w 308"/>
                  <a:gd name="T5" fmla="*/ 500 h 504"/>
                  <a:gd name="T6" fmla="*/ 0 w 308"/>
                  <a:gd name="T7" fmla="*/ 500 h 504"/>
                  <a:gd name="T8" fmla="*/ 301 w 308"/>
                  <a:gd name="T9" fmla="*/ 0 h 504"/>
                  <a:gd name="T10" fmla="*/ 308 w 308"/>
                  <a:gd name="T11" fmla="*/ 0 h 504"/>
                </a:gdLst>
                <a:ahLst/>
                <a:cxnLst>
                  <a:cxn ang="0">
                    <a:pos x="T0" y="T1"/>
                  </a:cxn>
                  <a:cxn ang="0">
                    <a:pos x="T2" y="T3"/>
                  </a:cxn>
                  <a:cxn ang="0">
                    <a:pos x="T4" y="T5"/>
                  </a:cxn>
                  <a:cxn ang="0">
                    <a:pos x="T6" y="T7"/>
                  </a:cxn>
                  <a:cxn ang="0">
                    <a:pos x="T8" y="T9"/>
                  </a:cxn>
                  <a:cxn ang="0">
                    <a:pos x="T10" y="T11"/>
                  </a:cxn>
                </a:cxnLst>
                <a:rect l="0" t="0" r="r" b="b"/>
                <a:pathLst>
                  <a:path w="308" h="504">
                    <a:moveTo>
                      <a:pt x="308" y="0"/>
                    </a:moveTo>
                    <a:lnTo>
                      <a:pt x="3" y="504"/>
                    </a:lnTo>
                    <a:lnTo>
                      <a:pt x="0" y="500"/>
                    </a:lnTo>
                    <a:lnTo>
                      <a:pt x="0" y="500"/>
                    </a:lnTo>
                    <a:lnTo>
                      <a:pt x="301" y="0"/>
                    </a:lnTo>
                    <a:lnTo>
                      <a:pt x="308" y="0"/>
                    </a:lnTo>
                    <a:close/>
                  </a:path>
                </a:pathLst>
              </a:custGeom>
              <a:solidFill>
                <a:srgbClr val="EEEFE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15" name="Freeform 66"/>
              <p:cNvSpPr/>
              <p:nvPr/>
            </p:nvSpPr>
            <p:spPr bwMode="auto">
              <a:xfrm>
                <a:off x="2125" y="1930"/>
                <a:ext cx="312" cy="508"/>
              </a:xfrm>
              <a:custGeom>
                <a:avLst/>
                <a:gdLst>
                  <a:gd name="T0" fmla="*/ 312 w 312"/>
                  <a:gd name="T1" fmla="*/ 0 h 508"/>
                  <a:gd name="T2" fmla="*/ 3 w 312"/>
                  <a:gd name="T3" fmla="*/ 508 h 508"/>
                  <a:gd name="T4" fmla="*/ 3 w 312"/>
                  <a:gd name="T5" fmla="*/ 504 h 508"/>
                  <a:gd name="T6" fmla="*/ 0 w 312"/>
                  <a:gd name="T7" fmla="*/ 504 h 508"/>
                  <a:gd name="T8" fmla="*/ 308 w 312"/>
                  <a:gd name="T9" fmla="*/ 0 h 508"/>
                  <a:gd name="T10" fmla="*/ 312 w 312"/>
                  <a:gd name="T11" fmla="*/ 0 h 508"/>
                </a:gdLst>
                <a:ahLst/>
                <a:cxnLst>
                  <a:cxn ang="0">
                    <a:pos x="T0" y="T1"/>
                  </a:cxn>
                  <a:cxn ang="0">
                    <a:pos x="T2" y="T3"/>
                  </a:cxn>
                  <a:cxn ang="0">
                    <a:pos x="T4" y="T5"/>
                  </a:cxn>
                  <a:cxn ang="0">
                    <a:pos x="T6" y="T7"/>
                  </a:cxn>
                  <a:cxn ang="0">
                    <a:pos x="T8" y="T9"/>
                  </a:cxn>
                  <a:cxn ang="0">
                    <a:pos x="T10" y="T11"/>
                  </a:cxn>
                </a:cxnLst>
                <a:rect l="0" t="0" r="r" b="b"/>
                <a:pathLst>
                  <a:path w="312" h="508">
                    <a:moveTo>
                      <a:pt x="312" y="0"/>
                    </a:moveTo>
                    <a:lnTo>
                      <a:pt x="3" y="508"/>
                    </a:lnTo>
                    <a:lnTo>
                      <a:pt x="3" y="504"/>
                    </a:lnTo>
                    <a:lnTo>
                      <a:pt x="0" y="504"/>
                    </a:lnTo>
                    <a:lnTo>
                      <a:pt x="308" y="0"/>
                    </a:lnTo>
                    <a:lnTo>
                      <a:pt x="312" y="0"/>
                    </a:lnTo>
                    <a:close/>
                  </a:path>
                </a:pathLst>
              </a:custGeom>
              <a:solidFill>
                <a:srgbClr val="EEEFE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16" name="Freeform 67"/>
              <p:cNvSpPr/>
              <p:nvPr/>
            </p:nvSpPr>
            <p:spPr bwMode="auto">
              <a:xfrm>
                <a:off x="2128" y="1930"/>
                <a:ext cx="313" cy="512"/>
              </a:xfrm>
              <a:custGeom>
                <a:avLst/>
                <a:gdLst>
                  <a:gd name="T0" fmla="*/ 313 w 313"/>
                  <a:gd name="T1" fmla="*/ 0 h 512"/>
                  <a:gd name="T2" fmla="*/ 4 w 313"/>
                  <a:gd name="T3" fmla="*/ 512 h 512"/>
                  <a:gd name="T4" fmla="*/ 4 w 313"/>
                  <a:gd name="T5" fmla="*/ 508 h 512"/>
                  <a:gd name="T6" fmla="*/ 0 w 313"/>
                  <a:gd name="T7" fmla="*/ 508 h 512"/>
                  <a:gd name="T8" fmla="*/ 309 w 313"/>
                  <a:gd name="T9" fmla="*/ 0 h 512"/>
                  <a:gd name="T10" fmla="*/ 313 w 313"/>
                  <a:gd name="T11" fmla="*/ 0 h 512"/>
                </a:gdLst>
                <a:ahLst/>
                <a:cxnLst>
                  <a:cxn ang="0">
                    <a:pos x="T0" y="T1"/>
                  </a:cxn>
                  <a:cxn ang="0">
                    <a:pos x="T2" y="T3"/>
                  </a:cxn>
                  <a:cxn ang="0">
                    <a:pos x="T4" y="T5"/>
                  </a:cxn>
                  <a:cxn ang="0">
                    <a:pos x="T6" y="T7"/>
                  </a:cxn>
                  <a:cxn ang="0">
                    <a:pos x="T8" y="T9"/>
                  </a:cxn>
                  <a:cxn ang="0">
                    <a:pos x="T10" y="T11"/>
                  </a:cxn>
                </a:cxnLst>
                <a:rect l="0" t="0" r="r" b="b"/>
                <a:pathLst>
                  <a:path w="313" h="512">
                    <a:moveTo>
                      <a:pt x="313" y="0"/>
                    </a:moveTo>
                    <a:lnTo>
                      <a:pt x="4" y="512"/>
                    </a:lnTo>
                    <a:lnTo>
                      <a:pt x="4" y="508"/>
                    </a:lnTo>
                    <a:lnTo>
                      <a:pt x="0" y="508"/>
                    </a:lnTo>
                    <a:lnTo>
                      <a:pt x="309" y="0"/>
                    </a:lnTo>
                    <a:lnTo>
                      <a:pt x="313" y="0"/>
                    </a:lnTo>
                    <a:close/>
                  </a:path>
                </a:pathLst>
              </a:custGeom>
              <a:solidFill>
                <a:srgbClr val="ECEDE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17" name="Freeform 68"/>
              <p:cNvSpPr/>
              <p:nvPr/>
            </p:nvSpPr>
            <p:spPr bwMode="auto">
              <a:xfrm>
                <a:off x="2132" y="1930"/>
                <a:ext cx="317" cy="512"/>
              </a:xfrm>
              <a:custGeom>
                <a:avLst/>
                <a:gdLst>
                  <a:gd name="T0" fmla="*/ 317 w 317"/>
                  <a:gd name="T1" fmla="*/ 0 h 512"/>
                  <a:gd name="T2" fmla="*/ 4 w 317"/>
                  <a:gd name="T3" fmla="*/ 512 h 512"/>
                  <a:gd name="T4" fmla="*/ 4 w 317"/>
                  <a:gd name="T5" fmla="*/ 512 h 512"/>
                  <a:gd name="T6" fmla="*/ 0 w 317"/>
                  <a:gd name="T7" fmla="*/ 508 h 512"/>
                  <a:gd name="T8" fmla="*/ 313 w 317"/>
                  <a:gd name="T9" fmla="*/ 0 h 512"/>
                  <a:gd name="T10" fmla="*/ 317 w 317"/>
                  <a:gd name="T11" fmla="*/ 0 h 512"/>
                </a:gdLst>
                <a:ahLst/>
                <a:cxnLst>
                  <a:cxn ang="0">
                    <a:pos x="T0" y="T1"/>
                  </a:cxn>
                  <a:cxn ang="0">
                    <a:pos x="T2" y="T3"/>
                  </a:cxn>
                  <a:cxn ang="0">
                    <a:pos x="T4" y="T5"/>
                  </a:cxn>
                  <a:cxn ang="0">
                    <a:pos x="T6" y="T7"/>
                  </a:cxn>
                  <a:cxn ang="0">
                    <a:pos x="T8" y="T9"/>
                  </a:cxn>
                  <a:cxn ang="0">
                    <a:pos x="T10" y="T11"/>
                  </a:cxn>
                </a:cxnLst>
                <a:rect l="0" t="0" r="r" b="b"/>
                <a:pathLst>
                  <a:path w="317" h="512">
                    <a:moveTo>
                      <a:pt x="317" y="0"/>
                    </a:moveTo>
                    <a:lnTo>
                      <a:pt x="4" y="512"/>
                    </a:lnTo>
                    <a:lnTo>
                      <a:pt x="4" y="512"/>
                    </a:lnTo>
                    <a:lnTo>
                      <a:pt x="0" y="508"/>
                    </a:lnTo>
                    <a:lnTo>
                      <a:pt x="313" y="0"/>
                    </a:lnTo>
                    <a:lnTo>
                      <a:pt x="317" y="0"/>
                    </a:lnTo>
                    <a:close/>
                  </a:path>
                </a:pathLst>
              </a:custGeom>
              <a:solidFill>
                <a:srgbClr val="ECEDE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18" name="Freeform 69"/>
              <p:cNvSpPr/>
              <p:nvPr/>
            </p:nvSpPr>
            <p:spPr bwMode="auto">
              <a:xfrm>
                <a:off x="2140" y="1930"/>
                <a:ext cx="312" cy="512"/>
              </a:xfrm>
              <a:custGeom>
                <a:avLst/>
                <a:gdLst>
                  <a:gd name="T0" fmla="*/ 312 w 312"/>
                  <a:gd name="T1" fmla="*/ 0 h 512"/>
                  <a:gd name="T2" fmla="*/ 4 w 312"/>
                  <a:gd name="T3" fmla="*/ 512 h 512"/>
                  <a:gd name="T4" fmla="*/ 0 w 312"/>
                  <a:gd name="T5" fmla="*/ 512 h 512"/>
                  <a:gd name="T6" fmla="*/ 0 w 312"/>
                  <a:gd name="T7" fmla="*/ 512 h 512"/>
                  <a:gd name="T8" fmla="*/ 305 w 312"/>
                  <a:gd name="T9" fmla="*/ 0 h 512"/>
                  <a:gd name="T10" fmla="*/ 312 w 312"/>
                  <a:gd name="T11" fmla="*/ 0 h 512"/>
                </a:gdLst>
                <a:ahLst/>
                <a:cxnLst>
                  <a:cxn ang="0">
                    <a:pos x="T0" y="T1"/>
                  </a:cxn>
                  <a:cxn ang="0">
                    <a:pos x="T2" y="T3"/>
                  </a:cxn>
                  <a:cxn ang="0">
                    <a:pos x="T4" y="T5"/>
                  </a:cxn>
                  <a:cxn ang="0">
                    <a:pos x="T6" y="T7"/>
                  </a:cxn>
                  <a:cxn ang="0">
                    <a:pos x="T8" y="T9"/>
                  </a:cxn>
                  <a:cxn ang="0">
                    <a:pos x="T10" y="T11"/>
                  </a:cxn>
                </a:cxnLst>
                <a:rect l="0" t="0" r="r" b="b"/>
                <a:pathLst>
                  <a:path w="312" h="512">
                    <a:moveTo>
                      <a:pt x="312" y="0"/>
                    </a:moveTo>
                    <a:lnTo>
                      <a:pt x="4" y="512"/>
                    </a:lnTo>
                    <a:lnTo>
                      <a:pt x="0" y="512"/>
                    </a:lnTo>
                    <a:lnTo>
                      <a:pt x="0" y="512"/>
                    </a:lnTo>
                    <a:lnTo>
                      <a:pt x="305" y="0"/>
                    </a:lnTo>
                    <a:lnTo>
                      <a:pt x="312" y="0"/>
                    </a:lnTo>
                    <a:close/>
                  </a:path>
                </a:pathLst>
              </a:custGeom>
              <a:solidFill>
                <a:srgbClr val="ECEDE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19" name="Freeform 70"/>
              <p:cNvSpPr/>
              <p:nvPr/>
            </p:nvSpPr>
            <p:spPr bwMode="auto">
              <a:xfrm>
                <a:off x="2140" y="1930"/>
                <a:ext cx="320" cy="512"/>
              </a:xfrm>
              <a:custGeom>
                <a:avLst/>
                <a:gdLst>
                  <a:gd name="T0" fmla="*/ 320 w 320"/>
                  <a:gd name="T1" fmla="*/ 0 h 512"/>
                  <a:gd name="T2" fmla="*/ 4 w 320"/>
                  <a:gd name="T3" fmla="*/ 512 h 512"/>
                  <a:gd name="T4" fmla="*/ 4 w 320"/>
                  <a:gd name="T5" fmla="*/ 512 h 512"/>
                  <a:gd name="T6" fmla="*/ 0 w 320"/>
                  <a:gd name="T7" fmla="*/ 512 h 512"/>
                  <a:gd name="T8" fmla="*/ 312 w 320"/>
                  <a:gd name="T9" fmla="*/ 0 h 512"/>
                  <a:gd name="T10" fmla="*/ 320 w 320"/>
                  <a:gd name="T11" fmla="*/ 0 h 512"/>
                </a:gdLst>
                <a:ahLst/>
                <a:cxnLst>
                  <a:cxn ang="0">
                    <a:pos x="T0" y="T1"/>
                  </a:cxn>
                  <a:cxn ang="0">
                    <a:pos x="T2" y="T3"/>
                  </a:cxn>
                  <a:cxn ang="0">
                    <a:pos x="T4" y="T5"/>
                  </a:cxn>
                  <a:cxn ang="0">
                    <a:pos x="T6" y="T7"/>
                  </a:cxn>
                  <a:cxn ang="0">
                    <a:pos x="T8" y="T9"/>
                  </a:cxn>
                  <a:cxn ang="0">
                    <a:pos x="T10" y="T11"/>
                  </a:cxn>
                </a:cxnLst>
                <a:rect l="0" t="0" r="r" b="b"/>
                <a:pathLst>
                  <a:path w="320" h="512">
                    <a:moveTo>
                      <a:pt x="320" y="0"/>
                    </a:moveTo>
                    <a:lnTo>
                      <a:pt x="4" y="512"/>
                    </a:lnTo>
                    <a:lnTo>
                      <a:pt x="4" y="512"/>
                    </a:lnTo>
                    <a:lnTo>
                      <a:pt x="0" y="512"/>
                    </a:lnTo>
                    <a:lnTo>
                      <a:pt x="312" y="0"/>
                    </a:lnTo>
                    <a:lnTo>
                      <a:pt x="320" y="0"/>
                    </a:lnTo>
                    <a:close/>
                  </a:path>
                </a:pathLst>
              </a:custGeom>
              <a:solidFill>
                <a:srgbClr val="ECEDE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20" name="Freeform 71"/>
              <p:cNvSpPr/>
              <p:nvPr/>
            </p:nvSpPr>
            <p:spPr bwMode="auto">
              <a:xfrm>
                <a:off x="2144" y="1930"/>
                <a:ext cx="320" cy="515"/>
              </a:xfrm>
              <a:custGeom>
                <a:avLst/>
                <a:gdLst>
                  <a:gd name="T0" fmla="*/ 320 w 320"/>
                  <a:gd name="T1" fmla="*/ 0 h 515"/>
                  <a:gd name="T2" fmla="*/ 3 w 320"/>
                  <a:gd name="T3" fmla="*/ 515 h 515"/>
                  <a:gd name="T4" fmla="*/ 3 w 320"/>
                  <a:gd name="T5" fmla="*/ 515 h 515"/>
                  <a:gd name="T6" fmla="*/ 0 w 320"/>
                  <a:gd name="T7" fmla="*/ 515 h 515"/>
                  <a:gd name="T8" fmla="*/ 316 w 320"/>
                  <a:gd name="T9" fmla="*/ 0 h 515"/>
                  <a:gd name="T10" fmla="*/ 320 w 320"/>
                  <a:gd name="T11" fmla="*/ 0 h 515"/>
                </a:gdLst>
                <a:ahLst/>
                <a:cxnLst>
                  <a:cxn ang="0">
                    <a:pos x="T0" y="T1"/>
                  </a:cxn>
                  <a:cxn ang="0">
                    <a:pos x="T2" y="T3"/>
                  </a:cxn>
                  <a:cxn ang="0">
                    <a:pos x="T4" y="T5"/>
                  </a:cxn>
                  <a:cxn ang="0">
                    <a:pos x="T6" y="T7"/>
                  </a:cxn>
                  <a:cxn ang="0">
                    <a:pos x="T8" y="T9"/>
                  </a:cxn>
                  <a:cxn ang="0">
                    <a:pos x="T10" y="T11"/>
                  </a:cxn>
                </a:cxnLst>
                <a:rect l="0" t="0" r="r" b="b"/>
                <a:pathLst>
                  <a:path w="320" h="515">
                    <a:moveTo>
                      <a:pt x="320" y="0"/>
                    </a:moveTo>
                    <a:lnTo>
                      <a:pt x="3" y="515"/>
                    </a:lnTo>
                    <a:lnTo>
                      <a:pt x="3" y="515"/>
                    </a:lnTo>
                    <a:lnTo>
                      <a:pt x="0" y="515"/>
                    </a:lnTo>
                    <a:lnTo>
                      <a:pt x="316" y="0"/>
                    </a:lnTo>
                    <a:lnTo>
                      <a:pt x="320" y="0"/>
                    </a:lnTo>
                    <a:close/>
                  </a:path>
                </a:pathLst>
              </a:custGeom>
              <a:solidFill>
                <a:srgbClr val="ECEDE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21" name="Freeform 72"/>
              <p:cNvSpPr/>
              <p:nvPr/>
            </p:nvSpPr>
            <p:spPr bwMode="auto">
              <a:xfrm>
                <a:off x="2151" y="1930"/>
                <a:ext cx="317" cy="515"/>
              </a:xfrm>
              <a:custGeom>
                <a:avLst/>
                <a:gdLst>
                  <a:gd name="T0" fmla="*/ 317 w 317"/>
                  <a:gd name="T1" fmla="*/ 0 h 515"/>
                  <a:gd name="T2" fmla="*/ 4 w 317"/>
                  <a:gd name="T3" fmla="*/ 515 h 515"/>
                  <a:gd name="T4" fmla="*/ 0 w 317"/>
                  <a:gd name="T5" fmla="*/ 515 h 515"/>
                  <a:gd name="T6" fmla="*/ 0 w 317"/>
                  <a:gd name="T7" fmla="*/ 515 h 515"/>
                  <a:gd name="T8" fmla="*/ 0 w 317"/>
                  <a:gd name="T9" fmla="*/ 515 h 515"/>
                  <a:gd name="T10" fmla="*/ 313 w 317"/>
                  <a:gd name="T11" fmla="*/ 0 h 515"/>
                  <a:gd name="T12" fmla="*/ 317 w 317"/>
                  <a:gd name="T13" fmla="*/ 0 h 515"/>
                </a:gdLst>
                <a:ahLst/>
                <a:cxnLst>
                  <a:cxn ang="0">
                    <a:pos x="T0" y="T1"/>
                  </a:cxn>
                  <a:cxn ang="0">
                    <a:pos x="T2" y="T3"/>
                  </a:cxn>
                  <a:cxn ang="0">
                    <a:pos x="T4" y="T5"/>
                  </a:cxn>
                  <a:cxn ang="0">
                    <a:pos x="T6" y="T7"/>
                  </a:cxn>
                  <a:cxn ang="0">
                    <a:pos x="T8" y="T9"/>
                  </a:cxn>
                  <a:cxn ang="0">
                    <a:pos x="T10" y="T11"/>
                  </a:cxn>
                  <a:cxn ang="0">
                    <a:pos x="T12" y="T13"/>
                  </a:cxn>
                </a:cxnLst>
                <a:rect l="0" t="0" r="r" b="b"/>
                <a:pathLst>
                  <a:path w="317" h="515">
                    <a:moveTo>
                      <a:pt x="317" y="0"/>
                    </a:moveTo>
                    <a:lnTo>
                      <a:pt x="4" y="515"/>
                    </a:lnTo>
                    <a:lnTo>
                      <a:pt x="0" y="515"/>
                    </a:lnTo>
                    <a:lnTo>
                      <a:pt x="0" y="515"/>
                    </a:lnTo>
                    <a:lnTo>
                      <a:pt x="0" y="515"/>
                    </a:lnTo>
                    <a:lnTo>
                      <a:pt x="313" y="0"/>
                    </a:lnTo>
                    <a:lnTo>
                      <a:pt x="317" y="0"/>
                    </a:lnTo>
                    <a:close/>
                  </a:path>
                </a:pathLst>
              </a:custGeom>
              <a:solidFill>
                <a:srgbClr val="ECEDE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22" name="Freeform 73"/>
              <p:cNvSpPr/>
              <p:nvPr/>
            </p:nvSpPr>
            <p:spPr bwMode="auto">
              <a:xfrm>
                <a:off x="2155" y="1930"/>
                <a:ext cx="316" cy="515"/>
              </a:xfrm>
              <a:custGeom>
                <a:avLst/>
                <a:gdLst>
                  <a:gd name="T0" fmla="*/ 316 w 316"/>
                  <a:gd name="T1" fmla="*/ 0 h 515"/>
                  <a:gd name="T2" fmla="*/ 4 w 316"/>
                  <a:gd name="T3" fmla="*/ 515 h 515"/>
                  <a:gd name="T4" fmla="*/ 0 w 316"/>
                  <a:gd name="T5" fmla="*/ 515 h 515"/>
                  <a:gd name="T6" fmla="*/ 313 w 316"/>
                  <a:gd name="T7" fmla="*/ 0 h 515"/>
                  <a:gd name="T8" fmla="*/ 316 w 316"/>
                  <a:gd name="T9" fmla="*/ 0 h 515"/>
                </a:gdLst>
                <a:ahLst/>
                <a:cxnLst>
                  <a:cxn ang="0">
                    <a:pos x="T0" y="T1"/>
                  </a:cxn>
                  <a:cxn ang="0">
                    <a:pos x="T2" y="T3"/>
                  </a:cxn>
                  <a:cxn ang="0">
                    <a:pos x="T4" y="T5"/>
                  </a:cxn>
                  <a:cxn ang="0">
                    <a:pos x="T6" y="T7"/>
                  </a:cxn>
                  <a:cxn ang="0">
                    <a:pos x="T8" y="T9"/>
                  </a:cxn>
                </a:cxnLst>
                <a:rect l="0" t="0" r="r" b="b"/>
                <a:pathLst>
                  <a:path w="316" h="515">
                    <a:moveTo>
                      <a:pt x="316" y="0"/>
                    </a:moveTo>
                    <a:lnTo>
                      <a:pt x="4" y="515"/>
                    </a:lnTo>
                    <a:lnTo>
                      <a:pt x="0" y="515"/>
                    </a:lnTo>
                    <a:lnTo>
                      <a:pt x="313" y="0"/>
                    </a:lnTo>
                    <a:lnTo>
                      <a:pt x="316" y="0"/>
                    </a:lnTo>
                    <a:close/>
                  </a:path>
                </a:pathLst>
              </a:custGeom>
              <a:solidFill>
                <a:srgbClr val="ECEBE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23" name="Freeform 74"/>
              <p:cNvSpPr/>
              <p:nvPr/>
            </p:nvSpPr>
            <p:spPr bwMode="auto">
              <a:xfrm>
                <a:off x="2159" y="1930"/>
                <a:ext cx="320" cy="515"/>
              </a:xfrm>
              <a:custGeom>
                <a:avLst/>
                <a:gdLst>
                  <a:gd name="T0" fmla="*/ 320 w 320"/>
                  <a:gd name="T1" fmla="*/ 0 h 515"/>
                  <a:gd name="T2" fmla="*/ 4 w 320"/>
                  <a:gd name="T3" fmla="*/ 515 h 515"/>
                  <a:gd name="T4" fmla="*/ 0 w 320"/>
                  <a:gd name="T5" fmla="*/ 515 h 515"/>
                  <a:gd name="T6" fmla="*/ 316 w 320"/>
                  <a:gd name="T7" fmla="*/ 0 h 515"/>
                  <a:gd name="T8" fmla="*/ 320 w 320"/>
                  <a:gd name="T9" fmla="*/ 0 h 515"/>
                </a:gdLst>
                <a:ahLst/>
                <a:cxnLst>
                  <a:cxn ang="0">
                    <a:pos x="T0" y="T1"/>
                  </a:cxn>
                  <a:cxn ang="0">
                    <a:pos x="T2" y="T3"/>
                  </a:cxn>
                  <a:cxn ang="0">
                    <a:pos x="T4" y="T5"/>
                  </a:cxn>
                  <a:cxn ang="0">
                    <a:pos x="T6" y="T7"/>
                  </a:cxn>
                  <a:cxn ang="0">
                    <a:pos x="T8" y="T9"/>
                  </a:cxn>
                </a:cxnLst>
                <a:rect l="0" t="0" r="r" b="b"/>
                <a:pathLst>
                  <a:path w="320" h="515">
                    <a:moveTo>
                      <a:pt x="320" y="0"/>
                    </a:moveTo>
                    <a:lnTo>
                      <a:pt x="4" y="515"/>
                    </a:lnTo>
                    <a:lnTo>
                      <a:pt x="0" y="515"/>
                    </a:lnTo>
                    <a:lnTo>
                      <a:pt x="316" y="0"/>
                    </a:lnTo>
                    <a:lnTo>
                      <a:pt x="320" y="0"/>
                    </a:lnTo>
                    <a:close/>
                  </a:path>
                </a:pathLst>
              </a:custGeom>
              <a:solidFill>
                <a:srgbClr val="ECEBE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24" name="Freeform 75"/>
              <p:cNvSpPr/>
              <p:nvPr/>
            </p:nvSpPr>
            <p:spPr bwMode="auto">
              <a:xfrm>
                <a:off x="2167" y="1930"/>
                <a:ext cx="316" cy="515"/>
              </a:xfrm>
              <a:custGeom>
                <a:avLst/>
                <a:gdLst>
                  <a:gd name="T0" fmla="*/ 316 w 316"/>
                  <a:gd name="T1" fmla="*/ 0 h 515"/>
                  <a:gd name="T2" fmla="*/ 3 w 316"/>
                  <a:gd name="T3" fmla="*/ 515 h 515"/>
                  <a:gd name="T4" fmla="*/ 0 w 316"/>
                  <a:gd name="T5" fmla="*/ 515 h 515"/>
                  <a:gd name="T6" fmla="*/ 312 w 316"/>
                  <a:gd name="T7" fmla="*/ 0 h 515"/>
                  <a:gd name="T8" fmla="*/ 316 w 316"/>
                  <a:gd name="T9" fmla="*/ 0 h 515"/>
                </a:gdLst>
                <a:ahLst/>
                <a:cxnLst>
                  <a:cxn ang="0">
                    <a:pos x="T0" y="T1"/>
                  </a:cxn>
                  <a:cxn ang="0">
                    <a:pos x="T2" y="T3"/>
                  </a:cxn>
                  <a:cxn ang="0">
                    <a:pos x="T4" y="T5"/>
                  </a:cxn>
                  <a:cxn ang="0">
                    <a:pos x="T6" y="T7"/>
                  </a:cxn>
                  <a:cxn ang="0">
                    <a:pos x="T8" y="T9"/>
                  </a:cxn>
                </a:cxnLst>
                <a:rect l="0" t="0" r="r" b="b"/>
                <a:pathLst>
                  <a:path w="316" h="515">
                    <a:moveTo>
                      <a:pt x="316" y="0"/>
                    </a:moveTo>
                    <a:lnTo>
                      <a:pt x="3" y="515"/>
                    </a:lnTo>
                    <a:lnTo>
                      <a:pt x="0" y="515"/>
                    </a:lnTo>
                    <a:lnTo>
                      <a:pt x="312" y="0"/>
                    </a:lnTo>
                    <a:lnTo>
                      <a:pt x="316" y="0"/>
                    </a:lnTo>
                    <a:close/>
                  </a:path>
                </a:pathLst>
              </a:custGeom>
              <a:solidFill>
                <a:srgbClr val="ECEBE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25" name="Freeform 76"/>
              <p:cNvSpPr/>
              <p:nvPr/>
            </p:nvSpPr>
            <p:spPr bwMode="auto">
              <a:xfrm>
                <a:off x="2170" y="1930"/>
                <a:ext cx="317" cy="515"/>
              </a:xfrm>
              <a:custGeom>
                <a:avLst/>
                <a:gdLst>
                  <a:gd name="T0" fmla="*/ 317 w 317"/>
                  <a:gd name="T1" fmla="*/ 0 h 515"/>
                  <a:gd name="T2" fmla="*/ 8 w 317"/>
                  <a:gd name="T3" fmla="*/ 515 h 515"/>
                  <a:gd name="T4" fmla="*/ 0 w 317"/>
                  <a:gd name="T5" fmla="*/ 515 h 515"/>
                  <a:gd name="T6" fmla="*/ 313 w 317"/>
                  <a:gd name="T7" fmla="*/ 0 h 515"/>
                  <a:gd name="T8" fmla="*/ 317 w 317"/>
                  <a:gd name="T9" fmla="*/ 0 h 515"/>
                </a:gdLst>
                <a:ahLst/>
                <a:cxnLst>
                  <a:cxn ang="0">
                    <a:pos x="T0" y="T1"/>
                  </a:cxn>
                  <a:cxn ang="0">
                    <a:pos x="T2" y="T3"/>
                  </a:cxn>
                  <a:cxn ang="0">
                    <a:pos x="T4" y="T5"/>
                  </a:cxn>
                  <a:cxn ang="0">
                    <a:pos x="T6" y="T7"/>
                  </a:cxn>
                  <a:cxn ang="0">
                    <a:pos x="T8" y="T9"/>
                  </a:cxn>
                </a:cxnLst>
                <a:rect l="0" t="0" r="r" b="b"/>
                <a:pathLst>
                  <a:path w="317" h="515">
                    <a:moveTo>
                      <a:pt x="317" y="0"/>
                    </a:moveTo>
                    <a:lnTo>
                      <a:pt x="8" y="515"/>
                    </a:lnTo>
                    <a:lnTo>
                      <a:pt x="0" y="515"/>
                    </a:lnTo>
                    <a:lnTo>
                      <a:pt x="313" y="0"/>
                    </a:lnTo>
                    <a:lnTo>
                      <a:pt x="317" y="0"/>
                    </a:lnTo>
                    <a:close/>
                  </a:path>
                </a:pathLst>
              </a:custGeom>
              <a:solidFill>
                <a:srgbClr val="ECEBE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26" name="Freeform 77"/>
              <p:cNvSpPr/>
              <p:nvPr/>
            </p:nvSpPr>
            <p:spPr bwMode="auto">
              <a:xfrm>
                <a:off x="2174" y="1930"/>
                <a:ext cx="320" cy="515"/>
              </a:xfrm>
              <a:custGeom>
                <a:avLst/>
                <a:gdLst>
                  <a:gd name="T0" fmla="*/ 320 w 320"/>
                  <a:gd name="T1" fmla="*/ 0 h 515"/>
                  <a:gd name="T2" fmla="*/ 8 w 320"/>
                  <a:gd name="T3" fmla="*/ 515 h 515"/>
                  <a:gd name="T4" fmla="*/ 0 w 320"/>
                  <a:gd name="T5" fmla="*/ 515 h 515"/>
                  <a:gd name="T6" fmla="*/ 316 w 320"/>
                  <a:gd name="T7" fmla="*/ 0 h 515"/>
                  <a:gd name="T8" fmla="*/ 320 w 320"/>
                  <a:gd name="T9" fmla="*/ 0 h 515"/>
                </a:gdLst>
                <a:ahLst/>
                <a:cxnLst>
                  <a:cxn ang="0">
                    <a:pos x="T0" y="T1"/>
                  </a:cxn>
                  <a:cxn ang="0">
                    <a:pos x="T2" y="T3"/>
                  </a:cxn>
                  <a:cxn ang="0">
                    <a:pos x="T4" y="T5"/>
                  </a:cxn>
                  <a:cxn ang="0">
                    <a:pos x="T6" y="T7"/>
                  </a:cxn>
                  <a:cxn ang="0">
                    <a:pos x="T8" y="T9"/>
                  </a:cxn>
                </a:cxnLst>
                <a:rect l="0" t="0" r="r" b="b"/>
                <a:pathLst>
                  <a:path w="320" h="515">
                    <a:moveTo>
                      <a:pt x="320" y="0"/>
                    </a:moveTo>
                    <a:lnTo>
                      <a:pt x="8" y="515"/>
                    </a:lnTo>
                    <a:lnTo>
                      <a:pt x="0" y="515"/>
                    </a:lnTo>
                    <a:lnTo>
                      <a:pt x="316" y="0"/>
                    </a:lnTo>
                    <a:lnTo>
                      <a:pt x="320" y="0"/>
                    </a:lnTo>
                    <a:close/>
                  </a:path>
                </a:pathLst>
              </a:custGeom>
              <a:solidFill>
                <a:srgbClr val="E9EAE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27" name="Freeform 78"/>
              <p:cNvSpPr/>
              <p:nvPr/>
            </p:nvSpPr>
            <p:spPr bwMode="auto">
              <a:xfrm>
                <a:off x="2182" y="1930"/>
                <a:ext cx="320" cy="515"/>
              </a:xfrm>
              <a:custGeom>
                <a:avLst/>
                <a:gdLst>
                  <a:gd name="T0" fmla="*/ 320 w 320"/>
                  <a:gd name="T1" fmla="*/ 0 h 515"/>
                  <a:gd name="T2" fmla="*/ 4 w 320"/>
                  <a:gd name="T3" fmla="*/ 515 h 515"/>
                  <a:gd name="T4" fmla="*/ 0 w 320"/>
                  <a:gd name="T5" fmla="*/ 515 h 515"/>
                  <a:gd name="T6" fmla="*/ 312 w 320"/>
                  <a:gd name="T7" fmla="*/ 0 h 515"/>
                  <a:gd name="T8" fmla="*/ 320 w 320"/>
                  <a:gd name="T9" fmla="*/ 0 h 515"/>
                </a:gdLst>
                <a:ahLst/>
                <a:cxnLst>
                  <a:cxn ang="0">
                    <a:pos x="T0" y="T1"/>
                  </a:cxn>
                  <a:cxn ang="0">
                    <a:pos x="T2" y="T3"/>
                  </a:cxn>
                  <a:cxn ang="0">
                    <a:pos x="T4" y="T5"/>
                  </a:cxn>
                  <a:cxn ang="0">
                    <a:pos x="T6" y="T7"/>
                  </a:cxn>
                  <a:cxn ang="0">
                    <a:pos x="T8" y="T9"/>
                  </a:cxn>
                </a:cxnLst>
                <a:rect l="0" t="0" r="r" b="b"/>
                <a:pathLst>
                  <a:path w="320" h="515">
                    <a:moveTo>
                      <a:pt x="320" y="0"/>
                    </a:moveTo>
                    <a:lnTo>
                      <a:pt x="4" y="515"/>
                    </a:lnTo>
                    <a:lnTo>
                      <a:pt x="0" y="515"/>
                    </a:lnTo>
                    <a:lnTo>
                      <a:pt x="312" y="0"/>
                    </a:lnTo>
                    <a:lnTo>
                      <a:pt x="320" y="0"/>
                    </a:lnTo>
                    <a:close/>
                  </a:path>
                </a:pathLst>
              </a:custGeom>
              <a:solidFill>
                <a:srgbClr val="E9EAE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28" name="Freeform 79"/>
              <p:cNvSpPr/>
              <p:nvPr/>
            </p:nvSpPr>
            <p:spPr bwMode="auto">
              <a:xfrm>
                <a:off x="2186" y="1930"/>
                <a:ext cx="316" cy="515"/>
              </a:xfrm>
              <a:custGeom>
                <a:avLst/>
                <a:gdLst>
                  <a:gd name="T0" fmla="*/ 316 w 316"/>
                  <a:gd name="T1" fmla="*/ 0 h 515"/>
                  <a:gd name="T2" fmla="*/ 3 w 316"/>
                  <a:gd name="T3" fmla="*/ 515 h 515"/>
                  <a:gd name="T4" fmla="*/ 0 w 316"/>
                  <a:gd name="T5" fmla="*/ 515 h 515"/>
                  <a:gd name="T6" fmla="*/ 312 w 316"/>
                  <a:gd name="T7" fmla="*/ 0 h 515"/>
                  <a:gd name="T8" fmla="*/ 316 w 316"/>
                  <a:gd name="T9" fmla="*/ 0 h 515"/>
                </a:gdLst>
                <a:ahLst/>
                <a:cxnLst>
                  <a:cxn ang="0">
                    <a:pos x="T0" y="T1"/>
                  </a:cxn>
                  <a:cxn ang="0">
                    <a:pos x="T2" y="T3"/>
                  </a:cxn>
                  <a:cxn ang="0">
                    <a:pos x="T4" y="T5"/>
                  </a:cxn>
                  <a:cxn ang="0">
                    <a:pos x="T6" y="T7"/>
                  </a:cxn>
                  <a:cxn ang="0">
                    <a:pos x="T8" y="T9"/>
                  </a:cxn>
                </a:cxnLst>
                <a:rect l="0" t="0" r="r" b="b"/>
                <a:pathLst>
                  <a:path w="316" h="515">
                    <a:moveTo>
                      <a:pt x="316" y="0"/>
                    </a:moveTo>
                    <a:lnTo>
                      <a:pt x="3" y="515"/>
                    </a:lnTo>
                    <a:lnTo>
                      <a:pt x="0" y="515"/>
                    </a:lnTo>
                    <a:lnTo>
                      <a:pt x="312" y="0"/>
                    </a:lnTo>
                    <a:lnTo>
                      <a:pt x="316" y="0"/>
                    </a:lnTo>
                    <a:close/>
                  </a:path>
                </a:pathLst>
              </a:custGeom>
              <a:solidFill>
                <a:srgbClr val="E9EAE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29" name="Freeform 80"/>
              <p:cNvSpPr/>
              <p:nvPr/>
            </p:nvSpPr>
            <p:spPr bwMode="auto">
              <a:xfrm>
                <a:off x="2189" y="1930"/>
                <a:ext cx="321" cy="515"/>
              </a:xfrm>
              <a:custGeom>
                <a:avLst/>
                <a:gdLst>
                  <a:gd name="T0" fmla="*/ 321 w 321"/>
                  <a:gd name="T1" fmla="*/ 0 h 515"/>
                  <a:gd name="T2" fmla="*/ 8 w 321"/>
                  <a:gd name="T3" fmla="*/ 515 h 515"/>
                  <a:gd name="T4" fmla="*/ 0 w 321"/>
                  <a:gd name="T5" fmla="*/ 515 h 515"/>
                  <a:gd name="T6" fmla="*/ 317 w 321"/>
                  <a:gd name="T7" fmla="*/ 0 h 515"/>
                  <a:gd name="T8" fmla="*/ 321 w 321"/>
                  <a:gd name="T9" fmla="*/ 0 h 515"/>
                </a:gdLst>
                <a:ahLst/>
                <a:cxnLst>
                  <a:cxn ang="0">
                    <a:pos x="T0" y="T1"/>
                  </a:cxn>
                  <a:cxn ang="0">
                    <a:pos x="T2" y="T3"/>
                  </a:cxn>
                  <a:cxn ang="0">
                    <a:pos x="T4" y="T5"/>
                  </a:cxn>
                  <a:cxn ang="0">
                    <a:pos x="T6" y="T7"/>
                  </a:cxn>
                  <a:cxn ang="0">
                    <a:pos x="T8" y="T9"/>
                  </a:cxn>
                </a:cxnLst>
                <a:rect l="0" t="0" r="r" b="b"/>
                <a:pathLst>
                  <a:path w="321" h="515">
                    <a:moveTo>
                      <a:pt x="321" y="0"/>
                    </a:moveTo>
                    <a:lnTo>
                      <a:pt x="8" y="515"/>
                    </a:lnTo>
                    <a:lnTo>
                      <a:pt x="0" y="515"/>
                    </a:lnTo>
                    <a:lnTo>
                      <a:pt x="317" y="0"/>
                    </a:lnTo>
                    <a:lnTo>
                      <a:pt x="321" y="0"/>
                    </a:lnTo>
                    <a:close/>
                  </a:path>
                </a:pathLst>
              </a:custGeom>
              <a:solidFill>
                <a:srgbClr val="E9EAE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30" name="Freeform 81"/>
              <p:cNvSpPr/>
              <p:nvPr/>
            </p:nvSpPr>
            <p:spPr bwMode="auto">
              <a:xfrm>
                <a:off x="2197" y="1930"/>
                <a:ext cx="316" cy="515"/>
              </a:xfrm>
              <a:custGeom>
                <a:avLst/>
                <a:gdLst>
                  <a:gd name="T0" fmla="*/ 316 w 316"/>
                  <a:gd name="T1" fmla="*/ 0 h 515"/>
                  <a:gd name="T2" fmla="*/ 4 w 316"/>
                  <a:gd name="T3" fmla="*/ 515 h 515"/>
                  <a:gd name="T4" fmla="*/ 0 w 316"/>
                  <a:gd name="T5" fmla="*/ 515 h 515"/>
                  <a:gd name="T6" fmla="*/ 309 w 316"/>
                  <a:gd name="T7" fmla="*/ 0 h 515"/>
                  <a:gd name="T8" fmla="*/ 316 w 316"/>
                  <a:gd name="T9" fmla="*/ 0 h 515"/>
                </a:gdLst>
                <a:ahLst/>
                <a:cxnLst>
                  <a:cxn ang="0">
                    <a:pos x="T0" y="T1"/>
                  </a:cxn>
                  <a:cxn ang="0">
                    <a:pos x="T2" y="T3"/>
                  </a:cxn>
                  <a:cxn ang="0">
                    <a:pos x="T4" y="T5"/>
                  </a:cxn>
                  <a:cxn ang="0">
                    <a:pos x="T6" y="T7"/>
                  </a:cxn>
                  <a:cxn ang="0">
                    <a:pos x="T8" y="T9"/>
                  </a:cxn>
                </a:cxnLst>
                <a:rect l="0" t="0" r="r" b="b"/>
                <a:pathLst>
                  <a:path w="316" h="515">
                    <a:moveTo>
                      <a:pt x="316" y="0"/>
                    </a:moveTo>
                    <a:lnTo>
                      <a:pt x="4" y="515"/>
                    </a:lnTo>
                    <a:lnTo>
                      <a:pt x="0" y="515"/>
                    </a:lnTo>
                    <a:lnTo>
                      <a:pt x="309" y="0"/>
                    </a:lnTo>
                    <a:lnTo>
                      <a:pt x="316" y="0"/>
                    </a:lnTo>
                    <a:close/>
                  </a:path>
                </a:pathLst>
              </a:custGeom>
              <a:solidFill>
                <a:srgbClr val="E9EAE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31" name="Freeform 82"/>
              <p:cNvSpPr/>
              <p:nvPr/>
            </p:nvSpPr>
            <p:spPr bwMode="auto">
              <a:xfrm>
                <a:off x="2205" y="1930"/>
                <a:ext cx="316" cy="515"/>
              </a:xfrm>
              <a:custGeom>
                <a:avLst/>
                <a:gdLst>
                  <a:gd name="T0" fmla="*/ 316 w 316"/>
                  <a:gd name="T1" fmla="*/ 0 h 515"/>
                  <a:gd name="T2" fmla="*/ 3 w 316"/>
                  <a:gd name="T3" fmla="*/ 515 h 515"/>
                  <a:gd name="T4" fmla="*/ 0 w 316"/>
                  <a:gd name="T5" fmla="*/ 515 h 515"/>
                  <a:gd name="T6" fmla="*/ 308 w 316"/>
                  <a:gd name="T7" fmla="*/ 0 h 515"/>
                  <a:gd name="T8" fmla="*/ 316 w 316"/>
                  <a:gd name="T9" fmla="*/ 0 h 515"/>
                </a:gdLst>
                <a:ahLst/>
                <a:cxnLst>
                  <a:cxn ang="0">
                    <a:pos x="T0" y="T1"/>
                  </a:cxn>
                  <a:cxn ang="0">
                    <a:pos x="T2" y="T3"/>
                  </a:cxn>
                  <a:cxn ang="0">
                    <a:pos x="T4" y="T5"/>
                  </a:cxn>
                  <a:cxn ang="0">
                    <a:pos x="T6" y="T7"/>
                  </a:cxn>
                  <a:cxn ang="0">
                    <a:pos x="T8" y="T9"/>
                  </a:cxn>
                </a:cxnLst>
                <a:rect l="0" t="0" r="r" b="b"/>
                <a:pathLst>
                  <a:path w="316" h="515">
                    <a:moveTo>
                      <a:pt x="316" y="0"/>
                    </a:moveTo>
                    <a:lnTo>
                      <a:pt x="3" y="515"/>
                    </a:lnTo>
                    <a:lnTo>
                      <a:pt x="0" y="515"/>
                    </a:lnTo>
                    <a:lnTo>
                      <a:pt x="308" y="0"/>
                    </a:lnTo>
                    <a:lnTo>
                      <a:pt x="316" y="0"/>
                    </a:lnTo>
                    <a:close/>
                  </a:path>
                </a:pathLst>
              </a:custGeom>
              <a:solidFill>
                <a:srgbClr val="E9EAE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32" name="Freeform 83"/>
              <p:cNvSpPr/>
              <p:nvPr/>
            </p:nvSpPr>
            <p:spPr bwMode="auto">
              <a:xfrm>
                <a:off x="2205" y="1930"/>
                <a:ext cx="320" cy="515"/>
              </a:xfrm>
              <a:custGeom>
                <a:avLst/>
                <a:gdLst>
                  <a:gd name="T0" fmla="*/ 320 w 320"/>
                  <a:gd name="T1" fmla="*/ 0 h 515"/>
                  <a:gd name="T2" fmla="*/ 3 w 320"/>
                  <a:gd name="T3" fmla="*/ 515 h 515"/>
                  <a:gd name="T4" fmla="*/ 0 w 320"/>
                  <a:gd name="T5" fmla="*/ 515 h 515"/>
                  <a:gd name="T6" fmla="*/ 316 w 320"/>
                  <a:gd name="T7" fmla="*/ 0 h 515"/>
                  <a:gd name="T8" fmla="*/ 320 w 320"/>
                  <a:gd name="T9" fmla="*/ 0 h 515"/>
                </a:gdLst>
                <a:ahLst/>
                <a:cxnLst>
                  <a:cxn ang="0">
                    <a:pos x="T0" y="T1"/>
                  </a:cxn>
                  <a:cxn ang="0">
                    <a:pos x="T2" y="T3"/>
                  </a:cxn>
                  <a:cxn ang="0">
                    <a:pos x="T4" y="T5"/>
                  </a:cxn>
                  <a:cxn ang="0">
                    <a:pos x="T6" y="T7"/>
                  </a:cxn>
                  <a:cxn ang="0">
                    <a:pos x="T8" y="T9"/>
                  </a:cxn>
                </a:cxnLst>
                <a:rect l="0" t="0" r="r" b="b"/>
                <a:pathLst>
                  <a:path w="320" h="515">
                    <a:moveTo>
                      <a:pt x="320" y="0"/>
                    </a:moveTo>
                    <a:lnTo>
                      <a:pt x="3" y="515"/>
                    </a:lnTo>
                    <a:lnTo>
                      <a:pt x="0" y="515"/>
                    </a:lnTo>
                    <a:lnTo>
                      <a:pt x="316" y="0"/>
                    </a:lnTo>
                    <a:lnTo>
                      <a:pt x="320" y="0"/>
                    </a:lnTo>
                    <a:close/>
                  </a:path>
                </a:pathLst>
              </a:custGeom>
              <a:solidFill>
                <a:srgbClr val="E8EAE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33" name="Freeform 84"/>
              <p:cNvSpPr/>
              <p:nvPr/>
            </p:nvSpPr>
            <p:spPr bwMode="auto">
              <a:xfrm>
                <a:off x="2212" y="1930"/>
                <a:ext cx="317" cy="515"/>
              </a:xfrm>
              <a:custGeom>
                <a:avLst/>
                <a:gdLst>
                  <a:gd name="T0" fmla="*/ 317 w 317"/>
                  <a:gd name="T1" fmla="*/ 0 h 515"/>
                  <a:gd name="T2" fmla="*/ 8 w 317"/>
                  <a:gd name="T3" fmla="*/ 515 h 515"/>
                  <a:gd name="T4" fmla="*/ 0 w 317"/>
                  <a:gd name="T5" fmla="*/ 515 h 515"/>
                  <a:gd name="T6" fmla="*/ 313 w 317"/>
                  <a:gd name="T7" fmla="*/ 0 h 515"/>
                  <a:gd name="T8" fmla="*/ 317 w 317"/>
                  <a:gd name="T9" fmla="*/ 0 h 515"/>
                </a:gdLst>
                <a:ahLst/>
                <a:cxnLst>
                  <a:cxn ang="0">
                    <a:pos x="T0" y="T1"/>
                  </a:cxn>
                  <a:cxn ang="0">
                    <a:pos x="T2" y="T3"/>
                  </a:cxn>
                  <a:cxn ang="0">
                    <a:pos x="T4" y="T5"/>
                  </a:cxn>
                  <a:cxn ang="0">
                    <a:pos x="T6" y="T7"/>
                  </a:cxn>
                  <a:cxn ang="0">
                    <a:pos x="T8" y="T9"/>
                  </a:cxn>
                </a:cxnLst>
                <a:rect l="0" t="0" r="r" b="b"/>
                <a:pathLst>
                  <a:path w="317" h="515">
                    <a:moveTo>
                      <a:pt x="317" y="0"/>
                    </a:moveTo>
                    <a:lnTo>
                      <a:pt x="8" y="515"/>
                    </a:lnTo>
                    <a:lnTo>
                      <a:pt x="0" y="515"/>
                    </a:lnTo>
                    <a:lnTo>
                      <a:pt x="313" y="0"/>
                    </a:lnTo>
                    <a:lnTo>
                      <a:pt x="317" y="0"/>
                    </a:lnTo>
                    <a:close/>
                  </a:path>
                </a:pathLst>
              </a:custGeom>
              <a:solidFill>
                <a:srgbClr val="E8EAE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34" name="Freeform 85"/>
              <p:cNvSpPr/>
              <p:nvPr/>
            </p:nvSpPr>
            <p:spPr bwMode="auto">
              <a:xfrm>
                <a:off x="2216" y="1930"/>
                <a:ext cx="316" cy="515"/>
              </a:xfrm>
              <a:custGeom>
                <a:avLst/>
                <a:gdLst>
                  <a:gd name="T0" fmla="*/ 316 w 316"/>
                  <a:gd name="T1" fmla="*/ 0 h 515"/>
                  <a:gd name="T2" fmla="*/ 8 w 316"/>
                  <a:gd name="T3" fmla="*/ 515 h 515"/>
                  <a:gd name="T4" fmla="*/ 0 w 316"/>
                  <a:gd name="T5" fmla="*/ 515 h 515"/>
                  <a:gd name="T6" fmla="*/ 313 w 316"/>
                  <a:gd name="T7" fmla="*/ 0 h 515"/>
                  <a:gd name="T8" fmla="*/ 316 w 316"/>
                  <a:gd name="T9" fmla="*/ 0 h 515"/>
                </a:gdLst>
                <a:ahLst/>
                <a:cxnLst>
                  <a:cxn ang="0">
                    <a:pos x="T0" y="T1"/>
                  </a:cxn>
                  <a:cxn ang="0">
                    <a:pos x="T2" y="T3"/>
                  </a:cxn>
                  <a:cxn ang="0">
                    <a:pos x="T4" y="T5"/>
                  </a:cxn>
                  <a:cxn ang="0">
                    <a:pos x="T6" y="T7"/>
                  </a:cxn>
                  <a:cxn ang="0">
                    <a:pos x="T8" y="T9"/>
                  </a:cxn>
                </a:cxnLst>
                <a:rect l="0" t="0" r="r" b="b"/>
                <a:pathLst>
                  <a:path w="316" h="515">
                    <a:moveTo>
                      <a:pt x="316" y="0"/>
                    </a:moveTo>
                    <a:lnTo>
                      <a:pt x="8" y="515"/>
                    </a:lnTo>
                    <a:lnTo>
                      <a:pt x="0" y="515"/>
                    </a:lnTo>
                    <a:lnTo>
                      <a:pt x="313" y="0"/>
                    </a:lnTo>
                    <a:lnTo>
                      <a:pt x="316" y="0"/>
                    </a:lnTo>
                    <a:close/>
                  </a:path>
                </a:pathLst>
              </a:custGeom>
              <a:solidFill>
                <a:srgbClr val="E8E8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35" name="Freeform 86"/>
              <p:cNvSpPr/>
              <p:nvPr/>
            </p:nvSpPr>
            <p:spPr bwMode="auto">
              <a:xfrm>
                <a:off x="2220" y="1930"/>
                <a:ext cx="320" cy="515"/>
              </a:xfrm>
              <a:custGeom>
                <a:avLst/>
                <a:gdLst>
                  <a:gd name="T0" fmla="*/ 320 w 320"/>
                  <a:gd name="T1" fmla="*/ 0 h 515"/>
                  <a:gd name="T2" fmla="*/ 8 w 320"/>
                  <a:gd name="T3" fmla="*/ 515 h 515"/>
                  <a:gd name="T4" fmla="*/ 0 w 320"/>
                  <a:gd name="T5" fmla="*/ 515 h 515"/>
                  <a:gd name="T6" fmla="*/ 312 w 320"/>
                  <a:gd name="T7" fmla="*/ 0 h 515"/>
                  <a:gd name="T8" fmla="*/ 320 w 320"/>
                  <a:gd name="T9" fmla="*/ 0 h 515"/>
                </a:gdLst>
                <a:ahLst/>
                <a:cxnLst>
                  <a:cxn ang="0">
                    <a:pos x="T0" y="T1"/>
                  </a:cxn>
                  <a:cxn ang="0">
                    <a:pos x="T2" y="T3"/>
                  </a:cxn>
                  <a:cxn ang="0">
                    <a:pos x="T4" y="T5"/>
                  </a:cxn>
                  <a:cxn ang="0">
                    <a:pos x="T6" y="T7"/>
                  </a:cxn>
                  <a:cxn ang="0">
                    <a:pos x="T8" y="T9"/>
                  </a:cxn>
                </a:cxnLst>
                <a:rect l="0" t="0" r="r" b="b"/>
                <a:pathLst>
                  <a:path w="320" h="515">
                    <a:moveTo>
                      <a:pt x="320" y="0"/>
                    </a:moveTo>
                    <a:lnTo>
                      <a:pt x="8" y="515"/>
                    </a:lnTo>
                    <a:lnTo>
                      <a:pt x="0" y="515"/>
                    </a:lnTo>
                    <a:lnTo>
                      <a:pt x="312" y="0"/>
                    </a:lnTo>
                    <a:lnTo>
                      <a:pt x="320" y="0"/>
                    </a:lnTo>
                    <a:close/>
                  </a:path>
                </a:pathLst>
              </a:custGeom>
              <a:solidFill>
                <a:srgbClr val="E8E8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36" name="Freeform 87"/>
              <p:cNvSpPr/>
              <p:nvPr/>
            </p:nvSpPr>
            <p:spPr bwMode="auto">
              <a:xfrm>
                <a:off x="2228" y="1930"/>
                <a:ext cx="316" cy="515"/>
              </a:xfrm>
              <a:custGeom>
                <a:avLst/>
                <a:gdLst>
                  <a:gd name="T0" fmla="*/ 316 w 316"/>
                  <a:gd name="T1" fmla="*/ 0 h 515"/>
                  <a:gd name="T2" fmla="*/ 3 w 316"/>
                  <a:gd name="T3" fmla="*/ 515 h 515"/>
                  <a:gd name="T4" fmla="*/ 0 w 316"/>
                  <a:gd name="T5" fmla="*/ 515 h 515"/>
                  <a:gd name="T6" fmla="*/ 312 w 316"/>
                  <a:gd name="T7" fmla="*/ 0 h 515"/>
                  <a:gd name="T8" fmla="*/ 316 w 316"/>
                  <a:gd name="T9" fmla="*/ 0 h 515"/>
                </a:gdLst>
                <a:ahLst/>
                <a:cxnLst>
                  <a:cxn ang="0">
                    <a:pos x="T0" y="T1"/>
                  </a:cxn>
                  <a:cxn ang="0">
                    <a:pos x="T2" y="T3"/>
                  </a:cxn>
                  <a:cxn ang="0">
                    <a:pos x="T4" y="T5"/>
                  </a:cxn>
                  <a:cxn ang="0">
                    <a:pos x="T6" y="T7"/>
                  </a:cxn>
                  <a:cxn ang="0">
                    <a:pos x="T8" y="T9"/>
                  </a:cxn>
                </a:cxnLst>
                <a:rect l="0" t="0" r="r" b="b"/>
                <a:pathLst>
                  <a:path w="316" h="515">
                    <a:moveTo>
                      <a:pt x="316" y="0"/>
                    </a:moveTo>
                    <a:lnTo>
                      <a:pt x="3" y="515"/>
                    </a:lnTo>
                    <a:lnTo>
                      <a:pt x="0" y="515"/>
                    </a:lnTo>
                    <a:lnTo>
                      <a:pt x="312" y="0"/>
                    </a:lnTo>
                    <a:lnTo>
                      <a:pt x="316" y="0"/>
                    </a:lnTo>
                    <a:close/>
                  </a:path>
                </a:pathLst>
              </a:custGeom>
              <a:solidFill>
                <a:srgbClr val="E8E8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37" name="Freeform 88"/>
              <p:cNvSpPr/>
              <p:nvPr/>
            </p:nvSpPr>
            <p:spPr bwMode="auto">
              <a:xfrm>
                <a:off x="2231" y="1930"/>
                <a:ext cx="317" cy="515"/>
              </a:xfrm>
              <a:custGeom>
                <a:avLst/>
                <a:gdLst>
                  <a:gd name="T0" fmla="*/ 317 w 317"/>
                  <a:gd name="T1" fmla="*/ 0 h 515"/>
                  <a:gd name="T2" fmla="*/ 8 w 317"/>
                  <a:gd name="T3" fmla="*/ 515 h 515"/>
                  <a:gd name="T4" fmla="*/ 0 w 317"/>
                  <a:gd name="T5" fmla="*/ 515 h 515"/>
                  <a:gd name="T6" fmla="*/ 313 w 317"/>
                  <a:gd name="T7" fmla="*/ 0 h 515"/>
                  <a:gd name="T8" fmla="*/ 317 w 317"/>
                  <a:gd name="T9" fmla="*/ 0 h 515"/>
                </a:gdLst>
                <a:ahLst/>
                <a:cxnLst>
                  <a:cxn ang="0">
                    <a:pos x="T0" y="T1"/>
                  </a:cxn>
                  <a:cxn ang="0">
                    <a:pos x="T2" y="T3"/>
                  </a:cxn>
                  <a:cxn ang="0">
                    <a:pos x="T4" y="T5"/>
                  </a:cxn>
                  <a:cxn ang="0">
                    <a:pos x="T6" y="T7"/>
                  </a:cxn>
                  <a:cxn ang="0">
                    <a:pos x="T8" y="T9"/>
                  </a:cxn>
                </a:cxnLst>
                <a:rect l="0" t="0" r="r" b="b"/>
                <a:pathLst>
                  <a:path w="317" h="515">
                    <a:moveTo>
                      <a:pt x="317" y="0"/>
                    </a:moveTo>
                    <a:lnTo>
                      <a:pt x="8" y="515"/>
                    </a:lnTo>
                    <a:lnTo>
                      <a:pt x="0" y="515"/>
                    </a:lnTo>
                    <a:lnTo>
                      <a:pt x="313" y="0"/>
                    </a:lnTo>
                    <a:lnTo>
                      <a:pt x="317" y="0"/>
                    </a:lnTo>
                    <a:close/>
                  </a:path>
                </a:pathLst>
              </a:custGeom>
              <a:solidFill>
                <a:srgbClr val="E8E8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38" name="Freeform 89"/>
              <p:cNvSpPr/>
              <p:nvPr/>
            </p:nvSpPr>
            <p:spPr bwMode="auto">
              <a:xfrm>
                <a:off x="2235" y="1930"/>
                <a:ext cx="320" cy="515"/>
              </a:xfrm>
              <a:custGeom>
                <a:avLst/>
                <a:gdLst>
                  <a:gd name="T0" fmla="*/ 320 w 320"/>
                  <a:gd name="T1" fmla="*/ 0 h 515"/>
                  <a:gd name="T2" fmla="*/ 4 w 320"/>
                  <a:gd name="T3" fmla="*/ 515 h 515"/>
                  <a:gd name="T4" fmla="*/ 0 w 320"/>
                  <a:gd name="T5" fmla="*/ 515 h 515"/>
                  <a:gd name="T6" fmla="*/ 316 w 320"/>
                  <a:gd name="T7" fmla="*/ 0 h 515"/>
                  <a:gd name="T8" fmla="*/ 320 w 320"/>
                  <a:gd name="T9" fmla="*/ 0 h 515"/>
                </a:gdLst>
                <a:ahLst/>
                <a:cxnLst>
                  <a:cxn ang="0">
                    <a:pos x="T0" y="T1"/>
                  </a:cxn>
                  <a:cxn ang="0">
                    <a:pos x="T2" y="T3"/>
                  </a:cxn>
                  <a:cxn ang="0">
                    <a:pos x="T4" y="T5"/>
                  </a:cxn>
                  <a:cxn ang="0">
                    <a:pos x="T6" y="T7"/>
                  </a:cxn>
                  <a:cxn ang="0">
                    <a:pos x="T8" y="T9"/>
                  </a:cxn>
                </a:cxnLst>
                <a:rect l="0" t="0" r="r" b="b"/>
                <a:pathLst>
                  <a:path w="320" h="515">
                    <a:moveTo>
                      <a:pt x="320" y="0"/>
                    </a:moveTo>
                    <a:lnTo>
                      <a:pt x="4" y="515"/>
                    </a:lnTo>
                    <a:lnTo>
                      <a:pt x="0" y="515"/>
                    </a:lnTo>
                    <a:lnTo>
                      <a:pt x="316" y="0"/>
                    </a:lnTo>
                    <a:lnTo>
                      <a:pt x="320" y="0"/>
                    </a:lnTo>
                    <a:close/>
                  </a:path>
                </a:pathLst>
              </a:custGeom>
              <a:solidFill>
                <a:srgbClr val="E8E8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39" name="Freeform 90"/>
              <p:cNvSpPr/>
              <p:nvPr/>
            </p:nvSpPr>
            <p:spPr bwMode="auto">
              <a:xfrm>
                <a:off x="2243" y="1930"/>
                <a:ext cx="320" cy="515"/>
              </a:xfrm>
              <a:custGeom>
                <a:avLst/>
                <a:gdLst>
                  <a:gd name="T0" fmla="*/ 320 w 320"/>
                  <a:gd name="T1" fmla="*/ 0 h 515"/>
                  <a:gd name="T2" fmla="*/ 4 w 320"/>
                  <a:gd name="T3" fmla="*/ 515 h 515"/>
                  <a:gd name="T4" fmla="*/ 0 w 320"/>
                  <a:gd name="T5" fmla="*/ 515 h 515"/>
                  <a:gd name="T6" fmla="*/ 312 w 320"/>
                  <a:gd name="T7" fmla="*/ 0 h 515"/>
                  <a:gd name="T8" fmla="*/ 320 w 320"/>
                  <a:gd name="T9" fmla="*/ 0 h 515"/>
                </a:gdLst>
                <a:ahLst/>
                <a:cxnLst>
                  <a:cxn ang="0">
                    <a:pos x="T0" y="T1"/>
                  </a:cxn>
                  <a:cxn ang="0">
                    <a:pos x="T2" y="T3"/>
                  </a:cxn>
                  <a:cxn ang="0">
                    <a:pos x="T4" y="T5"/>
                  </a:cxn>
                  <a:cxn ang="0">
                    <a:pos x="T6" y="T7"/>
                  </a:cxn>
                  <a:cxn ang="0">
                    <a:pos x="T8" y="T9"/>
                  </a:cxn>
                </a:cxnLst>
                <a:rect l="0" t="0" r="r" b="b"/>
                <a:pathLst>
                  <a:path w="320" h="515">
                    <a:moveTo>
                      <a:pt x="320" y="0"/>
                    </a:moveTo>
                    <a:lnTo>
                      <a:pt x="4" y="515"/>
                    </a:lnTo>
                    <a:lnTo>
                      <a:pt x="0" y="515"/>
                    </a:lnTo>
                    <a:lnTo>
                      <a:pt x="312" y="0"/>
                    </a:lnTo>
                    <a:lnTo>
                      <a:pt x="320" y="0"/>
                    </a:lnTo>
                    <a:close/>
                  </a:path>
                </a:pathLst>
              </a:custGeom>
              <a:solidFill>
                <a:srgbClr val="E8E8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40" name="Freeform 91"/>
              <p:cNvSpPr/>
              <p:nvPr/>
            </p:nvSpPr>
            <p:spPr bwMode="auto">
              <a:xfrm>
                <a:off x="2247" y="1930"/>
                <a:ext cx="320" cy="515"/>
              </a:xfrm>
              <a:custGeom>
                <a:avLst/>
                <a:gdLst>
                  <a:gd name="T0" fmla="*/ 320 w 320"/>
                  <a:gd name="T1" fmla="*/ 0 h 515"/>
                  <a:gd name="T2" fmla="*/ 3 w 320"/>
                  <a:gd name="T3" fmla="*/ 515 h 515"/>
                  <a:gd name="T4" fmla="*/ 0 w 320"/>
                  <a:gd name="T5" fmla="*/ 515 h 515"/>
                  <a:gd name="T6" fmla="*/ 312 w 320"/>
                  <a:gd name="T7" fmla="*/ 0 h 515"/>
                  <a:gd name="T8" fmla="*/ 320 w 320"/>
                  <a:gd name="T9" fmla="*/ 0 h 515"/>
                </a:gdLst>
                <a:ahLst/>
                <a:cxnLst>
                  <a:cxn ang="0">
                    <a:pos x="T0" y="T1"/>
                  </a:cxn>
                  <a:cxn ang="0">
                    <a:pos x="T2" y="T3"/>
                  </a:cxn>
                  <a:cxn ang="0">
                    <a:pos x="T4" y="T5"/>
                  </a:cxn>
                  <a:cxn ang="0">
                    <a:pos x="T6" y="T7"/>
                  </a:cxn>
                  <a:cxn ang="0">
                    <a:pos x="T8" y="T9"/>
                  </a:cxn>
                </a:cxnLst>
                <a:rect l="0" t="0" r="r" b="b"/>
                <a:pathLst>
                  <a:path w="320" h="515">
                    <a:moveTo>
                      <a:pt x="320" y="0"/>
                    </a:moveTo>
                    <a:lnTo>
                      <a:pt x="3" y="515"/>
                    </a:lnTo>
                    <a:lnTo>
                      <a:pt x="0" y="515"/>
                    </a:lnTo>
                    <a:lnTo>
                      <a:pt x="312" y="0"/>
                    </a:lnTo>
                    <a:lnTo>
                      <a:pt x="320" y="0"/>
                    </a:lnTo>
                    <a:close/>
                  </a:path>
                </a:pathLst>
              </a:custGeom>
              <a:solidFill>
                <a:srgbClr val="E8E8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41" name="Freeform 92"/>
              <p:cNvSpPr/>
              <p:nvPr/>
            </p:nvSpPr>
            <p:spPr bwMode="auto">
              <a:xfrm>
                <a:off x="2250" y="1930"/>
                <a:ext cx="321" cy="515"/>
              </a:xfrm>
              <a:custGeom>
                <a:avLst/>
                <a:gdLst>
                  <a:gd name="T0" fmla="*/ 321 w 321"/>
                  <a:gd name="T1" fmla="*/ 0 h 515"/>
                  <a:gd name="T2" fmla="*/ 8 w 321"/>
                  <a:gd name="T3" fmla="*/ 515 h 515"/>
                  <a:gd name="T4" fmla="*/ 0 w 321"/>
                  <a:gd name="T5" fmla="*/ 515 h 515"/>
                  <a:gd name="T6" fmla="*/ 313 w 321"/>
                  <a:gd name="T7" fmla="*/ 0 h 515"/>
                  <a:gd name="T8" fmla="*/ 321 w 321"/>
                  <a:gd name="T9" fmla="*/ 0 h 515"/>
                </a:gdLst>
                <a:ahLst/>
                <a:cxnLst>
                  <a:cxn ang="0">
                    <a:pos x="T0" y="T1"/>
                  </a:cxn>
                  <a:cxn ang="0">
                    <a:pos x="T2" y="T3"/>
                  </a:cxn>
                  <a:cxn ang="0">
                    <a:pos x="T4" y="T5"/>
                  </a:cxn>
                  <a:cxn ang="0">
                    <a:pos x="T6" y="T7"/>
                  </a:cxn>
                  <a:cxn ang="0">
                    <a:pos x="T8" y="T9"/>
                  </a:cxn>
                </a:cxnLst>
                <a:rect l="0" t="0" r="r" b="b"/>
                <a:pathLst>
                  <a:path w="321" h="515">
                    <a:moveTo>
                      <a:pt x="321" y="0"/>
                    </a:moveTo>
                    <a:lnTo>
                      <a:pt x="8" y="515"/>
                    </a:lnTo>
                    <a:lnTo>
                      <a:pt x="0" y="515"/>
                    </a:lnTo>
                    <a:lnTo>
                      <a:pt x="313" y="0"/>
                    </a:lnTo>
                    <a:lnTo>
                      <a:pt x="321" y="0"/>
                    </a:lnTo>
                    <a:close/>
                  </a:path>
                </a:pathLst>
              </a:custGeom>
              <a:solidFill>
                <a:srgbClr val="E8E8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42" name="Freeform 93"/>
              <p:cNvSpPr/>
              <p:nvPr/>
            </p:nvSpPr>
            <p:spPr bwMode="auto">
              <a:xfrm>
                <a:off x="2258" y="1930"/>
                <a:ext cx="316" cy="515"/>
              </a:xfrm>
              <a:custGeom>
                <a:avLst/>
                <a:gdLst>
                  <a:gd name="T0" fmla="*/ 316 w 316"/>
                  <a:gd name="T1" fmla="*/ 0 h 515"/>
                  <a:gd name="T2" fmla="*/ 4 w 316"/>
                  <a:gd name="T3" fmla="*/ 515 h 515"/>
                  <a:gd name="T4" fmla="*/ 0 w 316"/>
                  <a:gd name="T5" fmla="*/ 515 h 515"/>
                  <a:gd name="T6" fmla="*/ 313 w 316"/>
                  <a:gd name="T7" fmla="*/ 0 h 515"/>
                  <a:gd name="T8" fmla="*/ 316 w 316"/>
                  <a:gd name="T9" fmla="*/ 0 h 515"/>
                </a:gdLst>
                <a:ahLst/>
                <a:cxnLst>
                  <a:cxn ang="0">
                    <a:pos x="T0" y="T1"/>
                  </a:cxn>
                  <a:cxn ang="0">
                    <a:pos x="T2" y="T3"/>
                  </a:cxn>
                  <a:cxn ang="0">
                    <a:pos x="T4" y="T5"/>
                  </a:cxn>
                  <a:cxn ang="0">
                    <a:pos x="T6" y="T7"/>
                  </a:cxn>
                  <a:cxn ang="0">
                    <a:pos x="T8" y="T9"/>
                  </a:cxn>
                </a:cxnLst>
                <a:rect l="0" t="0" r="r" b="b"/>
                <a:pathLst>
                  <a:path w="316" h="515">
                    <a:moveTo>
                      <a:pt x="316" y="0"/>
                    </a:moveTo>
                    <a:lnTo>
                      <a:pt x="4" y="515"/>
                    </a:lnTo>
                    <a:lnTo>
                      <a:pt x="0" y="515"/>
                    </a:lnTo>
                    <a:lnTo>
                      <a:pt x="313" y="0"/>
                    </a:lnTo>
                    <a:lnTo>
                      <a:pt x="316" y="0"/>
                    </a:lnTo>
                    <a:close/>
                  </a:path>
                </a:pathLst>
              </a:custGeom>
              <a:solidFill>
                <a:srgbClr val="E8E6E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43" name="Freeform 94"/>
              <p:cNvSpPr/>
              <p:nvPr/>
            </p:nvSpPr>
            <p:spPr bwMode="auto">
              <a:xfrm>
                <a:off x="2266" y="1930"/>
                <a:ext cx="312" cy="515"/>
              </a:xfrm>
              <a:custGeom>
                <a:avLst/>
                <a:gdLst>
                  <a:gd name="T0" fmla="*/ 312 w 312"/>
                  <a:gd name="T1" fmla="*/ 0 h 515"/>
                  <a:gd name="T2" fmla="*/ 3 w 312"/>
                  <a:gd name="T3" fmla="*/ 515 h 515"/>
                  <a:gd name="T4" fmla="*/ 0 w 312"/>
                  <a:gd name="T5" fmla="*/ 515 h 515"/>
                  <a:gd name="T6" fmla="*/ 308 w 312"/>
                  <a:gd name="T7" fmla="*/ 0 h 515"/>
                  <a:gd name="T8" fmla="*/ 312 w 312"/>
                  <a:gd name="T9" fmla="*/ 0 h 515"/>
                </a:gdLst>
                <a:ahLst/>
                <a:cxnLst>
                  <a:cxn ang="0">
                    <a:pos x="T0" y="T1"/>
                  </a:cxn>
                  <a:cxn ang="0">
                    <a:pos x="T2" y="T3"/>
                  </a:cxn>
                  <a:cxn ang="0">
                    <a:pos x="T4" y="T5"/>
                  </a:cxn>
                  <a:cxn ang="0">
                    <a:pos x="T6" y="T7"/>
                  </a:cxn>
                  <a:cxn ang="0">
                    <a:pos x="T8" y="T9"/>
                  </a:cxn>
                </a:cxnLst>
                <a:rect l="0" t="0" r="r" b="b"/>
                <a:pathLst>
                  <a:path w="312" h="515">
                    <a:moveTo>
                      <a:pt x="312" y="0"/>
                    </a:moveTo>
                    <a:lnTo>
                      <a:pt x="3" y="515"/>
                    </a:lnTo>
                    <a:lnTo>
                      <a:pt x="0" y="515"/>
                    </a:lnTo>
                    <a:lnTo>
                      <a:pt x="308" y="0"/>
                    </a:lnTo>
                    <a:lnTo>
                      <a:pt x="312" y="0"/>
                    </a:lnTo>
                    <a:close/>
                  </a:path>
                </a:pathLst>
              </a:custGeom>
              <a:solidFill>
                <a:srgbClr val="E8E6E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44" name="Freeform 95"/>
              <p:cNvSpPr/>
              <p:nvPr/>
            </p:nvSpPr>
            <p:spPr bwMode="auto">
              <a:xfrm>
                <a:off x="2266" y="1930"/>
                <a:ext cx="320" cy="515"/>
              </a:xfrm>
              <a:custGeom>
                <a:avLst/>
                <a:gdLst>
                  <a:gd name="T0" fmla="*/ 320 w 320"/>
                  <a:gd name="T1" fmla="*/ 0 h 515"/>
                  <a:gd name="T2" fmla="*/ 3 w 320"/>
                  <a:gd name="T3" fmla="*/ 515 h 515"/>
                  <a:gd name="T4" fmla="*/ 0 w 320"/>
                  <a:gd name="T5" fmla="*/ 515 h 515"/>
                  <a:gd name="T6" fmla="*/ 316 w 320"/>
                  <a:gd name="T7" fmla="*/ 0 h 515"/>
                  <a:gd name="T8" fmla="*/ 320 w 320"/>
                  <a:gd name="T9" fmla="*/ 0 h 515"/>
                </a:gdLst>
                <a:ahLst/>
                <a:cxnLst>
                  <a:cxn ang="0">
                    <a:pos x="T0" y="T1"/>
                  </a:cxn>
                  <a:cxn ang="0">
                    <a:pos x="T2" y="T3"/>
                  </a:cxn>
                  <a:cxn ang="0">
                    <a:pos x="T4" y="T5"/>
                  </a:cxn>
                  <a:cxn ang="0">
                    <a:pos x="T6" y="T7"/>
                  </a:cxn>
                  <a:cxn ang="0">
                    <a:pos x="T8" y="T9"/>
                  </a:cxn>
                </a:cxnLst>
                <a:rect l="0" t="0" r="r" b="b"/>
                <a:pathLst>
                  <a:path w="320" h="515">
                    <a:moveTo>
                      <a:pt x="320" y="0"/>
                    </a:moveTo>
                    <a:lnTo>
                      <a:pt x="3" y="515"/>
                    </a:lnTo>
                    <a:lnTo>
                      <a:pt x="0" y="515"/>
                    </a:lnTo>
                    <a:lnTo>
                      <a:pt x="316" y="0"/>
                    </a:lnTo>
                    <a:lnTo>
                      <a:pt x="320" y="0"/>
                    </a:lnTo>
                    <a:close/>
                  </a:path>
                </a:pathLst>
              </a:custGeom>
              <a:solidFill>
                <a:srgbClr val="E8E6E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45" name="Freeform 96"/>
              <p:cNvSpPr/>
              <p:nvPr/>
            </p:nvSpPr>
            <p:spPr bwMode="auto">
              <a:xfrm>
                <a:off x="2273" y="1930"/>
                <a:ext cx="317" cy="515"/>
              </a:xfrm>
              <a:custGeom>
                <a:avLst/>
                <a:gdLst>
                  <a:gd name="T0" fmla="*/ 317 w 317"/>
                  <a:gd name="T1" fmla="*/ 0 h 515"/>
                  <a:gd name="T2" fmla="*/ 4 w 317"/>
                  <a:gd name="T3" fmla="*/ 515 h 515"/>
                  <a:gd name="T4" fmla="*/ 0 w 317"/>
                  <a:gd name="T5" fmla="*/ 515 h 515"/>
                  <a:gd name="T6" fmla="*/ 313 w 317"/>
                  <a:gd name="T7" fmla="*/ 0 h 515"/>
                  <a:gd name="T8" fmla="*/ 317 w 317"/>
                  <a:gd name="T9" fmla="*/ 0 h 515"/>
                </a:gdLst>
                <a:ahLst/>
                <a:cxnLst>
                  <a:cxn ang="0">
                    <a:pos x="T0" y="T1"/>
                  </a:cxn>
                  <a:cxn ang="0">
                    <a:pos x="T2" y="T3"/>
                  </a:cxn>
                  <a:cxn ang="0">
                    <a:pos x="T4" y="T5"/>
                  </a:cxn>
                  <a:cxn ang="0">
                    <a:pos x="T6" y="T7"/>
                  </a:cxn>
                  <a:cxn ang="0">
                    <a:pos x="T8" y="T9"/>
                  </a:cxn>
                </a:cxnLst>
                <a:rect l="0" t="0" r="r" b="b"/>
                <a:pathLst>
                  <a:path w="317" h="515">
                    <a:moveTo>
                      <a:pt x="317" y="0"/>
                    </a:moveTo>
                    <a:lnTo>
                      <a:pt x="4" y="515"/>
                    </a:lnTo>
                    <a:lnTo>
                      <a:pt x="0" y="515"/>
                    </a:lnTo>
                    <a:lnTo>
                      <a:pt x="313" y="0"/>
                    </a:lnTo>
                    <a:lnTo>
                      <a:pt x="317" y="0"/>
                    </a:lnTo>
                    <a:close/>
                  </a:path>
                </a:pathLst>
              </a:custGeom>
              <a:solidFill>
                <a:srgbClr val="E8E6E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46" name="Freeform 97"/>
              <p:cNvSpPr/>
              <p:nvPr/>
            </p:nvSpPr>
            <p:spPr bwMode="auto">
              <a:xfrm>
                <a:off x="2277" y="1930"/>
                <a:ext cx="316" cy="515"/>
              </a:xfrm>
              <a:custGeom>
                <a:avLst/>
                <a:gdLst>
                  <a:gd name="T0" fmla="*/ 316 w 316"/>
                  <a:gd name="T1" fmla="*/ 0 h 515"/>
                  <a:gd name="T2" fmla="*/ 8 w 316"/>
                  <a:gd name="T3" fmla="*/ 515 h 515"/>
                  <a:gd name="T4" fmla="*/ 0 w 316"/>
                  <a:gd name="T5" fmla="*/ 515 h 515"/>
                  <a:gd name="T6" fmla="*/ 313 w 316"/>
                  <a:gd name="T7" fmla="*/ 0 h 515"/>
                  <a:gd name="T8" fmla="*/ 316 w 316"/>
                  <a:gd name="T9" fmla="*/ 0 h 515"/>
                </a:gdLst>
                <a:ahLst/>
                <a:cxnLst>
                  <a:cxn ang="0">
                    <a:pos x="T0" y="T1"/>
                  </a:cxn>
                  <a:cxn ang="0">
                    <a:pos x="T2" y="T3"/>
                  </a:cxn>
                  <a:cxn ang="0">
                    <a:pos x="T4" y="T5"/>
                  </a:cxn>
                  <a:cxn ang="0">
                    <a:pos x="T6" y="T7"/>
                  </a:cxn>
                  <a:cxn ang="0">
                    <a:pos x="T8" y="T9"/>
                  </a:cxn>
                </a:cxnLst>
                <a:rect l="0" t="0" r="r" b="b"/>
                <a:pathLst>
                  <a:path w="316" h="515">
                    <a:moveTo>
                      <a:pt x="316" y="0"/>
                    </a:moveTo>
                    <a:lnTo>
                      <a:pt x="8" y="515"/>
                    </a:lnTo>
                    <a:lnTo>
                      <a:pt x="0" y="515"/>
                    </a:lnTo>
                    <a:lnTo>
                      <a:pt x="313" y="0"/>
                    </a:lnTo>
                    <a:lnTo>
                      <a:pt x="316" y="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47" name="Freeform 98"/>
              <p:cNvSpPr/>
              <p:nvPr/>
            </p:nvSpPr>
            <p:spPr bwMode="auto">
              <a:xfrm>
                <a:off x="2281" y="1930"/>
                <a:ext cx="320" cy="515"/>
              </a:xfrm>
              <a:custGeom>
                <a:avLst/>
                <a:gdLst>
                  <a:gd name="T0" fmla="*/ 320 w 320"/>
                  <a:gd name="T1" fmla="*/ 0 h 515"/>
                  <a:gd name="T2" fmla="*/ 7 w 320"/>
                  <a:gd name="T3" fmla="*/ 515 h 515"/>
                  <a:gd name="T4" fmla="*/ 0 w 320"/>
                  <a:gd name="T5" fmla="*/ 515 h 515"/>
                  <a:gd name="T6" fmla="*/ 312 w 320"/>
                  <a:gd name="T7" fmla="*/ 0 h 515"/>
                  <a:gd name="T8" fmla="*/ 320 w 320"/>
                  <a:gd name="T9" fmla="*/ 0 h 515"/>
                </a:gdLst>
                <a:ahLst/>
                <a:cxnLst>
                  <a:cxn ang="0">
                    <a:pos x="T0" y="T1"/>
                  </a:cxn>
                  <a:cxn ang="0">
                    <a:pos x="T2" y="T3"/>
                  </a:cxn>
                  <a:cxn ang="0">
                    <a:pos x="T4" y="T5"/>
                  </a:cxn>
                  <a:cxn ang="0">
                    <a:pos x="T6" y="T7"/>
                  </a:cxn>
                  <a:cxn ang="0">
                    <a:pos x="T8" y="T9"/>
                  </a:cxn>
                </a:cxnLst>
                <a:rect l="0" t="0" r="r" b="b"/>
                <a:pathLst>
                  <a:path w="320" h="515">
                    <a:moveTo>
                      <a:pt x="320" y="0"/>
                    </a:moveTo>
                    <a:lnTo>
                      <a:pt x="7" y="515"/>
                    </a:lnTo>
                    <a:lnTo>
                      <a:pt x="0" y="515"/>
                    </a:lnTo>
                    <a:lnTo>
                      <a:pt x="312" y="0"/>
                    </a:lnTo>
                    <a:lnTo>
                      <a:pt x="320" y="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48" name="Freeform 99"/>
              <p:cNvSpPr/>
              <p:nvPr/>
            </p:nvSpPr>
            <p:spPr bwMode="auto">
              <a:xfrm>
                <a:off x="2288" y="1930"/>
                <a:ext cx="317" cy="515"/>
              </a:xfrm>
              <a:custGeom>
                <a:avLst/>
                <a:gdLst>
                  <a:gd name="T0" fmla="*/ 317 w 317"/>
                  <a:gd name="T1" fmla="*/ 0 h 515"/>
                  <a:gd name="T2" fmla="*/ 4 w 317"/>
                  <a:gd name="T3" fmla="*/ 515 h 515"/>
                  <a:gd name="T4" fmla="*/ 0 w 317"/>
                  <a:gd name="T5" fmla="*/ 515 h 515"/>
                  <a:gd name="T6" fmla="*/ 313 w 317"/>
                  <a:gd name="T7" fmla="*/ 0 h 515"/>
                  <a:gd name="T8" fmla="*/ 317 w 317"/>
                  <a:gd name="T9" fmla="*/ 0 h 515"/>
                </a:gdLst>
                <a:ahLst/>
                <a:cxnLst>
                  <a:cxn ang="0">
                    <a:pos x="T0" y="T1"/>
                  </a:cxn>
                  <a:cxn ang="0">
                    <a:pos x="T2" y="T3"/>
                  </a:cxn>
                  <a:cxn ang="0">
                    <a:pos x="T4" y="T5"/>
                  </a:cxn>
                  <a:cxn ang="0">
                    <a:pos x="T6" y="T7"/>
                  </a:cxn>
                  <a:cxn ang="0">
                    <a:pos x="T8" y="T9"/>
                  </a:cxn>
                </a:cxnLst>
                <a:rect l="0" t="0" r="r" b="b"/>
                <a:pathLst>
                  <a:path w="317" h="515">
                    <a:moveTo>
                      <a:pt x="317" y="0"/>
                    </a:moveTo>
                    <a:lnTo>
                      <a:pt x="4" y="515"/>
                    </a:lnTo>
                    <a:lnTo>
                      <a:pt x="0" y="515"/>
                    </a:lnTo>
                    <a:lnTo>
                      <a:pt x="313" y="0"/>
                    </a:lnTo>
                    <a:lnTo>
                      <a:pt x="317" y="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49" name="Freeform 100"/>
              <p:cNvSpPr/>
              <p:nvPr/>
            </p:nvSpPr>
            <p:spPr bwMode="auto">
              <a:xfrm>
                <a:off x="2292" y="1930"/>
                <a:ext cx="317" cy="515"/>
              </a:xfrm>
              <a:custGeom>
                <a:avLst/>
                <a:gdLst>
                  <a:gd name="T0" fmla="*/ 317 w 317"/>
                  <a:gd name="T1" fmla="*/ 0 h 515"/>
                  <a:gd name="T2" fmla="*/ 8 w 317"/>
                  <a:gd name="T3" fmla="*/ 515 h 515"/>
                  <a:gd name="T4" fmla="*/ 0 w 317"/>
                  <a:gd name="T5" fmla="*/ 515 h 515"/>
                  <a:gd name="T6" fmla="*/ 313 w 317"/>
                  <a:gd name="T7" fmla="*/ 0 h 515"/>
                  <a:gd name="T8" fmla="*/ 317 w 317"/>
                  <a:gd name="T9" fmla="*/ 0 h 515"/>
                </a:gdLst>
                <a:ahLst/>
                <a:cxnLst>
                  <a:cxn ang="0">
                    <a:pos x="T0" y="T1"/>
                  </a:cxn>
                  <a:cxn ang="0">
                    <a:pos x="T2" y="T3"/>
                  </a:cxn>
                  <a:cxn ang="0">
                    <a:pos x="T4" y="T5"/>
                  </a:cxn>
                  <a:cxn ang="0">
                    <a:pos x="T6" y="T7"/>
                  </a:cxn>
                  <a:cxn ang="0">
                    <a:pos x="T8" y="T9"/>
                  </a:cxn>
                </a:cxnLst>
                <a:rect l="0" t="0" r="r" b="b"/>
                <a:pathLst>
                  <a:path w="317" h="515">
                    <a:moveTo>
                      <a:pt x="317" y="0"/>
                    </a:moveTo>
                    <a:lnTo>
                      <a:pt x="8" y="515"/>
                    </a:lnTo>
                    <a:lnTo>
                      <a:pt x="0" y="515"/>
                    </a:lnTo>
                    <a:lnTo>
                      <a:pt x="313" y="0"/>
                    </a:lnTo>
                    <a:lnTo>
                      <a:pt x="317" y="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50" name="Freeform 101"/>
              <p:cNvSpPr/>
              <p:nvPr/>
            </p:nvSpPr>
            <p:spPr bwMode="auto">
              <a:xfrm>
                <a:off x="2296" y="1930"/>
                <a:ext cx="320" cy="515"/>
              </a:xfrm>
              <a:custGeom>
                <a:avLst/>
                <a:gdLst>
                  <a:gd name="T0" fmla="*/ 320 w 320"/>
                  <a:gd name="T1" fmla="*/ 0 h 515"/>
                  <a:gd name="T2" fmla="*/ 4 w 320"/>
                  <a:gd name="T3" fmla="*/ 515 h 515"/>
                  <a:gd name="T4" fmla="*/ 0 w 320"/>
                  <a:gd name="T5" fmla="*/ 515 h 515"/>
                  <a:gd name="T6" fmla="*/ 316 w 320"/>
                  <a:gd name="T7" fmla="*/ 0 h 515"/>
                  <a:gd name="T8" fmla="*/ 320 w 320"/>
                  <a:gd name="T9" fmla="*/ 0 h 515"/>
                </a:gdLst>
                <a:ahLst/>
                <a:cxnLst>
                  <a:cxn ang="0">
                    <a:pos x="T0" y="T1"/>
                  </a:cxn>
                  <a:cxn ang="0">
                    <a:pos x="T2" y="T3"/>
                  </a:cxn>
                  <a:cxn ang="0">
                    <a:pos x="T4" y="T5"/>
                  </a:cxn>
                  <a:cxn ang="0">
                    <a:pos x="T6" y="T7"/>
                  </a:cxn>
                  <a:cxn ang="0">
                    <a:pos x="T8" y="T9"/>
                  </a:cxn>
                </a:cxnLst>
                <a:rect l="0" t="0" r="r" b="b"/>
                <a:pathLst>
                  <a:path w="320" h="515">
                    <a:moveTo>
                      <a:pt x="320" y="0"/>
                    </a:moveTo>
                    <a:lnTo>
                      <a:pt x="4" y="515"/>
                    </a:lnTo>
                    <a:lnTo>
                      <a:pt x="0" y="515"/>
                    </a:lnTo>
                    <a:lnTo>
                      <a:pt x="316" y="0"/>
                    </a:lnTo>
                    <a:lnTo>
                      <a:pt x="320" y="0"/>
                    </a:lnTo>
                    <a:close/>
                  </a:path>
                </a:pathLst>
              </a:custGeom>
              <a:solidFill>
                <a:srgbClr val="E5E5E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51" name="Freeform 102"/>
              <p:cNvSpPr/>
              <p:nvPr/>
            </p:nvSpPr>
            <p:spPr bwMode="auto">
              <a:xfrm>
                <a:off x="2304" y="1930"/>
                <a:ext cx="320" cy="515"/>
              </a:xfrm>
              <a:custGeom>
                <a:avLst/>
                <a:gdLst>
                  <a:gd name="T0" fmla="*/ 320 w 320"/>
                  <a:gd name="T1" fmla="*/ 0 h 515"/>
                  <a:gd name="T2" fmla="*/ 4 w 320"/>
                  <a:gd name="T3" fmla="*/ 515 h 515"/>
                  <a:gd name="T4" fmla="*/ 0 w 320"/>
                  <a:gd name="T5" fmla="*/ 515 h 515"/>
                  <a:gd name="T6" fmla="*/ 312 w 320"/>
                  <a:gd name="T7" fmla="*/ 0 h 515"/>
                  <a:gd name="T8" fmla="*/ 320 w 320"/>
                  <a:gd name="T9" fmla="*/ 0 h 515"/>
                </a:gdLst>
                <a:ahLst/>
                <a:cxnLst>
                  <a:cxn ang="0">
                    <a:pos x="T0" y="T1"/>
                  </a:cxn>
                  <a:cxn ang="0">
                    <a:pos x="T2" y="T3"/>
                  </a:cxn>
                  <a:cxn ang="0">
                    <a:pos x="T4" y="T5"/>
                  </a:cxn>
                  <a:cxn ang="0">
                    <a:pos x="T6" y="T7"/>
                  </a:cxn>
                  <a:cxn ang="0">
                    <a:pos x="T8" y="T9"/>
                  </a:cxn>
                </a:cxnLst>
                <a:rect l="0" t="0" r="r" b="b"/>
                <a:pathLst>
                  <a:path w="320" h="515">
                    <a:moveTo>
                      <a:pt x="320" y="0"/>
                    </a:moveTo>
                    <a:lnTo>
                      <a:pt x="4" y="515"/>
                    </a:lnTo>
                    <a:lnTo>
                      <a:pt x="0" y="515"/>
                    </a:lnTo>
                    <a:lnTo>
                      <a:pt x="312" y="0"/>
                    </a:lnTo>
                    <a:lnTo>
                      <a:pt x="320" y="0"/>
                    </a:lnTo>
                    <a:close/>
                  </a:path>
                </a:pathLst>
              </a:custGeom>
              <a:solidFill>
                <a:srgbClr val="E5E5E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52" name="Freeform 103"/>
              <p:cNvSpPr/>
              <p:nvPr/>
            </p:nvSpPr>
            <p:spPr bwMode="auto">
              <a:xfrm>
                <a:off x="2311" y="1930"/>
                <a:ext cx="317" cy="515"/>
              </a:xfrm>
              <a:custGeom>
                <a:avLst/>
                <a:gdLst>
                  <a:gd name="T0" fmla="*/ 317 w 317"/>
                  <a:gd name="T1" fmla="*/ 0 h 515"/>
                  <a:gd name="T2" fmla="*/ 4 w 317"/>
                  <a:gd name="T3" fmla="*/ 515 h 515"/>
                  <a:gd name="T4" fmla="*/ 0 w 317"/>
                  <a:gd name="T5" fmla="*/ 515 h 515"/>
                  <a:gd name="T6" fmla="*/ 309 w 317"/>
                  <a:gd name="T7" fmla="*/ 0 h 515"/>
                  <a:gd name="T8" fmla="*/ 317 w 317"/>
                  <a:gd name="T9" fmla="*/ 0 h 515"/>
                </a:gdLst>
                <a:ahLst/>
                <a:cxnLst>
                  <a:cxn ang="0">
                    <a:pos x="T0" y="T1"/>
                  </a:cxn>
                  <a:cxn ang="0">
                    <a:pos x="T2" y="T3"/>
                  </a:cxn>
                  <a:cxn ang="0">
                    <a:pos x="T4" y="T5"/>
                  </a:cxn>
                  <a:cxn ang="0">
                    <a:pos x="T6" y="T7"/>
                  </a:cxn>
                  <a:cxn ang="0">
                    <a:pos x="T8" y="T9"/>
                  </a:cxn>
                </a:cxnLst>
                <a:rect l="0" t="0" r="r" b="b"/>
                <a:pathLst>
                  <a:path w="317" h="515">
                    <a:moveTo>
                      <a:pt x="317" y="0"/>
                    </a:moveTo>
                    <a:lnTo>
                      <a:pt x="4" y="515"/>
                    </a:lnTo>
                    <a:lnTo>
                      <a:pt x="0" y="515"/>
                    </a:lnTo>
                    <a:lnTo>
                      <a:pt x="309" y="0"/>
                    </a:lnTo>
                    <a:lnTo>
                      <a:pt x="317" y="0"/>
                    </a:lnTo>
                    <a:close/>
                  </a:path>
                </a:pathLst>
              </a:custGeom>
              <a:solidFill>
                <a:srgbClr val="E3E3E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53" name="Freeform 104"/>
              <p:cNvSpPr/>
              <p:nvPr/>
            </p:nvSpPr>
            <p:spPr bwMode="auto">
              <a:xfrm>
                <a:off x="2311" y="1930"/>
                <a:ext cx="320" cy="515"/>
              </a:xfrm>
              <a:custGeom>
                <a:avLst/>
                <a:gdLst>
                  <a:gd name="T0" fmla="*/ 320 w 320"/>
                  <a:gd name="T1" fmla="*/ 0 h 515"/>
                  <a:gd name="T2" fmla="*/ 4 w 320"/>
                  <a:gd name="T3" fmla="*/ 515 h 515"/>
                  <a:gd name="T4" fmla="*/ 0 w 320"/>
                  <a:gd name="T5" fmla="*/ 515 h 515"/>
                  <a:gd name="T6" fmla="*/ 317 w 320"/>
                  <a:gd name="T7" fmla="*/ 0 h 515"/>
                  <a:gd name="T8" fmla="*/ 320 w 320"/>
                  <a:gd name="T9" fmla="*/ 0 h 515"/>
                </a:gdLst>
                <a:ahLst/>
                <a:cxnLst>
                  <a:cxn ang="0">
                    <a:pos x="T0" y="T1"/>
                  </a:cxn>
                  <a:cxn ang="0">
                    <a:pos x="T2" y="T3"/>
                  </a:cxn>
                  <a:cxn ang="0">
                    <a:pos x="T4" y="T5"/>
                  </a:cxn>
                  <a:cxn ang="0">
                    <a:pos x="T6" y="T7"/>
                  </a:cxn>
                  <a:cxn ang="0">
                    <a:pos x="T8" y="T9"/>
                  </a:cxn>
                </a:cxnLst>
                <a:rect l="0" t="0" r="r" b="b"/>
                <a:pathLst>
                  <a:path w="320" h="515">
                    <a:moveTo>
                      <a:pt x="320" y="0"/>
                    </a:moveTo>
                    <a:lnTo>
                      <a:pt x="4" y="515"/>
                    </a:lnTo>
                    <a:lnTo>
                      <a:pt x="0" y="515"/>
                    </a:lnTo>
                    <a:lnTo>
                      <a:pt x="317" y="0"/>
                    </a:lnTo>
                    <a:lnTo>
                      <a:pt x="320" y="0"/>
                    </a:lnTo>
                    <a:close/>
                  </a:path>
                </a:pathLst>
              </a:custGeom>
              <a:solidFill>
                <a:srgbClr val="E3E3E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54" name="Freeform 105"/>
              <p:cNvSpPr/>
              <p:nvPr/>
            </p:nvSpPr>
            <p:spPr bwMode="auto">
              <a:xfrm>
                <a:off x="2319" y="1930"/>
                <a:ext cx="316" cy="515"/>
              </a:xfrm>
              <a:custGeom>
                <a:avLst/>
                <a:gdLst>
                  <a:gd name="T0" fmla="*/ 316 w 316"/>
                  <a:gd name="T1" fmla="*/ 0 h 515"/>
                  <a:gd name="T2" fmla="*/ 4 w 316"/>
                  <a:gd name="T3" fmla="*/ 515 h 515"/>
                  <a:gd name="T4" fmla="*/ 0 w 316"/>
                  <a:gd name="T5" fmla="*/ 515 h 515"/>
                  <a:gd name="T6" fmla="*/ 312 w 316"/>
                  <a:gd name="T7" fmla="*/ 0 h 515"/>
                  <a:gd name="T8" fmla="*/ 316 w 316"/>
                  <a:gd name="T9" fmla="*/ 0 h 515"/>
                </a:gdLst>
                <a:ahLst/>
                <a:cxnLst>
                  <a:cxn ang="0">
                    <a:pos x="T0" y="T1"/>
                  </a:cxn>
                  <a:cxn ang="0">
                    <a:pos x="T2" y="T3"/>
                  </a:cxn>
                  <a:cxn ang="0">
                    <a:pos x="T4" y="T5"/>
                  </a:cxn>
                  <a:cxn ang="0">
                    <a:pos x="T6" y="T7"/>
                  </a:cxn>
                  <a:cxn ang="0">
                    <a:pos x="T8" y="T9"/>
                  </a:cxn>
                </a:cxnLst>
                <a:rect l="0" t="0" r="r" b="b"/>
                <a:pathLst>
                  <a:path w="316" h="515">
                    <a:moveTo>
                      <a:pt x="316" y="0"/>
                    </a:moveTo>
                    <a:lnTo>
                      <a:pt x="4" y="515"/>
                    </a:lnTo>
                    <a:lnTo>
                      <a:pt x="0" y="515"/>
                    </a:lnTo>
                    <a:lnTo>
                      <a:pt x="312" y="0"/>
                    </a:lnTo>
                    <a:lnTo>
                      <a:pt x="316" y="0"/>
                    </a:lnTo>
                    <a:close/>
                  </a:path>
                </a:pathLst>
              </a:custGeom>
              <a:solidFill>
                <a:srgbClr val="E3E2E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55" name="Freeform 106"/>
              <p:cNvSpPr/>
              <p:nvPr/>
            </p:nvSpPr>
            <p:spPr bwMode="auto">
              <a:xfrm>
                <a:off x="2323" y="1930"/>
                <a:ext cx="316" cy="515"/>
              </a:xfrm>
              <a:custGeom>
                <a:avLst/>
                <a:gdLst>
                  <a:gd name="T0" fmla="*/ 316 w 316"/>
                  <a:gd name="T1" fmla="*/ 0 h 515"/>
                  <a:gd name="T2" fmla="*/ 7 w 316"/>
                  <a:gd name="T3" fmla="*/ 515 h 515"/>
                  <a:gd name="T4" fmla="*/ 0 w 316"/>
                  <a:gd name="T5" fmla="*/ 515 h 515"/>
                  <a:gd name="T6" fmla="*/ 312 w 316"/>
                  <a:gd name="T7" fmla="*/ 0 h 515"/>
                  <a:gd name="T8" fmla="*/ 316 w 316"/>
                  <a:gd name="T9" fmla="*/ 0 h 515"/>
                </a:gdLst>
                <a:ahLst/>
                <a:cxnLst>
                  <a:cxn ang="0">
                    <a:pos x="T0" y="T1"/>
                  </a:cxn>
                  <a:cxn ang="0">
                    <a:pos x="T2" y="T3"/>
                  </a:cxn>
                  <a:cxn ang="0">
                    <a:pos x="T4" y="T5"/>
                  </a:cxn>
                  <a:cxn ang="0">
                    <a:pos x="T6" y="T7"/>
                  </a:cxn>
                  <a:cxn ang="0">
                    <a:pos x="T8" y="T9"/>
                  </a:cxn>
                </a:cxnLst>
                <a:rect l="0" t="0" r="r" b="b"/>
                <a:pathLst>
                  <a:path w="316" h="515">
                    <a:moveTo>
                      <a:pt x="316" y="0"/>
                    </a:moveTo>
                    <a:lnTo>
                      <a:pt x="7" y="515"/>
                    </a:lnTo>
                    <a:lnTo>
                      <a:pt x="0" y="515"/>
                    </a:lnTo>
                    <a:lnTo>
                      <a:pt x="312" y="0"/>
                    </a:lnTo>
                    <a:lnTo>
                      <a:pt x="316" y="0"/>
                    </a:lnTo>
                    <a:close/>
                  </a:path>
                </a:pathLst>
              </a:custGeom>
              <a:solidFill>
                <a:srgbClr val="E3E2E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56" name="Freeform 107"/>
              <p:cNvSpPr/>
              <p:nvPr/>
            </p:nvSpPr>
            <p:spPr bwMode="auto">
              <a:xfrm>
                <a:off x="2327" y="1930"/>
                <a:ext cx="320" cy="515"/>
              </a:xfrm>
              <a:custGeom>
                <a:avLst/>
                <a:gdLst>
                  <a:gd name="T0" fmla="*/ 320 w 320"/>
                  <a:gd name="T1" fmla="*/ 0 h 515"/>
                  <a:gd name="T2" fmla="*/ 3 w 320"/>
                  <a:gd name="T3" fmla="*/ 515 h 515"/>
                  <a:gd name="T4" fmla="*/ 0 w 320"/>
                  <a:gd name="T5" fmla="*/ 515 h 515"/>
                  <a:gd name="T6" fmla="*/ 316 w 320"/>
                  <a:gd name="T7" fmla="*/ 0 h 515"/>
                  <a:gd name="T8" fmla="*/ 320 w 320"/>
                  <a:gd name="T9" fmla="*/ 0 h 515"/>
                </a:gdLst>
                <a:ahLst/>
                <a:cxnLst>
                  <a:cxn ang="0">
                    <a:pos x="T0" y="T1"/>
                  </a:cxn>
                  <a:cxn ang="0">
                    <a:pos x="T2" y="T3"/>
                  </a:cxn>
                  <a:cxn ang="0">
                    <a:pos x="T4" y="T5"/>
                  </a:cxn>
                  <a:cxn ang="0">
                    <a:pos x="T6" y="T7"/>
                  </a:cxn>
                  <a:cxn ang="0">
                    <a:pos x="T8" y="T9"/>
                  </a:cxn>
                </a:cxnLst>
                <a:rect l="0" t="0" r="r" b="b"/>
                <a:pathLst>
                  <a:path w="320" h="515">
                    <a:moveTo>
                      <a:pt x="320" y="0"/>
                    </a:moveTo>
                    <a:lnTo>
                      <a:pt x="3" y="515"/>
                    </a:lnTo>
                    <a:lnTo>
                      <a:pt x="0" y="515"/>
                    </a:lnTo>
                    <a:lnTo>
                      <a:pt x="316" y="0"/>
                    </a:lnTo>
                    <a:lnTo>
                      <a:pt x="320" y="0"/>
                    </a:lnTo>
                    <a:close/>
                  </a:path>
                </a:pathLst>
              </a:custGeom>
              <a:solidFill>
                <a:srgbClr val="E3E2E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57" name="Freeform 108"/>
              <p:cNvSpPr/>
              <p:nvPr/>
            </p:nvSpPr>
            <p:spPr bwMode="auto">
              <a:xfrm>
                <a:off x="2334" y="1930"/>
                <a:ext cx="320" cy="515"/>
              </a:xfrm>
              <a:custGeom>
                <a:avLst/>
                <a:gdLst>
                  <a:gd name="T0" fmla="*/ 320 w 320"/>
                  <a:gd name="T1" fmla="*/ 0 h 515"/>
                  <a:gd name="T2" fmla="*/ 4 w 320"/>
                  <a:gd name="T3" fmla="*/ 515 h 515"/>
                  <a:gd name="T4" fmla="*/ 0 w 320"/>
                  <a:gd name="T5" fmla="*/ 515 h 515"/>
                  <a:gd name="T6" fmla="*/ 313 w 320"/>
                  <a:gd name="T7" fmla="*/ 0 h 515"/>
                  <a:gd name="T8" fmla="*/ 320 w 320"/>
                  <a:gd name="T9" fmla="*/ 0 h 515"/>
                </a:gdLst>
                <a:ahLst/>
                <a:cxnLst>
                  <a:cxn ang="0">
                    <a:pos x="T0" y="T1"/>
                  </a:cxn>
                  <a:cxn ang="0">
                    <a:pos x="T2" y="T3"/>
                  </a:cxn>
                  <a:cxn ang="0">
                    <a:pos x="T4" y="T5"/>
                  </a:cxn>
                  <a:cxn ang="0">
                    <a:pos x="T6" y="T7"/>
                  </a:cxn>
                  <a:cxn ang="0">
                    <a:pos x="T8" y="T9"/>
                  </a:cxn>
                </a:cxnLst>
                <a:rect l="0" t="0" r="r" b="b"/>
                <a:pathLst>
                  <a:path w="320" h="515">
                    <a:moveTo>
                      <a:pt x="320" y="0"/>
                    </a:moveTo>
                    <a:lnTo>
                      <a:pt x="4" y="515"/>
                    </a:lnTo>
                    <a:lnTo>
                      <a:pt x="0" y="515"/>
                    </a:lnTo>
                    <a:lnTo>
                      <a:pt x="313" y="0"/>
                    </a:lnTo>
                    <a:lnTo>
                      <a:pt x="320" y="0"/>
                    </a:lnTo>
                    <a:close/>
                  </a:path>
                </a:pathLst>
              </a:custGeom>
              <a:solidFill>
                <a:srgbClr val="E3E2E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58" name="Freeform 109"/>
              <p:cNvSpPr/>
              <p:nvPr/>
            </p:nvSpPr>
            <p:spPr bwMode="auto">
              <a:xfrm>
                <a:off x="2338" y="1930"/>
                <a:ext cx="316" cy="515"/>
              </a:xfrm>
              <a:custGeom>
                <a:avLst/>
                <a:gdLst>
                  <a:gd name="T0" fmla="*/ 316 w 316"/>
                  <a:gd name="T1" fmla="*/ 0 h 515"/>
                  <a:gd name="T2" fmla="*/ 4 w 316"/>
                  <a:gd name="T3" fmla="*/ 515 h 515"/>
                  <a:gd name="T4" fmla="*/ 0 w 316"/>
                  <a:gd name="T5" fmla="*/ 515 h 515"/>
                  <a:gd name="T6" fmla="*/ 313 w 316"/>
                  <a:gd name="T7" fmla="*/ 0 h 515"/>
                  <a:gd name="T8" fmla="*/ 316 w 316"/>
                  <a:gd name="T9" fmla="*/ 0 h 515"/>
                </a:gdLst>
                <a:ahLst/>
                <a:cxnLst>
                  <a:cxn ang="0">
                    <a:pos x="T0" y="T1"/>
                  </a:cxn>
                  <a:cxn ang="0">
                    <a:pos x="T2" y="T3"/>
                  </a:cxn>
                  <a:cxn ang="0">
                    <a:pos x="T4" y="T5"/>
                  </a:cxn>
                  <a:cxn ang="0">
                    <a:pos x="T6" y="T7"/>
                  </a:cxn>
                  <a:cxn ang="0">
                    <a:pos x="T8" y="T9"/>
                  </a:cxn>
                </a:cxnLst>
                <a:rect l="0" t="0" r="r" b="b"/>
                <a:pathLst>
                  <a:path w="316" h="515">
                    <a:moveTo>
                      <a:pt x="316" y="0"/>
                    </a:moveTo>
                    <a:lnTo>
                      <a:pt x="4" y="515"/>
                    </a:lnTo>
                    <a:lnTo>
                      <a:pt x="0" y="515"/>
                    </a:lnTo>
                    <a:lnTo>
                      <a:pt x="313" y="0"/>
                    </a:lnTo>
                    <a:lnTo>
                      <a:pt x="316" y="0"/>
                    </a:lnTo>
                    <a:close/>
                  </a:path>
                </a:pathLst>
              </a:custGeom>
              <a:solidFill>
                <a:srgbClr val="E1E1E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59" name="Freeform 110"/>
              <p:cNvSpPr/>
              <p:nvPr/>
            </p:nvSpPr>
            <p:spPr bwMode="auto">
              <a:xfrm>
                <a:off x="2342" y="1930"/>
                <a:ext cx="320" cy="515"/>
              </a:xfrm>
              <a:custGeom>
                <a:avLst/>
                <a:gdLst>
                  <a:gd name="T0" fmla="*/ 320 w 320"/>
                  <a:gd name="T1" fmla="*/ 0 h 515"/>
                  <a:gd name="T2" fmla="*/ 7 w 320"/>
                  <a:gd name="T3" fmla="*/ 515 h 515"/>
                  <a:gd name="T4" fmla="*/ 0 w 320"/>
                  <a:gd name="T5" fmla="*/ 515 h 515"/>
                  <a:gd name="T6" fmla="*/ 316 w 320"/>
                  <a:gd name="T7" fmla="*/ 0 h 515"/>
                  <a:gd name="T8" fmla="*/ 320 w 320"/>
                  <a:gd name="T9" fmla="*/ 0 h 515"/>
                </a:gdLst>
                <a:ahLst/>
                <a:cxnLst>
                  <a:cxn ang="0">
                    <a:pos x="T0" y="T1"/>
                  </a:cxn>
                  <a:cxn ang="0">
                    <a:pos x="T2" y="T3"/>
                  </a:cxn>
                  <a:cxn ang="0">
                    <a:pos x="T4" y="T5"/>
                  </a:cxn>
                  <a:cxn ang="0">
                    <a:pos x="T6" y="T7"/>
                  </a:cxn>
                  <a:cxn ang="0">
                    <a:pos x="T8" y="T9"/>
                  </a:cxn>
                </a:cxnLst>
                <a:rect l="0" t="0" r="r" b="b"/>
                <a:pathLst>
                  <a:path w="320" h="515">
                    <a:moveTo>
                      <a:pt x="320" y="0"/>
                    </a:moveTo>
                    <a:lnTo>
                      <a:pt x="7" y="515"/>
                    </a:lnTo>
                    <a:lnTo>
                      <a:pt x="0" y="515"/>
                    </a:lnTo>
                    <a:lnTo>
                      <a:pt x="316" y="0"/>
                    </a:lnTo>
                    <a:lnTo>
                      <a:pt x="320" y="0"/>
                    </a:lnTo>
                    <a:close/>
                  </a:path>
                </a:pathLst>
              </a:custGeom>
              <a:solidFill>
                <a:srgbClr val="E1E1E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60" name="Freeform 111"/>
              <p:cNvSpPr/>
              <p:nvPr/>
            </p:nvSpPr>
            <p:spPr bwMode="auto">
              <a:xfrm>
                <a:off x="2349" y="1930"/>
                <a:ext cx="317" cy="515"/>
              </a:xfrm>
              <a:custGeom>
                <a:avLst/>
                <a:gdLst>
                  <a:gd name="T0" fmla="*/ 317 w 317"/>
                  <a:gd name="T1" fmla="*/ 0 h 515"/>
                  <a:gd name="T2" fmla="*/ 4 w 317"/>
                  <a:gd name="T3" fmla="*/ 515 h 515"/>
                  <a:gd name="T4" fmla="*/ 0 w 317"/>
                  <a:gd name="T5" fmla="*/ 515 h 515"/>
                  <a:gd name="T6" fmla="*/ 309 w 317"/>
                  <a:gd name="T7" fmla="*/ 0 h 515"/>
                  <a:gd name="T8" fmla="*/ 317 w 317"/>
                  <a:gd name="T9" fmla="*/ 0 h 515"/>
                </a:gdLst>
                <a:ahLst/>
                <a:cxnLst>
                  <a:cxn ang="0">
                    <a:pos x="T0" y="T1"/>
                  </a:cxn>
                  <a:cxn ang="0">
                    <a:pos x="T2" y="T3"/>
                  </a:cxn>
                  <a:cxn ang="0">
                    <a:pos x="T4" y="T5"/>
                  </a:cxn>
                  <a:cxn ang="0">
                    <a:pos x="T6" y="T7"/>
                  </a:cxn>
                  <a:cxn ang="0">
                    <a:pos x="T8" y="T9"/>
                  </a:cxn>
                </a:cxnLst>
                <a:rect l="0" t="0" r="r" b="b"/>
                <a:pathLst>
                  <a:path w="317" h="515">
                    <a:moveTo>
                      <a:pt x="317" y="0"/>
                    </a:moveTo>
                    <a:lnTo>
                      <a:pt x="4" y="515"/>
                    </a:lnTo>
                    <a:lnTo>
                      <a:pt x="0" y="515"/>
                    </a:lnTo>
                    <a:lnTo>
                      <a:pt x="309" y="0"/>
                    </a:lnTo>
                    <a:lnTo>
                      <a:pt x="317" y="0"/>
                    </a:lnTo>
                    <a:close/>
                  </a:path>
                </a:pathLst>
              </a:custGeom>
              <a:solidFill>
                <a:srgbClr val="E1E1E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61" name="Freeform 112"/>
              <p:cNvSpPr/>
              <p:nvPr/>
            </p:nvSpPr>
            <p:spPr bwMode="auto">
              <a:xfrm>
                <a:off x="2353" y="1930"/>
                <a:ext cx="317" cy="515"/>
              </a:xfrm>
              <a:custGeom>
                <a:avLst/>
                <a:gdLst>
                  <a:gd name="T0" fmla="*/ 317 w 317"/>
                  <a:gd name="T1" fmla="*/ 0 h 515"/>
                  <a:gd name="T2" fmla="*/ 8 w 317"/>
                  <a:gd name="T3" fmla="*/ 515 h 515"/>
                  <a:gd name="T4" fmla="*/ 0 w 317"/>
                  <a:gd name="T5" fmla="*/ 515 h 515"/>
                  <a:gd name="T6" fmla="*/ 313 w 317"/>
                  <a:gd name="T7" fmla="*/ 0 h 515"/>
                  <a:gd name="T8" fmla="*/ 317 w 317"/>
                  <a:gd name="T9" fmla="*/ 0 h 515"/>
                </a:gdLst>
                <a:ahLst/>
                <a:cxnLst>
                  <a:cxn ang="0">
                    <a:pos x="T0" y="T1"/>
                  </a:cxn>
                  <a:cxn ang="0">
                    <a:pos x="T2" y="T3"/>
                  </a:cxn>
                  <a:cxn ang="0">
                    <a:pos x="T4" y="T5"/>
                  </a:cxn>
                  <a:cxn ang="0">
                    <a:pos x="T6" y="T7"/>
                  </a:cxn>
                  <a:cxn ang="0">
                    <a:pos x="T8" y="T9"/>
                  </a:cxn>
                </a:cxnLst>
                <a:rect l="0" t="0" r="r" b="b"/>
                <a:pathLst>
                  <a:path w="317" h="515">
                    <a:moveTo>
                      <a:pt x="317" y="0"/>
                    </a:moveTo>
                    <a:lnTo>
                      <a:pt x="8" y="515"/>
                    </a:lnTo>
                    <a:lnTo>
                      <a:pt x="0" y="515"/>
                    </a:lnTo>
                    <a:lnTo>
                      <a:pt x="313" y="0"/>
                    </a:lnTo>
                    <a:lnTo>
                      <a:pt x="317" y="0"/>
                    </a:lnTo>
                    <a:close/>
                  </a:path>
                </a:pathLst>
              </a:custGeom>
              <a:solidFill>
                <a:srgbClr val="E1E1E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62" name="Freeform 113"/>
              <p:cNvSpPr/>
              <p:nvPr/>
            </p:nvSpPr>
            <p:spPr bwMode="auto">
              <a:xfrm>
                <a:off x="2357" y="1930"/>
                <a:ext cx="320" cy="515"/>
              </a:xfrm>
              <a:custGeom>
                <a:avLst/>
                <a:gdLst>
                  <a:gd name="T0" fmla="*/ 320 w 320"/>
                  <a:gd name="T1" fmla="*/ 0 h 515"/>
                  <a:gd name="T2" fmla="*/ 4 w 320"/>
                  <a:gd name="T3" fmla="*/ 515 h 515"/>
                  <a:gd name="T4" fmla="*/ 0 w 320"/>
                  <a:gd name="T5" fmla="*/ 515 h 515"/>
                  <a:gd name="T6" fmla="*/ 316 w 320"/>
                  <a:gd name="T7" fmla="*/ 0 h 515"/>
                  <a:gd name="T8" fmla="*/ 320 w 320"/>
                  <a:gd name="T9" fmla="*/ 0 h 515"/>
                </a:gdLst>
                <a:ahLst/>
                <a:cxnLst>
                  <a:cxn ang="0">
                    <a:pos x="T0" y="T1"/>
                  </a:cxn>
                  <a:cxn ang="0">
                    <a:pos x="T2" y="T3"/>
                  </a:cxn>
                  <a:cxn ang="0">
                    <a:pos x="T4" y="T5"/>
                  </a:cxn>
                  <a:cxn ang="0">
                    <a:pos x="T6" y="T7"/>
                  </a:cxn>
                  <a:cxn ang="0">
                    <a:pos x="T8" y="T9"/>
                  </a:cxn>
                </a:cxnLst>
                <a:rect l="0" t="0" r="r" b="b"/>
                <a:pathLst>
                  <a:path w="320" h="515">
                    <a:moveTo>
                      <a:pt x="320" y="0"/>
                    </a:moveTo>
                    <a:lnTo>
                      <a:pt x="4" y="515"/>
                    </a:lnTo>
                    <a:lnTo>
                      <a:pt x="0" y="515"/>
                    </a:lnTo>
                    <a:lnTo>
                      <a:pt x="316" y="0"/>
                    </a:lnTo>
                    <a:lnTo>
                      <a:pt x="320" y="0"/>
                    </a:lnTo>
                    <a:close/>
                  </a:path>
                </a:pathLst>
              </a:custGeom>
              <a:solidFill>
                <a:srgbClr val="E1E1E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63" name="Freeform 114"/>
              <p:cNvSpPr/>
              <p:nvPr/>
            </p:nvSpPr>
            <p:spPr bwMode="auto">
              <a:xfrm>
                <a:off x="2365" y="1930"/>
                <a:ext cx="316" cy="515"/>
              </a:xfrm>
              <a:custGeom>
                <a:avLst/>
                <a:gdLst>
                  <a:gd name="T0" fmla="*/ 316 w 316"/>
                  <a:gd name="T1" fmla="*/ 0 h 515"/>
                  <a:gd name="T2" fmla="*/ 4 w 316"/>
                  <a:gd name="T3" fmla="*/ 515 h 515"/>
                  <a:gd name="T4" fmla="*/ 0 w 316"/>
                  <a:gd name="T5" fmla="*/ 515 h 515"/>
                  <a:gd name="T6" fmla="*/ 312 w 316"/>
                  <a:gd name="T7" fmla="*/ 0 h 515"/>
                  <a:gd name="T8" fmla="*/ 316 w 316"/>
                  <a:gd name="T9" fmla="*/ 0 h 515"/>
                </a:gdLst>
                <a:ahLst/>
                <a:cxnLst>
                  <a:cxn ang="0">
                    <a:pos x="T0" y="T1"/>
                  </a:cxn>
                  <a:cxn ang="0">
                    <a:pos x="T2" y="T3"/>
                  </a:cxn>
                  <a:cxn ang="0">
                    <a:pos x="T4" y="T5"/>
                  </a:cxn>
                  <a:cxn ang="0">
                    <a:pos x="T6" y="T7"/>
                  </a:cxn>
                  <a:cxn ang="0">
                    <a:pos x="T8" y="T9"/>
                  </a:cxn>
                </a:cxnLst>
                <a:rect l="0" t="0" r="r" b="b"/>
                <a:pathLst>
                  <a:path w="316" h="515">
                    <a:moveTo>
                      <a:pt x="316" y="0"/>
                    </a:moveTo>
                    <a:lnTo>
                      <a:pt x="4" y="515"/>
                    </a:lnTo>
                    <a:lnTo>
                      <a:pt x="0" y="515"/>
                    </a:lnTo>
                    <a:lnTo>
                      <a:pt x="312" y="0"/>
                    </a:lnTo>
                    <a:lnTo>
                      <a:pt x="316" y="0"/>
                    </a:lnTo>
                    <a:close/>
                  </a:path>
                </a:pathLst>
              </a:custGeom>
              <a:solidFill>
                <a:srgbClr val="E1E0E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64" name="Freeform 115"/>
              <p:cNvSpPr/>
              <p:nvPr/>
            </p:nvSpPr>
            <p:spPr bwMode="auto">
              <a:xfrm>
                <a:off x="2369" y="1930"/>
                <a:ext cx="316" cy="515"/>
              </a:xfrm>
              <a:custGeom>
                <a:avLst/>
                <a:gdLst>
                  <a:gd name="T0" fmla="*/ 316 w 316"/>
                  <a:gd name="T1" fmla="*/ 0 h 515"/>
                  <a:gd name="T2" fmla="*/ 7 w 316"/>
                  <a:gd name="T3" fmla="*/ 515 h 515"/>
                  <a:gd name="T4" fmla="*/ 0 w 316"/>
                  <a:gd name="T5" fmla="*/ 515 h 515"/>
                  <a:gd name="T6" fmla="*/ 312 w 316"/>
                  <a:gd name="T7" fmla="*/ 0 h 515"/>
                  <a:gd name="T8" fmla="*/ 316 w 316"/>
                  <a:gd name="T9" fmla="*/ 0 h 515"/>
                </a:gdLst>
                <a:ahLst/>
                <a:cxnLst>
                  <a:cxn ang="0">
                    <a:pos x="T0" y="T1"/>
                  </a:cxn>
                  <a:cxn ang="0">
                    <a:pos x="T2" y="T3"/>
                  </a:cxn>
                  <a:cxn ang="0">
                    <a:pos x="T4" y="T5"/>
                  </a:cxn>
                  <a:cxn ang="0">
                    <a:pos x="T6" y="T7"/>
                  </a:cxn>
                  <a:cxn ang="0">
                    <a:pos x="T8" y="T9"/>
                  </a:cxn>
                </a:cxnLst>
                <a:rect l="0" t="0" r="r" b="b"/>
                <a:pathLst>
                  <a:path w="316" h="515">
                    <a:moveTo>
                      <a:pt x="316" y="0"/>
                    </a:moveTo>
                    <a:lnTo>
                      <a:pt x="7" y="515"/>
                    </a:lnTo>
                    <a:lnTo>
                      <a:pt x="0" y="515"/>
                    </a:lnTo>
                    <a:lnTo>
                      <a:pt x="312" y="0"/>
                    </a:lnTo>
                    <a:lnTo>
                      <a:pt x="316" y="0"/>
                    </a:lnTo>
                    <a:close/>
                  </a:path>
                </a:pathLst>
              </a:custGeom>
              <a:solidFill>
                <a:srgbClr val="E1E0E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65" name="Freeform 116"/>
              <p:cNvSpPr/>
              <p:nvPr/>
            </p:nvSpPr>
            <p:spPr bwMode="auto">
              <a:xfrm>
                <a:off x="2372" y="1930"/>
                <a:ext cx="320" cy="515"/>
              </a:xfrm>
              <a:custGeom>
                <a:avLst/>
                <a:gdLst>
                  <a:gd name="T0" fmla="*/ 320 w 320"/>
                  <a:gd name="T1" fmla="*/ 0 h 515"/>
                  <a:gd name="T2" fmla="*/ 4 w 320"/>
                  <a:gd name="T3" fmla="*/ 515 h 515"/>
                  <a:gd name="T4" fmla="*/ 0 w 320"/>
                  <a:gd name="T5" fmla="*/ 515 h 515"/>
                  <a:gd name="T6" fmla="*/ 313 w 320"/>
                  <a:gd name="T7" fmla="*/ 0 h 515"/>
                  <a:gd name="T8" fmla="*/ 320 w 320"/>
                  <a:gd name="T9" fmla="*/ 0 h 515"/>
                </a:gdLst>
                <a:ahLst/>
                <a:cxnLst>
                  <a:cxn ang="0">
                    <a:pos x="T0" y="T1"/>
                  </a:cxn>
                  <a:cxn ang="0">
                    <a:pos x="T2" y="T3"/>
                  </a:cxn>
                  <a:cxn ang="0">
                    <a:pos x="T4" y="T5"/>
                  </a:cxn>
                  <a:cxn ang="0">
                    <a:pos x="T6" y="T7"/>
                  </a:cxn>
                  <a:cxn ang="0">
                    <a:pos x="T8" y="T9"/>
                  </a:cxn>
                </a:cxnLst>
                <a:rect l="0" t="0" r="r" b="b"/>
                <a:pathLst>
                  <a:path w="320" h="515">
                    <a:moveTo>
                      <a:pt x="320" y="0"/>
                    </a:moveTo>
                    <a:lnTo>
                      <a:pt x="4" y="515"/>
                    </a:lnTo>
                    <a:lnTo>
                      <a:pt x="0" y="515"/>
                    </a:lnTo>
                    <a:lnTo>
                      <a:pt x="313" y="0"/>
                    </a:lnTo>
                    <a:lnTo>
                      <a:pt x="320" y="0"/>
                    </a:lnTo>
                    <a:close/>
                  </a:path>
                </a:pathLst>
              </a:custGeom>
              <a:solidFill>
                <a:srgbClr val="E1E0E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66" name="Freeform 117"/>
              <p:cNvSpPr/>
              <p:nvPr/>
            </p:nvSpPr>
            <p:spPr bwMode="auto">
              <a:xfrm>
                <a:off x="2380" y="1930"/>
                <a:ext cx="316" cy="515"/>
              </a:xfrm>
              <a:custGeom>
                <a:avLst/>
                <a:gdLst>
                  <a:gd name="T0" fmla="*/ 316 w 316"/>
                  <a:gd name="T1" fmla="*/ 0 h 515"/>
                  <a:gd name="T2" fmla="*/ 4 w 316"/>
                  <a:gd name="T3" fmla="*/ 515 h 515"/>
                  <a:gd name="T4" fmla="*/ 0 w 316"/>
                  <a:gd name="T5" fmla="*/ 515 h 515"/>
                  <a:gd name="T6" fmla="*/ 312 w 316"/>
                  <a:gd name="T7" fmla="*/ 0 h 515"/>
                  <a:gd name="T8" fmla="*/ 316 w 316"/>
                  <a:gd name="T9" fmla="*/ 0 h 515"/>
                </a:gdLst>
                <a:ahLst/>
                <a:cxnLst>
                  <a:cxn ang="0">
                    <a:pos x="T0" y="T1"/>
                  </a:cxn>
                  <a:cxn ang="0">
                    <a:pos x="T2" y="T3"/>
                  </a:cxn>
                  <a:cxn ang="0">
                    <a:pos x="T4" y="T5"/>
                  </a:cxn>
                  <a:cxn ang="0">
                    <a:pos x="T6" y="T7"/>
                  </a:cxn>
                  <a:cxn ang="0">
                    <a:pos x="T8" y="T9"/>
                  </a:cxn>
                </a:cxnLst>
                <a:rect l="0" t="0" r="r" b="b"/>
                <a:pathLst>
                  <a:path w="316" h="515">
                    <a:moveTo>
                      <a:pt x="316" y="0"/>
                    </a:moveTo>
                    <a:lnTo>
                      <a:pt x="4" y="515"/>
                    </a:lnTo>
                    <a:lnTo>
                      <a:pt x="0" y="515"/>
                    </a:lnTo>
                    <a:lnTo>
                      <a:pt x="312" y="0"/>
                    </a:lnTo>
                    <a:lnTo>
                      <a:pt x="316" y="0"/>
                    </a:lnTo>
                    <a:close/>
                  </a:path>
                </a:pathLst>
              </a:custGeom>
              <a:solidFill>
                <a:srgbClr val="E1E0E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67" name="Freeform 118"/>
              <p:cNvSpPr/>
              <p:nvPr/>
            </p:nvSpPr>
            <p:spPr bwMode="auto">
              <a:xfrm>
                <a:off x="2384" y="1930"/>
                <a:ext cx="316" cy="515"/>
              </a:xfrm>
              <a:custGeom>
                <a:avLst/>
                <a:gdLst>
                  <a:gd name="T0" fmla="*/ 316 w 316"/>
                  <a:gd name="T1" fmla="*/ 0 h 515"/>
                  <a:gd name="T2" fmla="*/ 7 w 316"/>
                  <a:gd name="T3" fmla="*/ 515 h 515"/>
                  <a:gd name="T4" fmla="*/ 0 w 316"/>
                  <a:gd name="T5" fmla="*/ 515 h 515"/>
                  <a:gd name="T6" fmla="*/ 312 w 316"/>
                  <a:gd name="T7" fmla="*/ 0 h 515"/>
                  <a:gd name="T8" fmla="*/ 316 w 316"/>
                  <a:gd name="T9" fmla="*/ 0 h 515"/>
                </a:gdLst>
                <a:ahLst/>
                <a:cxnLst>
                  <a:cxn ang="0">
                    <a:pos x="T0" y="T1"/>
                  </a:cxn>
                  <a:cxn ang="0">
                    <a:pos x="T2" y="T3"/>
                  </a:cxn>
                  <a:cxn ang="0">
                    <a:pos x="T4" y="T5"/>
                  </a:cxn>
                  <a:cxn ang="0">
                    <a:pos x="T6" y="T7"/>
                  </a:cxn>
                  <a:cxn ang="0">
                    <a:pos x="T8" y="T9"/>
                  </a:cxn>
                </a:cxnLst>
                <a:rect l="0" t="0" r="r" b="b"/>
                <a:pathLst>
                  <a:path w="316" h="515">
                    <a:moveTo>
                      <a:pt x="316" y="0"/>
                    </a:moveTo>
                    <a:lnTo>
                      <a:pt x="7" y="515"/>
                    </a:lnTo>
                    <a:lnTo>
                      <a:pt x="0" y="515"/>
                    </a:lnTo>
                    <a:lnTo>
                      <a:pt x="312" y="0"/>
                    </a:lnTo>
                    <a:lnTo>
                      <a:pt x="316" y="0"/>
                    </a:lnTo>
                    <a:close/>
                  </a:path>
                </a:pathLst>
              </a:custGeom>
              <a:solidFill>
                <a:srgbClr val="DFDFD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68" name="Freeform 119"/>
              <p:cNvSpPr/>
              <p:nvPr/>
            </p:nvSpPr>
            <p:spPr bwMode="auto">
              <a:xfrm>
                <a:off x="2388" y="1930"/>
                <a:ext cx="320" cy="515"/>
              </a:xfrm>
              <a:custGeom>
                <a:avLst/>
                <a:gdLst>
                  <a:gd name="T0" fmla="*/ 320 w 320"/>
                  <a:gd name="T1" fmla="*/ 0 h 515"/>
                  <a:gd name="T2" fmla="*/ 7 w 320"/>
                  <a:gd name="T3" fmla="*/ 515 h 515"/>
                  <a:gd name="T4" fmla="*/ 0 w 320"/>
                  <a:gd name="T5" fmla="*/ 515 h 515"/>
                  <a:gd name="T6" fmla="*/ 316 w 320"/>
                  <a:gd name="T7" fmla="*/ 0 h 515"/>
                  <a:gd name="T8" fmla="*/ 320 w 320"/>
                  <a:gd name="T9" fmla="*/ 0 h 515"/>
                </a:gdLst>
                <a:ahLst/>
                <a:cxnLst>
                  <a:cxn ang="0">
                    <a:pos x="T0" y="T1"/>
                  </a:cxn>
                  <a:cxn ang="0">
                    <a:pos x="T2" y="T3"/>
                  </a:cxn>
                  <a:cxn ang="0">
                    <a:pos x="T4" y="T5"/>
                  </a:cxn>
                  <a:cxn ang="0">
                    <a:pos x="T6" y="T7"/>
                  </a:cxn>
                  <a:cxn ang="0">
                    <a:pos x="T8" y="T9"/>
                  </a:cxn>
                </a:cxnLst>
                <a:rect l="0" t="0" r="r" b="b"/>
                <a:pathLst>
                  <a:path w="320" h="515">
                    <a:moveTo>
                      <a:pt x="320" y="0"/>
                    </a:moveTo>
                    <a:lnTo>
                      <a:pt x="7" y="515"/>
                    </a:lnTo>
                    <a:lnTo>
                      <a:pt x="0" y="515"/>
                    </a:lnTo>
                    <a:lnTo>
                      <a:pt x="316" y="0"/>
                    </a:lnTo>
                    <a:lnTo>
                      <a:pt x="320" y="0"/>
                    </a:lnTo>
                    <a:close/>
                  </a:path>
                </a:pathLst>
              </a:custGeom>
              <a:solidFill>
                <a:srgbClr val="DFDFD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69" name="Freeform 120"/>
              <p:cNvSpPr/>
              <p:nvPr/>
            </p:nvSpPr>
            <p:spPr bwMode="auto">
              <a:xfrm>
                <a:off x="2395" y="1930"/>
                <a:ext cx="320" cy="515"/>
              </a:xfrm>
              <a:custGeom>
                <a:avLst/>
                <a:gdLst>
                  <a:gd name="T0" fmla="*/ 320 w 320"/>
                  <a:gd name="T1" fmla="*/ 0 h 515"/>
                  <a:gd name="T2" fmla="*/ 4 w 320"/>
                  <a:gd name="T3" fmla="*/ 515 h 515"/>
                  <a:gd name="T4" fmla="*/ 0 w 320"/>
                  <a:gd name="T5" fmla="*/ 515 h 515"/>
                  <a:gd name="T6" fmla="*/ 313 w 320"/>
                  <a:gd name="T7" fmla="*/ 0 h 515"/>
                  <a:gd name="T8" fmla="*/ 320 w 320"/>
                  <a:gd name="T9" fmla="*/ 0 h 515"/>
                </a:gdLst>
                <a:ahLst/>
                <a:cxnLst>
                  <a:cxn ang="0">
                    <a:pos x="T0" y="T1"/>
                  </a:cxn>
                  <a:cxn ang="0">
                    <a:pos x="T2" y="T3"/>
                  </a:cxn>
                  <a:cxn ang="0">
                    <a:pos x="T4" y="T5"/>
                  </a:cxn>
                  <a:cxn ang="0">
                    <a:pos x="T6" y="T7"/>
                  </a:cxn>
                  <a:cxn ang="0">
                    <a:pos x="T8" y="T9"/>
                  </a:cxn>
                </a:cxnLst>
                <a:rect l="0" t="0" r="r" b="b"/>
                <a:pathLst>
                  <a:path w="320" h="515">
                    <a:moveTo>
                      <a:pt x="320" y="0"/>
                    </a:moveTo>
                    <a:lnTo>
                      <a:pt x="4" y="515"/>
                    </a:lnTo>
                    <a:lnTo>
                      <a:pt x="0" y="515"/>
                    </a:lnTo>
                    <a:lnTo>
                      <a:pt x="313" y="0"/>
                    </a:lnTo>
                    <a:lnTo>
                      <a:pt x="320" y="0"/>
                    </a:lnTo>
                    <a:close/>
                  </a:path>
                </a:pathLst>
              </a:custGeom>
              <a:solidFill>
                <a:srgbClr val="DFDFD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70" name="Freeform 121"/>
              <p:cNvSpPr/>
              <p:nvPr/>
            </p:nvSpPr>
            <p:spPr bwMode="auto">
              <a:xfrm>
                <a:off x="2399" y="1930"/>
                <a:ext cx="316" cy="515"/>
              </a:xfrm>
              <a:custGeom>
                <a:avLst/>
                <a:gdLst>
                  <a:gd name="T0" fmla="*/ 316 w 316"/>
                  <a:gd name="T1" fmla="*/ 0 h 515"/>
                  <a:gd name="T2" fmla="*/ 4 w 316"/>
                  <a:gd name="T3" fmla="*/ 515 h 515"/>
                  <a:gd name="T4" fmla="*/ 0 w 316"/>
                  <a:gd name="T5" fmla="*/ 515 h 515"/>
                  <a:gd name="T6" fmla="*/ 313 w 316"/>
                  <a:gd name="T7" fmla="*/ 0 h 515"/>
                  <a:gd name="T8" fmla="*/ 316 w 316"/>
                  <a:gd name="T9" fmla="*/ 0 h 515"/>
                </a:gdLst>
                <a:ahLst/>
                <a:cxnLst>
                  <a:cxn ang="0">
                    <a:pos x="T0" y="T1"/>
                  </a:cxn>
                  <a:cxn ang="0">
                    <a:pos x="T2" y="T3"/>
                  </a:cxn>
                  <a:cxn ang="0">
                    <a:pos x="T4" y="T5"/>
                  </a:cxn>
                  <a:cxn ang="0">
                    <a:pos x="T6" y="T7"/>
                  </a:cxn>
                  <a:cxn ang="0">
                    <a:pos x="T8" y="T9"/>
                  </a:cxn>
                </a:cxnLst>
                <a:rect l="0" t="0" r="r" b="b"/>
                <a:pathLst>
                  <a:path w="316" h="515">
                    <a:moveTo>
                      <a:pt x="316" y="0"/>
                    </a:moveTo>
                    <a:lnTo>
                      <a:pt x="4" y="515"/>
                    </a:lnTo>
                    <a:lnTo>
                      <a:pt x="0" y="515"/>
                    </a:lnTo>
                    <a:lnTo>
                      <a:pt x="313" y="0"/>
                    </a:lnTo>
                    <a:lnTo>
                      <a:pt x="316" y="0"/>
                    </a:lnTo>
                    <a:close/>
                  </a:path>
                </a:pathLst>
              </a:custGeom>
              <a:solidFill>
                <a:srgbClr val="DFDFD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71" name="Freeform 122"/>
              <p:cNvSpPr/>
              <p:nvPr/>
            </p:nvSpPr>
            <p:spPr bwMode="auto">
              <a:xfrm>
                <a:off x="2403" y="1930"/>
                <a:ext cx="320" cy="515"/>
              </a:xfrm>
              <a:custGeom>
                <a:avLst/>
                <a:gdLst>
                  <a:gd name="T0" fmla="*/ 320 w 320"/>
                  <a:gd name="T1" fmla="*/ 0 h 515"/>
                  <a:gd name="T2" fmla="*/ 7 w 320"/>
                  <a:gd name="T3" fmla="*/ 515 h 515"/>
                  <a:gd name="T4" fmla="*/ 0 w 320"/>
                  <a:gd name="T5" fmla="*/ 515 h 515"/>
                  <a:gd name="T6" fmla="*/ 316 w 320"/>
                  <a:gd name="T7" fmla="*/ 0 h 515"/>
                  <a:gd name="T8" fmla="*/ 320 w 320"/>
                  <a:gd name="T9" fmla="*/ 0 h 515"/>
                </a:gdLst>
                <a:ahLst/>
                <a:cxnLst>
                  <a:cxn ang="0">
                    <a:pos x="T0" y="T1"/>
                  </a:cxn>
                  <a:cxn ang="0">
                    <a:pos x="T2" y="T3"/>
                  </a:cxn>
                  <a:cxn ang="0">
                    <a:pos x="T4" y="T5"/>
                  </a:cxn>
                  <a:cxn ang="0">
                    <a:pos x="T6" y="T7"/>
                  </a:cxn>
                  <a:cxn ang="0">
                    <a:pos x="T8" y="T9"/>
                  </a:cxn>
                </a:cxnLst>
                <a:rect l="0" t="0" r="r" b="b"/>
                <a:pathLst>
                  <a:path w="320" h="515">
                    <a:moveTo>
                      <a:pt x="320" y="0"/>
                    </a:moveTo>
                    <a:lnTo>
                      <a:pt x="7" y="515"/>
                    </a:lnTo>
                    <a:lnTo>
                      <a:pt x="0" y="515"/>
                    </a:lnTo>
                    <a:lnTo>
                      <a:pt x="316" y="0"/>
                    </a:lnTo>
                    <a:lnTo>
                      <a:pt x="320" y="0"/>
                    </a:lnTo>
                    <a:close/>
                  </a:path>
                </a:pathLst>
              </a:custGeom>
              <a:solidFill>
                <a:srgbClr val="DFDDD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72" name="Freeform 123"/>
              <p:cNvSpPr/>
              <p:nvPr/>
            </p:nvSpPr>
            <p:spPr bwMode="auto">
              <a:xfrm>
                <a:off x="2410" y="1930"/>
                <a:ext cx="321" cy="515"/>
              </a:xfrm>
              <a:custGeom>
                <a:avLst/>
                <a:gdLst>
                  <a:gd name="T0" fmla="*/ 321 w 321"/>
                  <a:gd name="T1" fmla="*/ 0 h 515"/>
                  <a:gd name="T2" fmla="*/ 4 w 321"/>
                  <a:gd name="T3" fmla="*/ 515 h 515"/>
                  <a:gd name="T4" fmla="*/ 0 w 321"/>
                  <a:gd name="T5" fmla="*/ 515 h 515"/>
                  <a:gd name="T6" fmla="*/ 313 w 321"/>
                  <a:gd name="T7" fmla="*/ 0 h 515"/>
                  <a:gd name="T8" fmla="*/ 321 w 321"/>
                  <a:gd name="T9" fmla="*/ 0 h 515"/>
                </a:gdLst>
                <a:ahLst/>
                <a:cxnLst>
                  <a:cxn ang="0">
                    <a:pos x="T0" y="T1"/>
                  </a:cxn>
                  <a:cxn ang="0">
                    <a:pos x="T2" y="T3"/>
                  </a:cxn>
                  <a:cxn ang="0">
                    <a:pos x="T4" y="T5"/>
                  </a:cxn>
                  <a:cxn ang="0">
                    <a:pos x="T6" y="T7"/>
                  </a:cxn>
                  <a:cxn ang="0">
                    <a:pos x="T8" y="T9"/>
                  </a:cxn>
                </a:cxnLst>
                <a:rect l="0" t="0" r="r" b="b"/>
                <a:pathLst>
                  <a:path w="321" h="515">
                    <a:moveTo>
                      <a:pt x="321" y="0"/>
                    </a:moveTo>
                    <a:lnTo>
                      <a:pt x="4" y="515"/>
                    </a:lnTo>
                    <a:lnTo>
                      <a:pt x="0" y="515"/>
                    </a:lnTo>
                    <a:lnTo>
                      <a:pt x="313" y="0"/>
                    </a:lnTo>
                    <a:lnTo>
                      <a:pt x="321" y="0"/>
                    </a:lnTo>
                    <a:close/>
                  </a:path>
                </a:pathLst>
              </a:custGeom>
              <a:solidFill>
                <a:srgbClr val="DFDDD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73" name="Freeform 124"/>
              <p:cNvSpPr/>
              <p:nvPr/>
            </p:nvSpPr>
            <p:spPr bwMode="auto">
              <a:xfrm>
                <a:off x="2414" y="1930"/>
                <a:ext cx="317" cy="515"/>
              </a:xfrm>
              <a:custGeom>
                <a:avLst/>
                <a:gdLst>
                  <a:gd name="T0" fmla="*/ 317 w 317"/>
                  <a:gd name="T1" fmla="*/ 0 h 515"/>
                  <a:gd name="T2" fmla="*/ 4 w 317"/>
                  <a:gd name="T3" fmla="*/ 515 h 515"/>
                  <a:gd name="T4" fmla="*/ 0 w 317"/>
                  <a:gd name="T5" fmla="*/ 515 h 515"/>
                  <a:gd name="T6" fmla="*/ 313 w 317"/>
                  <a:gd name="T7" fmla="*/ 0 h 515"/>
                  <a:gd name="T8" fmla="*/ 317 w 317"/>
                  <a:gd name="T9" fmla="*/ 0 h 515"/>
                </a:gdLst>
                <a:ahLst/>
                <a:cxnLst>
                  <a:cxn ang="0">
                    <a:pos x="T0" y="T1"/>
                  </a:cxn>
                  <a:cxn ang="0">
                    <a:pos x="T2" y="T3"/>
                  </a:cxn>
                  <a:cxn ang="0">
                    <a:pos x="T4" y="T5"/>
                  </a:cxn>
                  <a:cxn ang="0">
                    <a:pos x="T6" y="T7"/>
                  </a:cxn>
                  <a:cxn ang="0">
                    <a:pos x="T8" y="T9"/>
                  </a:cxn>
                </a:cxnLst>
                <a:rect l="0" t="0" r="r" b="b"/>
                <a:pathLst>
                  <a:path w="317" h="515">
                    <a:moveTo>
                      <a:pt x="317" y="0"/>
                    </a:moveTo>
                    <a:lnTo>
                      <a:pt x="4" y="515"/>
                    </a:lnTo>
                    <a:lnTo>
                      <a:pt x="0" y="515"/>
                    </a:lnTo>
                    <a:lnTo>
                      <a:pt x="313" y="0"/>
                    </a:lnTo>
                    <a:lnTo>
                      <a:pt x="317" y="0"/>
                    </a:lnTo>
                    <a:close/>
                  </a:path>
                </a:pathLst>
              </a:custGeom>
              <a:solidFill>
                <a:srgbClr val="DCDCD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74" name="Freeform 125"/>
              <p:cNvSpPr/>
              <p:nvPr/>
            </p:nvSpPr>
            <p:spPr bwMode="auto">
              <a:xfrm>
                <a:off x="2418" y="1930"/>
                <a:ext cx="320" cy="515"/>
              </a:xfrm>
              <a:custGeom>
                <a:avLst/>
                <a:gdLst>
                  <a:gd name="T0" fmla="*/ 320 w 320"/>
                  <a:gd name="T1" fmla="*/ 0 h 515"/>
                  <a:gd name="T2" fmla="*/ 4 w 320"/>
                  <a:gd name="T3" fmla="*/ 515 h 515"/>
                  <a:gd name="T4" fmla="*/ 0 w 320"/>
                  <a:gd name="T5" fmla="*/ 515 h 515"/>
                  <a:gd name="T6" fmla="*/ 313 w 320"/>
                  <a:gd name="T7" fmla="*/ 0 h 515"/>
                  <a:gd name="T8" fmla="*/ 320 w 320"/>
                  <a:gd name="T9" fmla="*/ 0 h 515"/>
                </a:gdLst>
                <a:ahLst/>
                <a:cxnLst>
                  <a:cxn ang="0">
                    <a:pos x="T0" y="T1"/>
                  </a:cxn>
                  <a:cxn ang="0">
                    <a:pos x="T2" y="T3"/>
                  </a:cxn>
                  <a:cxn ang="0">
                    <a:pos x="T4" y="T5"/>
                  </a:cxn>
                  <a:cxn ang="0">
                    <a:pos x="T6" y="T7"/>
                  </a:cxn>
                  <a:cxn ang="0">
                    <a:pos x="T8" y="T9"/>
                  </a:cxn>
                </a:cxnLst>
                <a:rect l="0" t="0" r="r" b="b"/>
                <a:pathLst>
                  <a:path w="320" h="515">
                    <a:moveTo>
                      <a:pt x="320" y="0"/>
                    </a:moveTo>
                    <a:lnTo>
                      <a:pt x="4" y="515"/>
                    </a:lnTo>
                    <a:lnTo>
                      <a:pt x="0" y="515"/>
                    </a:lnTo>
                    <a:lnTo>
                      <a:pt x="313" y="0"/>
                    </a:lnTo>
                    <a:lnTo>
                      <a:pt x="320" y="0"/>
                    </a:lnTo>
                    <a:close/>
                  </a:path>
                </a:pathLst>
              </a:custGeom>
              <a:solidFill>
                <a:srgbClr val="DCDCD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75" name="Freeform 126"/>
              <p:cNvSpPr/>
              <p:nvPr/>
            </p:nvSpPr>
            <p:spPr bwMode="auto">
              <a:xfrm>
                <a:off x="2422" y="1930"/>
                <a:ext cx="320" cy="515"/>
              </a:xfrm>
              <a:custGeom>
                <a:avLst/>
                <a:gdLst>
                  <a:gd name="T0" fmla="*/ 320 w 320"/>
                  <a:gd name="T1" fmla="*/ 0 h 515"/>
                  <a:gd name="T2" fmla="*/ 8 w 320"/>
                  <a:gd name="T3" fmla="*/ 515 h 515"/>
                  <a:gd name="T4" fmla="*/ 0 w 320"/>
                  <a:gd name="T5" fmla="*/ 515 h 515"/>
                  <a:gd name="T6" fmla="*/ 316 w 320"/>
                  <a:gd name="T7" fmla="*/ 0 h 515"/>
                  <a:gd name="T8" fmla="*/ 320 w 320"/>
                  <a:gd name="T9" fmla="*/ 0 h 515"/>
                </a:gdLst>
                <a:ahLst/>
                <a:cxnLst>
                  <a:cxn ang="0">
                    <a:pos x="T0" y="T1"/>
                  </a:cxn>
                  <a:cxn ang="0">
                    <a:pos x="T2" y="T3"/>
                  </a:cxn>
                  <a:cxn ang="0">
                    <a:pos x="T4" y="T5"/>
                  </a:cxn>
                  <a:cxn ang="0">
                    <a:pos x="T6" y="T7"/>
                  </a:cxn>
                  <a:cxn ang="0">
                    <a:pos x="T8" y="T9"/>
                  </a:cxn>
                </a:cxnLst>
                <a:rect l="0" t="0" r="r" b="b"/>
                <a:pathLst>
                  <a:path w="320" h="515">
                    <a:moveTo>
                      <a:pt x="320" y="0"/>
                    </a:moveTo>
                    <a:lnTo>
                      <a:pt x="8" y="515"/>
                    </a:lnTo>
                    <a:lnTo>
                      <a:pt x="0" y="515"/>
                    </a:lnTo>
                    <a:lnTo>
                      <a:pt x="316" y="0"/>
                    </a:lnTo>
                    <a:lnTo>
                      <a:pt x="320" y="0"/>
                    </a:lnTo>
                    <a:close/>
                  </a:path>
                </a:pathLst>
              </a:custGeom>
              <a:solidFill>
                <a:srgbClr val="DCDCD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76" name="Freeform 127"/>
              <p:cNvSpPr/>
              <p:nvPr/>
            </p:nvSpPr>
            <p:spPr bwMode="auto">
              <a:xfrm>
                <a:off x="2430" y="1930"/>
                <a:ext cx="316" cy="515"/>
              </a:xfrm>
              <a:custGeom>
                <a:avLst/>
                <a:gdLst>
                  <a:gd name="T0" fmla="*/ 316 w 316"/>
                  <a:gd name="T1" fmla="*/ 0 h 515"/>
                  <a:gd name="T2" fmla="*/ 7 w 316"/>
                  <a:gd name="T3" fmla="*/ 515 h 515"/>
                  <a:gd name="T4" fmla="*/ 0 w 316"/>
                  <a:gd name="T5" fmla="*/ 515 h 515"/>
                  <a:gd name="T6" fmla="*/ 312 w 316"/>
                  <a:gd name="T7" fmla="*/ 0 h 515"/>
                  <a:gd name="T8" fmla="*/ 316 w 316"/>
                  <a:gd name="T9" fmla="*/ 0 h 515"/>
                </a:gdLst>
                <a:ahLst/>
                <a:cxnLst>
                  <a:cxn ang="0">
                    <a:pos x="T0" y="T1"/>
                  </a:cxn>
                  <a:cxn ang="0">
                    <a:pos x="T2" y="T3"/>
                  </a:cxn>
                  <a:cxn ang="0">
                    <a:pos x="T4" y="T5"/>
                  </a:cxn>
                  <a:cxn ang="0">
                    <a:pos x="T6" y="T7"/>
                  </a:cxn>
                  <a:cxn ang="0">
                    <a:pos x="T8" y="T9"/>
                  </a:cxn>
                </a:cxnLst>
                <a:rect l="0" t="0" r="r" b="b"/>
                <a:pathLst>
                  <a:path w="316" h="515">
                    <a:moveTo>
                      <a:pt x="316" y="0"/>
                    </a:moveTo>
                    <a:lnTo>
                      <a:pt x="7" y="515"/>
                    </a:lnTo>
                    <a:lnTo>
                      <a:pt x="0" y="515"/>
                    </a:lnTo>
                    <a:lnTo>
                      <a:pt x="312" y="0"/>
                    </a:lnTo>
                    <a:lnTo>
                      <a:pt x="316" y="0"/>
                    </a:lnTo>
                    <a:close/>
                  </a:path>
                </a:pathLst>
              </a:custGeom>
              <a:solidFill>
                <a:srgbClr val="DCDCD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77" name="Freeform 128"/>
              <p:cNvSpPr/>
              <p:nvPr/>
            </p:nvSpPr>
            <p:spPr bwMode="auto">
              <a:xfrm>
                <a:off x="2437" y="1930"/>
                <a:ext cx="316" cy="515"/>
              </a:xfrm>
              <a:custGeom>
                <a:avLst/>
                <a:gdLst>
                  <a:gd name="T0" fmla="*/ 316 w 316"/>
                  <a:gd name="T1" fmla="*/ 0 h 515"/>
                  <a:gd name="T2" fmla="*/ 4 w 316"/>
                  <a:gd name="T3" fmla="*/ 515 h 515"/>
                  <a:gd name="T4" fmla="*/ 0 w 316"/>
                  <a:gd name="T5" fmla="*/ 515 h 515"/>
                  <a:gd name="T6" fmla="*/ 313 w 316"/>
                  <a:gd name="T7" fmla="*/ 0 h 515"/>
                  <a:gd name="T8" fmla="*/ 316 w 316"/>
                  <a:gd name="T9" fmla="*/ 0 h 515"/>
                </a:gdLst>
                <a:ahLst/>
                <a:cxnLst>
                  <a:cxn ang="0">
                    <a:pos x="T0" y="T1"/>
                  </a:cxn>
                  <a:cxn ang="0">
                    <a:pos x="T2" y="T3"/>
                  </a:cxn>
                  <a:cxn ang="0">
                    <a:pos x="T4" y="T5"/>
                  </a:cxn>
                  <a:cxn ang="0">
                    <a:pos x="T6" y="T7"/>
                  </a:cxn>
                  <a:cxn ang="0">
                    <a:pos x="T8" y="T9"/>
                  </a:cxn>
                </a:cxnLst>
                <a:rect l="0" t="0" r="r" b="b"/>
                <a:pathLst>
                  <a:path w="316" h="515">
                    <a:moveTo>
                      <a:pt x="316" y="0"/>
                    </a:moveTo>
                    <a:lnTo>
                      <a:pt x="4" y="515"/>
                    </a:lnTo>
                    <a:lnTo>
                      <a:pt x="0" y="515"/>
                    </a:lnTo>
                    <a:lnTo>
                      <a:pt x="313" y="0"/>
                    </a:lnTo>
                    <a:lnTo>
                      <a:pt x="316" y="0"/>
                    </a:lnTo>
                    <a:close/>
                  </a:path>
                </a:pathLst>
              </a:custGeom>
              <a:solidFill>
                <a:srgbClr val="DCDCD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78" name="Freeform 129"/>
              <p:cNvSpPr/>
              <p:nvPr/>
            </p:nvSpPr>
            <p:spPr bwMode="auto">
              <a:xfrm>
                <a:off x="2441" y="1930"/>
                <a:ext cx="316" cy="515"/>
              </a:xfrm>
              <a:custGeom>
                <a:avLst/>
                <a:gdLst>
                  <a:gd name="T0" fmla="*/ 316 w 316"/>
                  <a:gd name="T1" fmla="*/ 0 h 515"/>
                  <a:gd name="T2" fmla="*/ 4 w 316"/>
                  <a:gd name="T3" fmla="*/ 515 h 515"/>
                  <a:gd name="T4" fmla="*/ 0 w 316"/>
                  <a:gd name="T5" fmla="*/ 515 h 515"/>
                  <a:gd name="T6" fmla="*/ 312 w 316"/>
                  <a:gd name="T7" fmla="*/ 0 h 515"/>
                  <a:gd name="T8" fmla="*/ 316 w 316"/>
                  <a:gd name="T9" fmla="*/ 0 h 515"/>
                </a:gdLst>
                <a:ahLst/>
                <a:cxnLst>
                  <a:cxn ang="0">
                    <a:pos x="T0" y="T1"/>
                  </a:cxn>
                  <a:cxn ang="0">
                    <a:pos x="T2" y="T3"/>
                  </a:cxn>
                  <a:cxn ang="0">
                    <a:pos x="T4" y="T5"/>
                  </a:cxn>
                  <a:cxn ang="0">
                    <a:pos x="T6" y="T7"/>
                  </a:cxn>
                  <a:cxn ang="0">
                    <a:pos x="T8" y="T9"/>
                  </a:cxn>
                </a:cxnLst>
                <a:rect l="0" t="0" r="r" b="b"/>
                <a:pathLst>
                  <a:path w="316" h="515">
                    <a:moveTo>
                      <a:pt x="316" y="0"/>
                    </a:moveTo>
                    <a:lnTo>
                      <a:pt x="4" y="515"/>
                    </a:lnTo>
                    <a:lnTo>
                      <a:pt x="0" y="515"/>
                    </a:lnTo>
                    <a:lnTo>
                      <a:pt x="312" y="0"/>
                    </a:lnTo>
                    <a:lnTo>
                      <a:pt x="316" y="0"/>
                    </a:lnTo>
                    <a:close/>
                  </a:path>
                </a:pathLst>
              </a:custGeom>
              <a:solidFill>
                <a:srgbClr val="DCDCD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79" name="Freeform 130"/>
              <p:cNvSpPr/>
              <p:nvPr/>
            </p:nvSpPr>
            <p:spPr bwMode="auto">
              <a:xfrm>
                <a:off x="2445" y="1930"/>
                <a:ext cx="316" cy="515"/>
              </a:xfrm>
              <a:custGeom>
                <a:avLst/>
                <a:gdLst>
                  <a:gd name="T0" fmla="*/ 316 w 316"/>
                  <a:gd name="T1" fmla="*/ 0 h 515"/>
                  <a:gd name="T2" fmla="*/ 4 w 316"/>
                  <a:gd name="T3" fmla="*/ 515 h 515"/>
                  <a:gd name="T4" fmla="*/ 0 w 316"/>
                  <a:gd name="T5" fmla="*/ 515 h 515"/>
                  <a:gd name="T6" fmla="*/ 312 w 316"/>
                  <a:gd name="T7" fmla="*/ 0 h 515"/>
                  <a:gd name="T8" fmla="*/ 316 w 316"/>
                  <a:gd name="T9" fmla="*/ 0 h 515"/>
                </a:gdLst>
                <a:ahLst/>
                <a:cxnLst>
                  <a:cxn ang="0">
                    <a:pos x="T0" y="T1"/>
                  </a:cxn>
                  <a:cxn ang="0">
                    <a:pos x="T2" y="T3"/>
                  </a:cxn>
                  <a:cxn ang="0">
                    <a:pos x="T4" y="T5"/>
                  </a:cxn>
                  <a:cxn ang="0">
                    <a:pos x="T6" y="T7"/>
                  </a:cxn>
                  <a:cxn ang="0">
                    <a:pos x="T8" y="T9"/>
                  </a:cxn>
                </a:cxnLst>
                <a:rect l="0" t="0" r="r" b="b"/>
                <a:pathLst>
                  <a:path w="316" h="515">
                    <a:moveTo>
                      <a:pt x="316" y="0"/>
                    </a:moveTo>
                    <a:lnTo>
                      <a:pt x="4" y="515"/>
                    </a:lnTo>
                    <a:lnTo>
                      <a:pt x="0" y="515"/>
                    </a:lnTo>
                    <a:lnTo>
                      <a:pt x="312" y="0"/>
                    </a:lnTo>
                    <a:lnTo>
                      <a:pt x="316" y="0"/>
                    </a:lnTo>
                    <a:close/>
                  </a:path>
                </a:pathLst>
              </a:custGeom>
              <a:solidFill>
                <a:srgbClr val="DCDCD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80" name="Freeform 131"/>
              <p:cNvSpPr/>
              <p:nvPr/>
            </p:nvSpPr>
            <p:spPr bwMode="auto">
              <a:xfrm>
                <a:off x="2449" y="1930"/>
                <a:ext cx="320" cy="515"/>
              </a:xfrm>
              <a:custGeom>
                <a:avLst/>
                <a:gdLst>
                  <a:gd name="T0" fmla="*/ 320 w 320"/>
                  <a:gd name="T1" fmla="*/ 0 h 515"/>
                  <a:gd name="T2" fmla="*/ 7 w 320"/>
                  <a:gd name="T3" fmla="*/ 515 h 515"/>
                  <a:gd name="T4" fmla="*/ 0 w 320"/>
                  <a:gd name="T5" fmla="*/ 515 h 515"/>
                  <a:gd name="T6" fmla="*/ 312 w 320"/>
                  <a:gd name="T7" fmla="*/ 0 h 515"/>
                  <a:gd name="T8" fmla="*/ 320 w 320"/>
                  <a:gd name="T9" fmla="*/ 0 h 515"/>
                </a:gdLst>
                <a:ahLst/>
                <a:cxnLst>
                  <a:cxn ang="0">
                    <a:pos x="T0" y="T1"/>
                  </a:cxn>
                  <a:cxn ang="0">
                    <a:pos x="T2" y="T3"/>
                  </a:cxn>
                  <a:cxn ang="0">
                    <a:pos x="T4" y="T5"/>
                  </a:cxn>
                  <a:cxn ang="0">
                    <a:pos x="T6" y="T7"/>
                  </a:cxn>
                  <a:cxn ang="0">
                    <a:pos x="T8" y="T9"/>
                  </a:cxn>
                </a:cxnLst>
                <a:rect l="0" t="0" r="r" b="b"/>
                <a:pathLst>
                  <a:path w="320" h="515">
                    <a:moveTo>
                      <a:pt x="320" y="0"/>
                    </a:moveTo>
                    <a:lnTo>
                      <a:pt x="7" y="515"/>
                    </a:lnTo>
                    <a:lnTo>
                      <a:pt x="0" y="515"/>
                    </a:lnTo>
                    <a:lnTo>
                      <a:pt x="312" y="0"/>
                    </a:lnTo>
                    <a:lnTo>
                      <a:pt x="320" y="0"/>
                    </a:lnTo>
                    <a:close/>
                  </a:path>
                </a:pathLst>
              </a:custGeom>
              <a:solidFill>
                <a:srgbClr val="DCDCD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81" name="Freeform 132"/>
              <p:cNvSpPr/>
              <p:nvPr/>
            </p:nvSpPr>
            <p:spPr bwMode="auto">
              <a:xfrm>
                <a:off x="2456" y="1930"/>
                <a:ext cx="320" cy="515"/>
              </a:xfrm>
              <a:custGeom>
                <a:avLst/>
                <a:gdLst>
                  <a:gd name="T0" fmla="*/ 320 w 320"/>
                  <a:gd name="T1" fmla="*/ 0 h 515"/>
                  <a:gd name="T2" fmla="*/ 4 w 320"/>
                  <a:gd name="T3" fmla="*/ 515 h 515"/>
                  <a:gd name="T4" fmla="*/ 0 w 320"/>
                  <a:gd name="T5" fmla="*/ 515 h 515"/>
                  <a:gd name="T6" fmla="*/ 313 w 320"/>
                  <a:gd name="T7" fmla="*/ 0 h 515"/>
                  <a:gd name="T8" fmla="*/ 320 w 320"/>
                  <a:gd name="T9" fmla="*/ 0 h 515"/>
                </a:gdLst>
                <a:ahLst/>
                <a:cxnLst>
                  <a:cxn ang="0">
                    <a:pos x="T0" y="T1"/>
                  </a:cxn>
                  <a:cxn ang="0">
                    <a:pos x="T2" y="T3"/>
                  </a:cxn>
                  <a:cxn ang="0">
                    <a:pos x="T4" y="T5"/>
                  </a:cxn>
                  <a:cxn ang="0">
                    <a:pos x="T6" y="T7"/>
                  </a:cxn>
                  <a:cxn ang="0">
                    <a:pos x="T8" y="T9"/>
                  </a:cxn>
                </a:cxnLst>
                <a:rect l="0" t="0" r="r" b="b"/>
                <a:pathLst>
                  <a:path w="320" h="515">
                    <a:moveTo>
                      <a:pt x="320" y="0"/>
                    </a:moveTo>
                    <a:lnTo>
                      <a:pt x="4" y="515"/>
                    </a:lnTo>
                    <a:lnTo>
                      <a:pt x="0" y="515"/>
                    </a:lnTo>
                    <a:lnTo>
                      <a:pt x="313" y="0"/>
                    </a:lnTo>
                    <a:lnTo>
                      <a:pt x="320" y="0"/>
                    </a:lnTo>
                    <a:close/>
                  </a:path>
                </a:pathLst>
              </a:custGeom>
              <a:solidFill>
                <a:srgbClr val="DCDCD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82" name="Freeform 133"/>
              <p:cNvSpPr/>
              <p:nvPr/>
            </p:nvSpPr>
            <p:spPr bwMode="auto">
              <a:xfrm>
                <a:off x="2460" y="1930"/>
                <a:ext cx="320" cy="515"/>
              </a:xfrm>
              <a:custGeom>
                <a:avLst/>
                <a:gdLst>
                  <a:gd name="T0" fmla="*/ 320 w 320"/>
                  <a:gd name="T1" fmla="*/ 0 h 515"/>
                  <a:gd name="T2" fmla="*/ 8 w 320"/>
                  <a:gd name="T3" fmla="*/ 515 h 515"/>
                  <a:gd name="T4" fmla="*/ 0 w 320"/>
                  <a:gd name="T5" fmla="*/ 515 h 515"/>
                  <a:gd name="T6" fmla="*/ 316 w 320"/>
                  <a:gd name="T7" fmla="*/ 0 h 515"/>
                  <a:gd name="T8" fmla="*/ 320 w 320"/>
                  <a:gd name="T9" fmla="*/ 0 h 515"/>
                </a:gdLst>
                <a:ahLst/>
                <a:cxnLst>
                  <a:cxn ang="0">
                    <a:pos x="T0" y="T1"/>
                  </a:cxn>
                  <a:cxn ang="0">
                    <a:pos x="T2" y="T3"/>
                  </a:cxn>
                  <a:cxn ang="0">
                    <a:pos x="T4" y="T5"/>
                  </a:cxn>
                  <a:cxn ang="0">
                    <a:pos x="T6" y="T7"/>
                  </a:cxn>
                  <a:cxn ang="0">
                    <a:pos x="T8" y="T9"/>
                  </a:cxn>
                </a:cxnLst>
                <a:rect l="0" t="0" r="r" b="b"/>
                <a:pathLst>
                  <a:path w="320" h="515">
                    <a:moveTo>
                      <a:pt x="320" y="0"/>
                    </a:moveTo>
                    <a:lnTo>
                      <a:pt x="8" y="515"/>
                    </a:lnTo>
                    <a:lnTo>
                      <a:pt x="0" y="515"/>
                    </a:lnTo>
                    <a:lnTo>
                      <a:pt x="316" y="0"/>
                    </a:lnTo>
                    <a:lnTo>
                      <a:pt x="320" y="0"/>
                    </a:lnTo>
                    <a:close/>
                  </a:path>
                </a:pathLst>
              </a:custGeom>
              <a:solidFill>
                <a:srgbClr val="DCDCD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83" name="Freeform 134"/>
              <p:cNvSpPr/>
              <p:nvPr/>
            </p:nvSpPr>
            <p:spPr bwMode="auto">
              <a:xfrm>
                <a:off x="2468" y="1930"/>
                <a:ext cx="316" cy="515"/>
              </a:xfrm>
              <a:custGeom>
                <a:avLst/>
                <a:gdLst>
                  <a:gd name="T0" fmla="*/ 316 w 316"/>
                  <a:gd name="T1" fmla="*/ 0 h 515"/>
                  <a:gd name="T2" fmla="*/ 3 w 316"/>
                  <a:gd name="T3" fmla="*/ 515 h 515"/>
                  <a:gd name="T4" fmla="*/ 0 w 316"/>
                  <a:gd name="T5" fmla="*/ 515 h 515"/>
                  <a:gd name="T6" fmla="*/ 312 w 316"/>
                  <a:gd name="T7" fmla="*/ 0 h 515"/>
                  <a:gd name="T8" fmla="*/ 316 w 316"/>
                  <a:gd name="T9" fmla="*/ 0 h 515"/>
                </a:gdLst>
                <a:ahLst/>
                <a:cxnLst>
                  <a:cxn ang="0">
                    <a:pos x="T0" y="T1"/>
                  </a:cxn>
                  <a:cxn ang="0">
                    <a:pos x="T2" y="T3"/>
                  </a:cxn>
                  <a:cxn ang="0">
                    <a:pos x="T4" y="T5"/>
                  </a:cxn>
                  <a:cxn ang="0">
                    <a:pos x="T6" y="T7"/>
                  </a:cxn>
                  <a:cxn ang="0">
                    <a:pos x="T8" y="T9"/>
                  </a:cxn>
                </a:cxnLst>
                <a:rect l="0" t="0" r="r" b="b"/>
                <a:pathLst>
                  <a:path w="316" h="515">
                    <a:moveTo>
                      <a:pt x="316" y="0"/>
                    </a:moveTo>
                    <a:lnTo>
                      <a:pt x="3" y="515"/>
                    </a:lnTo>
                    <a:lnTo>
                      <a:pt x="0" y="515"/>
                    </a:lnTo>
                    <a:lnTo>
                      <a:pt x="312" y="0"/>
                    </a:lnTo>
                    <a:lnTo>
                      <a:pt x="316" y="0"/>
                    </a:lnTo>
                    <a:close/>
                  </a:path>
                </a:pathLst>
              </a:custGeom>
              <a:solidFill>
                <a:srgbClr val="DBDAD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84" name="Freeform 135"/>
              <p:cNvSpPr/>
              <p:nvPr/>
            </p:nvSpPr>
            <p:spPr bwMode="auto">
              <a:xfrm>
                <a:off x="2471" y="1930"/>
                <a:ext cx="317" cy="515"/>
              </a:xfrm>
              <a:custGeom>
                <a:avLst/>
                <a:gdLst>
                  <a:gd name="T0" fmla="*/ 317 w 317"/>
                  <a:gd name="T1" fmla="*/ 0 h 515"/>
                  <a:gd name="T2" fmla="*/ 4 w 317"/>
                  <a:gd name="T3" fmla="*/ 515 h 515"/>
                  <a:gd name="T4" fmla="*/ 0 w 317"/>
                  <a:gd name="T5" fmla="*/ 515 h 515"/>
                  <a:gd name="T6" fmla="*/ 313 w 317"/>
                  <a:gd name="T7" fmla="*/ 0 h 515"/>
                  <a:gd name="T8" fmla="*/ 317 w 317"/>
                  <a:gd name="T9" fmla="*/ 0 h 515"/>
                </a:gdLst>
                <a:ahLst/>
                <a:cxnLst>
                  <a:cxn ang="0">
                    <a:pos x="T0" y="T1"/>
                  </a:cxn>
                  <a:cxn ang="0">
                    <a:pos x="T2" y="T3"/>
                  </a:cxn>
                  <a:cxn ang="0">
                    <a:pos x="T4" y="T5"/>
                  </a:cxn>
                  <a:cxn ang="0">
                    <a:pos x="T6" y="T7"/>
                  </a:cxn>
                  <a:cxn ang="0">
                    <a:pos x="T8" y="T9"/>
                  </a:cxn>
                </a:cxnLst>
                <a:rect l="0" t="0" r="r" b="b"/>
                <a:pathLst>
                  <a:path w="317" h="515">
                    <a:moveTo>
                      <a:pt x="317" y="0"/>
                    </a:moveTo>
                    <a:lnTo>
                      <a:pt x="4" y="515"/>
                    </a:lnTo>
                    <a:lnTo>
                      <a:pt x="0" y="515"/>
                    </a:lnTo>
                    <a:lnTo>
                      <a:pt x="313" y="0"/>
                    </a:lnTo>
                    <a:lnTo>
                      <a:pt x="317" y="0"/>
                    </a:lnTo>
                    <a:close/>
                  </a:path>
                </a:pathLst>
              </a:custGeom>
              <a:solidFill>
                <a:srgbClr val="DBDAD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85" name="Freeform 136"/>
              <p:cNvSpPr/>
              <p:nvPr/>
            </p:nvSpPr>
            <p:spPr bwMode="auto">
              <a:xfrm>
                <a:off x="2475" y="1930"/>
                <a:ext cx="317" cy="515"/>
              </a:xfrm>
              <a:custGeom>
                <a:avLst/>
                <a:gdLst>
                  <a:gd name="T0" fmla="*/ 317 w 317"/>
                  <a:gd name="T1" fmla="*/ 0 h 515"/>
                  <a:gd name="T2" fmla="*/ 8 w 317"/>
                  <a:gd name="T3" fmla="*/ 515 h 515"/>
                  <a:gd name="T4" fmla="*/ 0 w 317"/>
                  <a:gd name="T5" fmla="*/ 515 h 515"/>
                  <a:gd name="T6" fmla="*/ 313 w 317"/>
                  <a:gd name="T7" fmla="*/ 0 h 515"/>
                  <a:gd name="T8" fmla="*/ 317 w 317"/>
                  <a:gd name="T9" fmla="*/ 0 h 515"/>
                </a:gdLst>
                <a:ahLst/>
                <a:cxnLst>
                  <a:cxn ang="0">
                    <a:pos x="T0" y="T1"/>
                  </a:cxn>
                  <a:cxn ang="0">
                    <a:pos x="T2" y="T3"/>
                  </a:cxn>
                  <a:cxn ang="0">
                    <a:pos x="T4" y="T5"/>
                  </a:cxn>
                  <a:cxn ang="0">
                    <a:pos x="T6" y="T7"/>
                  </a:cxn>
                  <a:cxn ang="0">
                    <a:pos x="T8" y="T9"/>
                  </a:cxn>
                </a:cxnLst>
                <a:rect l="0" t="0" r="r" b="b"/>
                <a:pathLst>
                  <a:path w="317" h="515">
                    <a:moveTo>
                      <a:pt x="317" y="0"/>
                    </a:moveTo>
                    <a:lnTo>
                      <a:pt x="8" y="515"/>
                    </a:lnTo>
                    <a:lnTo>
                      <a:pt x="0" y="515"/>
                    </a:lnTo>
                    <a:lnTo>
                      <a:pt x="313" y="0"/>
                    </a:lnTo>
                    <a:lnTo>
                      <a:pt x="317" y="0"/>
                    </a:lnTo>
                    <a:close/>
                  </a:path>
                </a:pathLst>
              </a:custGeom>
              <a:solidFill>
                <a:srgbClr val="DBDAD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86" name="Freeform 137"/>
              <p:cNvSpPr/>
              <p:nvPr/>
            </p:nvSpPr>
            <p:spPr bwMode="auto">
              <a:xfrm>
                <a:off x="2479" y="1930"/>
                <a:ext cx="320" cy="515"/>
              </a:xfrm>
              <a:custGeom>
                <a:avLst/>
                <a:gdLst>
                  <a:gd name="T0" fmla="*/ 320 w 320"/>
                  <a:gd name="T1" fmla="*/ 0 h 515"/>
                  <a:gd name="T2" fmla="*/ 4 w 320"/>
                  <a:gd name="T3" fmla="*/ 515 h 515"/>
                  <a:gd name="T4" fmla="*/ 0 w 320"/>
                  <a:gd name="T5" fmla="*/ 515 h 515"/>
                  <a:gd name="T6" fmla="*/ 313 w 320"/>
                  <a:gd name="T7" fmla="*/ 0 h 515"/>
                  <a:gd name="T8" fmla="*/ 320 w 320"/>
                  <a:gd name="T9" fmla="*/ 0 h 515"/>
                </a:gdLst>
                <a:ahLst/>
                <a:cxnLst>
                  <a:cxn ang="0">
                    <a:pos x="T0" y="T1"/>
                  </a:cxn>
                  <a:cxn ang="0">
                    <a:pos x="T2" y="T3"/>
                  </a:cxn>
                  <a:cxn ang="0">
                    <a:pos x="T4" y="T5"/>
                  </a:cxn>
                  <a:cxn ang="0">
                    <a:pos x="T6" y="T7"/>
                  </a:cxn>
                  <a:cxn ang="0">
                    <a:pos x="T8" y="T9"/>
                  </a:cxn>
                </a:cxnLst>
                <a:rect l="0" t="0" r="r" b="b"/>
                <a:pathLst>
                  <a:path w="320" h="515">
                    <a:moveTo>
                      <a:pt x="320" y="0"/>
                    </a:moveTo>
                    <a:lnTo>
                      <a:pt x="4" y="515"/>
                    </a:lnTo>
                    <a:lnTo>
                      <a:pt x="0" y="515"/>
                    </a:lnTo>
                    <a:lnTo>
                      <a:pt x="313" y="0"/>
                    </a:lnTo>
                    <a:lnTo>
                      <a:pt x="320" y="0"/>
                    </a:lnTo>
                    <a:close/>
                  </a:path>
                </a:pathLst>
              </a:custGeom>
              <a:solidFill>
                <a:srgbClr val="DBDAD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87" name="Freeform 138"/>
              <p:cNvSpPr/>
              <p:nvPr/>
            </p:nvSpPr>
            <p:spPr bwMode="auto">
              <a:xfrm>
                <a:off x="2487" y="1930"/>
                <a:ext cx="316" cy="515"/>
              </a:xfrm>
              <a:custGeom>
                <a:avLst/>
                <a:gdLst>
                  <a:gd name="T0" fmla="*/ 316 w 316"/>
                  <a:gd name="T1" fmla="*/ 0 h 515"/>
                  <a:gd name="T2" fmla="*/ 3 w 316"/>
                  <a:gd name="T3" fmla="*/ 515 h 515"/>
                  <a:gd name="T4" fmla="*/ 0 w 316"/>
                  <a:gd name="T5" fmla="*/ 515 h 515"/>
                  <a:gd name="T6" fmla="*/ 312 w 316"/>
                  <a:gd name="T7" fmla="*/ 0 h 515"/>
                  <a:gd name="T8" fmla="*/ 316 w 316"/>
                  <a:gd name="T9" fmla="*/ 0 h 515"/>
                </a:gdLst>
                <a:ahLst/>
                <a:cxnLst>
                  <a:cxn ang="0">
                    <a:pos x="T0" y="T1"/>
                  </a:cxn>
                  <a:cxn ang="0">
                    <a:pos x="T2" y="T3"/>
                  </a:cxn>
                  <a:cxn ang="0">
                    <a:pos x="T4" y="T5"/>
                  </a:cxn>
                  <a:cxn ang="0">
                    <a:pos x="T6" y="T7"/>
                  </a:cxn>
                  <a:cxn ang="0">
                    <a:pos x="T8" y="T9"/>
                  </a:cxn>
                </a:cxnLst>
                <a:rect l="0" t="0" r="r" b="b"/>
                <a:pathLst>
                  <a:path w="316" h="515">
                    <a:moveTo>
                      <a:pt x="316" y="0"/>
                    </a:moveTo>
                    <a:lnTo>
                      <a:pt x="3" y="515"/>
                    </a:lnTo>
                    <a:lnTo>
                      <a:pt x="0" y="515"/>
                    </a:lnTo>
                    <a:lnTo>
                      <a:pt x="312" y="0"/>
                    </a:lnTo>
                    <a:lnTo>
                      <a:pt x="316" y="0"/>
                    </a:lnTo>
                    <a:close/>
                  </a:path>
                </a:pathLst>
              </a:custGeom>
              <a:solidFill>
                <a:srgbClr val="DBDAD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88" name="Freeform 139"/>
              <p:cNvSpPr/>
              <p:nvPr/>
            </p:nvSpPr>
            <p:spPr bwMode="auto">
              <a:xfrm>
                <a:off x="2490" y="1930"/>
                <a:ext cx="321" cy="515"/>
              </a:xfrm>
              <a:custGeom>
                <a:avLst/>
                <a:gdLst>
                  <a:gd name="T0" fmla="*/ 321 w 321"/>
                  <a:gd name="T1" fmla="*/ 0 h 515"/>
                  <a:gd name="T2" fmla="*/ 8 w 321"/>
                  <a:gd name="T3" fmla="*/ 515 h 515"/>
                  <a:gd name="T4" fmla="*/ 0 w 321"/>
                  <a:gd name="T5" fmla="*/ 515 h 515"/>
                  <a:gd name="T6" fmla="*/ 317 w 321"/>
                  <a:gd name="T7" fmla="*/ 0 h 515"/>
                  <a:gd name="T8" fmla="*/ 321 w 321"/>
                  <a:gd name="T9" fmla="*/ 0 h 515"/>
                </a:gdLst>
                <a:ahLst/>
                <a:cxnLst>
                  <a:cxn ang="0">
                    <a:pos x="T0" y="T1"/>
                  </a:cxn>
                  <a:cxn ang="0">
                    <a:pos x="T2" y="T3"/>
                  </a:cxn>
                  <a:cxn ang="0">
                    <a:pos x="T4" y="T5"/>
                  </a:cxn>
                  <a:cxn ang="0">
                    <a:pos x="T6" y="T7"/>
                  </a:cxn>
                  <a:cxn ang="0">
                    <a:pos x="T8" y="T9"/>
                  </a:cxn>
                </a:cxnLst>
                <a:rect l="0" t="0" r="r" b="b"/>
                <a:pathLst>
                  <a:path w="321" h="515">
                    <a:moveTo>
                      <a:pt x="321" y="0"/>
                    </a:moveTo>
                    <a:lnTo>
                      <a:pt x="8" y="515"/>
                    </a:lnTo>
                    <a:lnTo>
                      <a:pt x="0" y="515"/>
                    </a:lnTo>
                    <a:lnTo>
                      <a:pt x="317" y="0"/>
                    </a:lnTo>
                    <a:lnTo>
                      <a:pt x="321" y="0"/>
                    </a:lnTo>
                    <a:close/>
                  </a:path>
                </a:pathLst>
              </a:custGeom>
              <a:solidFill>
                <a:srgbClr val="DBDAD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89" name="Freeform 140"/>
              <p:cNvSpPr/>
              <p:nvPr/>
            </p:nvSpPr>
            <p:spPr bwMode="auto">
              <a:xfrm>
                <a:off x="2498" y="1930"/>
                <a:ext cx="316" cy="515"/>
              </a:xfrm>
              <a:custGeom>
                <a:avLst/>
                <a:gdLst>
                  <a:gd name="T0" fmla="*/ 316 w 316"/>
                  <a:gd name="T1" fmla="*/ 0 h 515"/>
                  <a:gd name="T2" fmla="*/ 4 w 316"/>
                  <a:gd name="T3" fmla="*/ 515 h 515"/>
                  <a:gd name="T4" fmla="*/ 0 w 316"/>
                  <a:gd name="T5" fmla="*/ 515 h 515"/>
                  <a:gd name="T6" fmla="*/ 313 w 316"/>
                  <a:gd name="T7" fmla="*/ 0 h 515"/>
                  <a:gd name="T8" fmla="*/ 316 w 316"/>
                  <a:gd name="T9" fmla="*/ 0 h 515"/>
                </a:gdLst>
                <a:ahLst/>
                <a:cxnLst>
                  <a:cxn ang="0">
                    <a:pos x="T0" y="T1"/>
                  </a:cxn>
                  <a:cxn ang="0">
                    <a:pos x="T2" y="T3"/>
                  </a:cxn>
                  <a:cxn ang="0">
                    <a:pos x="T4" y="T5"/>
                  </a:cxn>
                  <a:cxn ang="0">
                    <a:pos x="T6" y="T7"/>
                  </a:cxn>
                  <a:cxn ang="0">
                    <a:pos x="T8" y="T9"/>
                  </a:cxn>
                </a:cxnLst>
                <a:rect l="0" t="0" r="r" b="b"/>
                <a:pathLst>
                  <a:path w="316" h="515">
                    <a:moveTo>
                      <a:pt x="316" y="0"/>
                    </a:moveTo>
                    <a:lnTo>
                      <a:pt x="4" y="515"/>
                    </a:lnTo>
                    <a:lnTo>
                      <a:pt x="0" y="515"/>
                    </a:lnTo>
                    <a:lnTo>
                      <a:pt x="313" y="0"/>
                    </a:lnTo>
                    <a:lnTo>
                      <a:pt x="316" y="0"/>
                    </a:lnTo>
                    <a:close/>
                  </a:path>
                </a:pathLst>
              </a:custGeom>
              <a:solidFill>
                <a:srgbClr val="D8D9D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90" name="Freeform 141"/>
              <p:cNvSpPr/>
              <p:nvPr/>
            </p:nvSpPr>
            <p:spPr bwMode="auto">
              <a:xfrm>
                <a:off x="2502" y="1930"/>
                <a:ext cx="320" cy="515"/>
              </a:xfrm>
              <a:custGeom>
                <a:avLst/>
                <a:gdLst>
                  <a:gd name="T0" fmla="*/ 320 w 320"/>
                  <a:gd name="T1" fmla="*/ 0 h 515"/>
                  <a:gd name="T2" fmla="*/ 4 w 320"/>
                  <a:gd name="T3" fmla="*/ 515 h 515"/>
                  <a:gd name="T4" fmla="*/ 0 w 320"/>
                  <a:gd name="T5" fmla="*/ 515 h 515"/>
                  <a:gd name="T6" fmla="*/ 312 w 320"/>
                  <a:gd name="T7" fmla="*/ 0 h 515"/>
                  <a:gd name="T8" fmla="*/ 320 w 320"/>
                  <a:gd name="T9" fmla="*/ 0 h 515"/>
                </a:gdLst>
                <a:ahLst/>
                <a:cxnLst>
                  <a:cxn ang="0">
                    <a:pos x="T0" y="T1"/>
                  </a:cxn>
                  <a:cxn ang="0">
                    <a:pos x="T2" y="T3"/>
                  </a:cxn>
                  <a:cxn ang="0">
                    <a:pos x="T4" y="T5"/>
                  </a:cxn>
                  <a:cxn ang="0">
                    <a:pos x="T6" y="T7"/>
                  </a:cxn>
                  <a:cxn ang="0">
                    <a:pos x="T8" y="T9"/>
                  </a:cxn>
                </a:cxnLst>
                <a:rect l="0" t="0" r="r" b="b"/>
                <a:pathLst>
                  <a:path w="320" h="515">
                    <a:moveTo>
                      <a:pt x="320" y="0"/>
                    </a:moveTo>
                    <a:lnTo>
                      <a:pt x="4" y="515"/>
                    </a:lnTo>
                    <a:lnTo>
                      <a:pt x="0" y="515"/>
                    </a:lnTo>
                    <a:lnTo>
                      <a:pt x="312" y="0"/>
                    </a:lnTo>
                    <a:lnTo>
                      <a:pt x="320" y="0"/>
                    </a:lnTo>
                    <a:close/>
                  </a:path>
                </a:pathLst>
              </a:custGeom>
              <a:solidFill>
                <a:srgbClr val="D8D9D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91" name="Freeform 142"/>
              <p:cNvSpPr/>
              <p:nvPr/>
            </p:nvSpPr>
            <p:spPr bwMode="auto">
              <a:xfrm>
                <a:off x="2506" y="1930"/>
                <a:ext cx="316" cy="515"/>
              </a:xfrm>
              <a:custGeom>
                <a:avLst/>
                <a:gdLst>
                  <a:gd name="T0" fmla="*/ 316 w 316"/>
                  <a:gd name="T1" fmla="*/ 0 h 515"/>
                  <a:gd name="T2" fmla="*/ 4 w 316"/>
                  <a:gd name="T3" fmla="*/ 515 h 515"/>
                  <a:gd name="T4" fmla="*/ 0 w 316"/>
                  <a:gd name="T5" fmla="*/ 515 h 515"/>
                  <a:gd name="T6" fmla="*/ 312 w 316"/>
                  <a:gd name="T7" fmla="*/ 0 h 515"/>
                  <a:gd name="T8" fmla="*/ 316 w 316"/>
                  <a:gd name="T9" fmla="*/ 0 h 515"/>
                </a:gdLst>
                <a:ahLst/>
                <a:cxnLst>
                  <a:cxn ang="0">
                    <a:pos x="T0" y="T1"/>
                  </a:cxn>
                  <a:cxn ang="0">
                    <a:pos x="T2" y="T3"/>
                  </a:cxn>
                  <a:cxn ang="0">
                    <a:pos x="T4" y="T5"/>
                  </a:cxn>
                  <a:cxn ang="0">
                    <a:pos x="T6" y="T7"/>
                  </a:cxn>
                  <a:cxn ang="0">
                    <a:pos x="T8" y="T9"/>
                  </a:cxn>
                </a:cxnLst>
                <a:rect l="0" t="0" r="r" b="b"/>
                <a:pathLst>
                  <a:path w="316" h="515">
                    <a:moveTo>
                      <a:pt x="316" y="0"/>
                    </a:moveTo>
                    <a:lnTo>
                      <a:pt x="4" y="515"/>
                    </a:lnTo>
                    <a:lnTo>
                      <a:pt x="0" y="515"/>
                    </a:lnTo>
                    <a:lnTo>
                      <a:pt x="312" y="0"/>
                    </a:lnTo>
                    <a:lnTo>
                      <a:pt x="316" y="0"/>
                    </a:lnTo>
                    <a:close/>
                  </a:path>
                </a:pathLst>
              </a:custGeom>
              <a:solidFill>
                <a:srgbClr val="D8D7D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92" name="Freeform 143"/>
              <p:cNvSpPr/>
              <p:nvPr/>
            </p:nvSpPr>
            <p:spPr bwMode="auto">
              <a:xfrm>
                <a:off x="2510" y="1930"/>
                <a:ext cx="320" cy="515"/>
              </a:xfrm>
              <a:custGeom>
                <a:avLst/>
                <a:gdLst>
                  <a:gd name="T0" fmla="*/ 320 w 320"/>
                  <a:gd name="T1" fmla="*/ 0 h 515"/>
                  <a:gd name="T2" fmla="*/ 7 w 320"/>
                  <a:gd name="T3" fmla="*/ 515 h 515"/>
                  <a:gd name="T4" fmla="*/ 0 w 320"/>
                  <a:gd name="T5" fmla="*/ 515 h 515"/>
                  <a:gd name="T6" fmla="*/ 316 w 320"/>
                  <a:gd name="T7" fmla="*/ 0 h 515"/>
                  <a:gd name="T8" fmla="*/ 316 w 320"/>
                  <a:gd name="T9" fmla="*/ 0 h 515"/>
                  <a:gd name="T10" fmla="*/ 320 w 320"/>
                  <a:gd name="T11" fmla="*/ 0 h 515"/>
                </a:gdLst>
                <a:ahLst/>
                <a:cxnLst>
                  <a:cxn ang="0">
                    <a:pos x="T0" y="T1"/>
                  </a:cxn>
                  <a:cxn ang="0">
                    <a:pos x="T2" y="T3"/>
                  </a:cxn>
                  <a:cxn ang="0">
                    <a:pos x="T4" y="T5"/>
                  </a:cxn>
                  <a:cxn ang="0">
                    <a:pos x="T6" y="T7"/>
                  </a:cxn>
                  <a:cxn ang="0">
                    <a:pos x="T8" y="T9"/>
                  </a:cxn>
                  <a:cxn ang="0">
                    <a:pos x="T10" y="T11"/>
                  </a:cxn>
                </a:cxnLst>
                <a:rect l="0" t="0" r="r" b="b"/>
                <a:pathLst>
                  <a:path w="320" h="515">
                    <a:moveTo>
                      <a:pt x="320" y="0"/>
                    </a:moveTo>
                    <a:lnTo>
                      <a:pt x="7" y="515"/>
                    </a:lnTo>
                    <a:lnTo>
                      <a:pt x="0" y="515"/>
                    </a:lnTo>
                    <a:lnTo>
                      <a:pt x="316" y="0"/>
                    </a:lnTo>
                    <a:lnTo>
                      <a:pt x="316" y="0"/>
                    </a:lnTo>
                    <a:lnTo>
                      <a:pt x="320" y="0"/>
                    </a:lnTo>
                    <a:close/>
                  </a:path>
                </a:pathLst>
              </a:custGeom>
              <a:solidFill>
                <a:srgbClr val="D8D7D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93" name="Freeform 144"/>
              <p:cNvSpPr/>
              <p:nvPr/>
            </p:nvSpPr>
            <p:spPr bwMode="auto">
              <a:xfrm>
                <a:off x="2517" y="1930"/>
                <a:ext cx="316" cy="515"/>
              </a:xfrm>
              <a:custGeom>
                <a:avLst/>
                <a:gdLst>
                  <a:gd name="T0" fmla="*/ 316 w 316"/>
                  <a:gd name="T1" fmla="*/ 0 h 515"/>
                  <a:gd name="T2" fmla="*/ 4 w 316"/>
                  <a:gd name="T3" fmla="*/ 515 h 515"/>
                  <a:gd name="T4" fmla="*/ 0 w 316"/>
                  <a:gd name="T5" fmla="*/ 515 h 515"/>
                  <a:gd name="T6" fmla="*/ 313 w 316"/>
                  <a:gd name="T7" fmla="*/ 0 h 515"/>
                  <a:gd name="T8" fmla="*/ 316 w 316"/>
                  <a:gd name="T9" fmla="*/ 0 h 515"/>
                  <a:gd name="T10" fmla="*/ 316 w 316"/>
                  <a:gd name="T11" fmla="*/ 0 h 515"/>
                </a:gdLst>
                <a:ahLst/>
                <a:cxnLst>
                  <a:cxn ang="0">
                    <a:pos x="T0" y="T1"/>
                  </a:cxn>
                  <a:cxn ang="0">
                    <a:pos x="T2" y="T3"/>
                  </a:cxn>
                  <a:cxn ang="0">
                    <a:pos x="T4" y="T5"/>
                  </a:cxn>
                  <a:cxn ang="0">
                    <a:pos x="T6" y="T7"/>
                  </a:cxn>
                  <a:cxn ang="0">
                    <a:pos x="T8" y="T9"/>
                  </a:cxn>
                  <a:cxn ang="0">
                    <a:pos x="T10" y="T11"/>
                  </a:cxn>
                </a:cxnLst>
                <a:rect l="0" t="0" r="r" b="b"/>
                <a:pathLst>
                  <a:path w="316" h="515">
                    <a:moveTo>
                      <a:pt x="316" y="0"/>
                    </a:moveTo>
                    <a:lnTo>
                      <a:pt x="4" y="515"/>
                    </a:lnTo>
                    <a:lnTo>
                      <a:pt x="0" y="515"/>
                    </a:lnTo>
                    <a:lnTo>
                      <a:pt x="313" y="0"/>
                    </a:lnTo>
                    <a:lnTo>
                      <a:pt x="316" y="0"/>
                    </a:lnTo>
                    <a:lnTo>
                      <a:pt x="316" y="0"/>
                    </a:lnTo>
                    <a:close/>
                  </a:path>
                </a:pathLst>
              </a:custGeom>
              <a:solidFill>
                <a:srgbClr val="D8D7D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94" name="Freeform 145"/>
              <p:cNvSpPr/>
              <p:nvPr/>
            </p:nvSpPr>
            <p:spPr bwMode="auto">
              <a:xfrm>
                <a:off x="2521" y="1933"/>
                <a:ext cx="316" cy="512"/>
              </a:xfrm>
              <a:custGeom>
                <a:avLst/>
                <a:gdLst>
                  <a:gd name="T0" fmla="*/ 316 w 316"/>
                  <a:gd name="T1" fmla="*/ 0 h 512"/>
                  <a:gd name="T2" fmla="*/ 8 w 316"/>
                  <a:gd name="T3" fmla="*/ 512 h 512"/>
                  <a:gd name="T4" fmla="*/ 0 w 316"/>
                  <a:gd name="T5" fmla="*/ 512 h 512"/>
                  <a:gd name="T6" fmla="*/ 312 w 316"/>
                  <a:gd name="T7" fmla="*/ 0 h 512"/>
                  <a:gd name="T8" fmla="*/ 316 w 316"/>
                  <a:gd name="T9" fmla="*/ 0 h 512"/>
                  <a:gd name="T10" fmla="*/ 316 w 316"/>
                  <a:gd name="T11" fmla="*/ 0 h 512"/>
                </a:gdLst>
                <a:ahLst/>
                <a:cxnLst>
                  <a:cxn ang="0">
                    <a:pos x="T0" y="T1"/>
                  </a:cxn>
                  <a:cxn ang="0">
                    <a:pos x="T2" y="T3"/>
                  </a:cxn>
                  <a:cxn ang="0">
                    <a:pos x="T4" y="T5"/>
                  </a:cxn>
                  <a:cxn ang="0">
                    <a:pos x="T6" y="T7"/>
                  </a:cxn>
                  <a:cxn ang="0">
                    <a:pos x="T8" y="T9"/>
                  </a:cxn>
                  <a:cxn ang="0">
                    <a:pos x="T10" y="T11"/>
                  </a:cxn>
                </a:cxnLst>
                <a:rect l="0" t="0" r="r" b="b"/>
                <a:pathLst>
                  <a:path w="316" h="512">
                    <a:moveTo>
                      <a:pt x="316" y="0"/>
                    </a:moveTo>
                    <a:lnTo>
                      <a:pt x="8" y="512"/>
                    </a:lnTo>
                    <a:lnTo>
                      <a:pt x="0" y="512"/>
                    </a:lnTo>
                    <a:lnTo>
                      <a:pt x="312" y="0"/>
                    </a:lnTo>
                    <a:lnTo>
                      <a:pt x="316" y="0"/>
                    </a:lnTo>
                    <a:lnTo>
                      <a:pt x="316" y="0"/>
                    </a:lnTo>
                    <a:close/>
                  </a:path>
                </a:pathLst>
              </a:custGeom>
              <a:solidFill>
                <a:srgbClr val="D8D7D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95" name="Freeform 146"/>
              <p:cNvSpPr/>
              <p:nvPr/>
            </p:nvSpPr>
            <p:spPr bwMode="auto">
              <a:xfrm>
                <a:off x="2529" y="1933"/>
                <a:ext cx="312" cy="512"/>
              </a:xfrm>
              <a:custGeom>
                <a:avLst/>
                <a:gdLst>
                  <a:gd name="T0" fmla="*/ 312 w 312"/>
                  <a:gd name="T1" fmla="*/ 0 h 512"/>
                  <a:gd name="T2" fmla="*/ 3 w 312"/>
                  <a:gd name="T3" fmla="*/ 512 h 512"/>
                  <a:gd name="T4" fmla="*/ 0 w 312"/>
                  <a:gd name="T5" fmla="*/ 512 h 512"/>
                  <a:gd name="T6" fmla="*/ 308 w 312"/>
                  <a:gd name="T7" fmla="*/ 0 h 512"/>
                  <a:gd name="T8" fmla="*/ 308 w 312"/>
                  <a:gd name="T9" fmla="*/ 0 h 512"/>
                  <a:gd name="T10" fmla="*/ 312 w 312"/>
                  <a:gd name="T11" fmla="*/ 0 h 512"/>
                </a:gdLst>
                <a:ahLst/>
                <a:cxnLst>
                  <a:cxn ang="0">
                    <a:pos x="T0" y="T1"/>
                  </a:cxn>
                  <a:cxn ang="0">
                    <a:pos x="T2" y="T3"/>
                  </a:cxn>
                  <a:cxn ang="0">
                    <a:pos x="T4" y="T5"/>
                  </a:cxn>
                  <a:cxn ang="0">
                    <a:pos x="T6" y="T7"/>
                  </a:cxn>
                  <a:cxn ang="0">
                    <a:pos x="T8" y="T9"/>
                  </a:cxn>
                  <a:cxn ang="0">
                    <a:pos x="T10" y="T11"/>
                  </a:cxn>
                </a:cxnLst>
                <a:rect l="0" t="0" r="r" b="b"/>
                <a:pathLst>
                  <a:path w="312" h="512">
                    <a:moveTo>
                      <a:pt x="312" y="0"/>
                    </a:moveTo>
                    <a:lnTo>
                      <a:pt x="3" y="512"/>
                    </a:lnTo>
                    <a:lnTo>
                      <a:pt x="0" y="512"/>
                    </a:lnTo>
                    <a:lnTo>
                      <a:pt x="308" y="0"/>
                    </a:lnTo>
                    <a:lnTo>
                      <a:pt x="308" y="0"/>
                    </a:lnTo>
                    <a:lnTo>
                      <a:pt x="312" y="0"/>
                    </a:lnTo>
                    <a:close/>
                  </a:path>
                </a:pathLst>
              </a:custGeom>
              <a:solidFill>
                <a:srgbClr val="D8D7D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96" name="Freeform 147"/>
              <p:cNvSpPr/>
              <p:nvPr/>
            </p:nvSpPr>
            <p:spPr bwMode="auto">
              <a:xfrm>
                <a:off x="2529" y="1933"/>
                <a:ext cx="316" cy="512"/>
              </a:xfrm>
              <a:custGeom>
                <a:avLst/>
                <a:gdLst>
                  <a:gd name="T0" fmla="*/ 316 w 316"/>
                  <a:gd name="T1" fmla="*/ 4 h 512"/>
                  <a:gd name="T2" fmla="*/ 7 w 316"/>
                  <a:gd name="T3" fmla="*/ 512 h 512"/>
                  <a:gd name="T4" fmla="*/ 0 w 316"/>
                  <a:gd name="T5" fmla="*/ 512 h 512"/>
                  <a:gd name="T6" fmla="*/ 312 w 316"/>
                  <a:gd name="T7" fmla="*/ 0 h 512"/>
                  <a:gd name="T8" fmla="*/ 316 w 316"/>
                  <a:gd name="T9" fmla="*/ 4 h 512"/>
                  <a:gd name="T10" fmla="*/ 316 w 316"/>
                  <a:gd name="T11" fmla="*/ 4 h 512"/>
                </a:gdLst>
                <a:ahLst/>
                <a:cxnLst>
                  <a:cxn ang="0">
                    <a:pos x="T0" y="T1"/>
                  </a:cxn>
                  <a:cxn ang="0">
                    <a:pos x="T2" y="T3"/>
                  </a:cxn>
                  <a:cxn ang="0">
                    <a:pos x="T4" y="T5"/>
                  </a:cxn>
                  <a:cxn ang="0">
                    <a:pos x="T6" y="T7"/>
                  </a:cxn>
                  <a:cxn ang="0">
                    <a:pos x="T8" y="T9"/>
                  </a:cxn>
                  <a:cxn ang="0">
                    <a:pos x="T10" y="T11"/>
                  </a:cxn>
                </a:cxnLst>
                <a:rect l="0" t="0" r="r" b="b"/>
                <a:pathLst>
                  <a:path w="316" h="512">
                    <a:moveTo>
                      <a:pt x="316" y="4"/>
                    </a:moveTo>
                    <a:lnTo>
                      <a:pt x="7" y="512"/>
                    </a:lnTo>
                    <a:lnTo>
                      <a:pt x="0" y="512"/>
                    </a:lnTo>
                    <a:lnTo>
                      <a:pt x="312" y="0"/>
                    </a:lnTo>
                    <a:lnTo>
                      <a:pt x="316" y="4"/>
                    </a:lnTo>
                    <a:lnTo>
                      <a:pt x="316" y="4"/>
                    </a:lnTo>
                    <a:close/>
                  </a:path>
                </a:pathLst>
              </a:custGeom>
              <a:solidFill>
                <a:srgbClr val="D8D7D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97" name="Freeform 148"/>
              <p:cNvSpPr/>
              <p:nvPr/>
            </p:nvSpPr>
            <p:spPr bwMode="auto">
              <a:xfrm>
                <a:off x="2536" y="1937"/>
                <a:ext cx="313" cy="508"/>
              </a:xfrm>
              <a:custGeom>
                <a:avLst/>
                <a:gdLst>
                  <a:gd name="T0" fmla="*/ 313 w 313"/>
                  <a:gd name="T1" fmla="*/ 0 h 508"/>
                  <a:gd name="T2" fmla="*/ 8 w 313"/>
                  <a:gd name="T3" fmla="*/ 508 h 508"/>
                  <a:gd name="T4" fmla="*/ 0 w 313"/>
                  <a:gd name="T5" fmla="*/ 508 h 508"/>
                  <a:gd name="T6" fmla="*/ 309 w 313"/>
                  <a:gd name="T7" fmla="*/ 0 h 508"/>
                  <a:gd name="T8" fmla="*/ 313 w 313"/>
                  <a:gd name="T9" fmla="*/ 0 h 508"/>
                  <a:gd name="T10" fmla="*/ 313 w 313"/>
                  <a:gd name="T11" fmla="*/ 0 h 508"/>
                </a:gdLst>
                <a:ahLst/>
                <a:cxnLst>
                  <a:cxn ang="0">
                    <a:pos x="T0" y="T1"/>
                  </a:cxn>
                  <a:cxn ang="0">
                    <a:pos x="T2" y="T3"/>
                  </a:cxn>
                  <a:cxn ang="0">
                    <a:pos x="T4" y="T5"/>
                  </a:cxn>
                  <a:cxn ang="0">
                    <a:pos x="T6" y="T7"/>
                  </a:cxn>
                  <a:cxn ang="0">
                    <a:pos x="T8" y="T9"/>
                  </a:cxn>
                  <a:cxn ang="0">
                    <a:pos x="T10" y="T11"/>
                  </a:cxn>
                </a:cxnLst>
                <a:rect l="0" t="0" r="r" b="b"/>
                <a:pathLst>
                  <a:path w="313" h="508">
                    <a:moveTo>
                      <a:pt x="313" y="0"/>
                    </a:moveTo>
                    <a:lnTo>
                      <a:pt x="8" y="508"/>
                    </a:lnTo>
                    <a:lnTo>
                      <a:pt x="0" y="508"/>
                    </a:lnTo>
                    <a:lnTo>
                      <a:pt x="309" y="0"/>
                    </a:lnTo>
                    <a:lnTo>
                      <a:pt x="313" y="0"/>
                    </a:lnTo>
                    <a:lnTo>
                      <a:pt x="313" y="0"/>
                    </a:lnTo>
                    <a:close/>
                  </a:path>
                </a:pathLst>
              </a:custGeom>
              <a:solidFill>
                <a:srgbClr val="D8D7D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98" name="Freeform 149"/>
              <p:cNvSpPr/>
              <p:nvPr/>
            </p:nvSpPr>
            <p:spPr bwMode="auto">
              <a:xfrm>
                <a:off x="2544" y="1941"/>
                <a:ext cx="309" cy="504"/>
              </a:xfrm>
              <a:custGeom>
                <a:avLst/>
                <a:gdLst>
                  <a:gd name="T0" fmla="*/ 309 w 309"/>
                  <a:gd name="T1" fmla="*/ 0 h 504"/>
                  <a:gd name="T2" fmla="*/ 4 w 309"/>
                  <a:gd name="T3" fmla="*/ 504 h 504"/>
                  <a:gd name="T4" fmla="*/ 0 w 309"/>
                  <a:gd name="T5" fmla="*/ 504 h 504"/>
                  <a:gd name="T6" fmla="*/ 309 w 309"/>
                  <a:gd name="T7" fmla="*/ 0 h 504"/>
                  <a:gd name="T8" fmla="*/ 309 w 309"/>
                  <a:gd name="T9" fmla="*/ 0 h 504"/>
                  <a:gd name="T10" fmla="*/ 309 w 309"/>
                  <a:gd name="T11" fmla="*/ 0 h 504"/>
                </a:gdLst>
                <a:ahLst/>
                <a:cxnLst>
                  <a:cxn ang="0">
                    <a:pos x="T0" y="T1"/>
                  </a:cxn>
                  <a:cxn ang="0">
                    <a:pos x="T2" y="T3"/>
                  </a:cxn>
                  <a:cxn ang="0">
                    <a:pos x="T4" y="T5"/>
                  </a:cxn>
                  <a:cxn ang="0">
                    <a:pos x="T6" y="T7"/>
                  </a:cxn>
                  <a:cxn ang="0">
                    <a:pos x="T8" y="T9"/>
                  </a:cxn>
                  <a:cxn ang="0">
                    <a:pos x="T10" y="T11"/>
                  </a:cxn>
                </a:cxnLst>
                <a:rect l="0" t="0" r="r" b="b"/>
                <a:pathLst>
                  <a:path w="309" h="504">
                    <a:moveTo>
                      <a:pt x="309" y="0"/>
                    </a:moveTo>
                    <a:lnTo>
                      <a:pt x="4" y="504"/>
                    </a:lnTo>
                    <a:lnTo>
                      <a:pt x="0" y="504"/>
                    </a:lnTo>
                    <a:lnTo>
                      <a:pt x="309" y="0"/>
                    </a:lnTo>
                    <a:lnTo>
                      <a:pt x="309" y="0"/>
                    </a:lnTo>
                    <a:lnTo>
                      <a:pt x="309" y="0"/>
                    </a:lnTo>
                    <a:close/>
                  </a:path>
                </a:pathLst>
              </a:custGeom>
              <a:solidFill>
                <a:srgbClr val="D8D7D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99" name="Freeform 150"/>
              <p:cNvSpPr/>
              <p:nvPr/>
            </p:nvSpPr>
            <p:spPr bwMode="auto">
              <a:xfrm>
                <a:off x="2548" y="1945"/>
                <a:ext cx="308" cy="500"/>
              </a:xfrm>
              <a:custGeom>
                <a:avLst/>
                <a:gdLst>
                  <a:gd name="T0" fmla="*/ 308 w 308"/>
                  <a:gd name="T1" fmla="*/ 0 h 500"/>
                  <a:gd name="T2" fmla="*/ 3 w 308"/>
                  <a:gd name="T3" fmla="*/ 500 h 500"/>
                  <a:gd name="T4" fmla="*/ 0 w 308"/>
                  <a:gd name="T5" fmla="*/ 500 h 500"/>
                  <a:gd name="T6" fmla="*/ 305 w 308"/>
                  <a:gd name="T7" fmla="*/ 0 h 500"/>
                  <a:gd name="T8" fmla="*/ 305 w 308"/>
                  <a:gd name="T9" fmla="*/ 0 h 500"/>
                  <a:gd name="T10" fmla="*/ 308 w 308"/>
                  <a:gd name="T11" fmla="*/ 0 h 500"/>
                </a:gdLst>
                <a:ahLst/>
                <a:cxnLst>
                  <a:cxn ang="0">
                    <a:pos x="T0" y="T1"/>
                  </a:cxn>
                  <a:cxn ang="0">
                    <a:pos x="T2" y="T3"/>
                  </a:cxn>
                  <a:cxn ang="0">
                    <a:pos x="T4" y="T5"/>
                  </a:cxn>
                  <a:cxn ang="0">
                    <a:pos x="T6" y="T7"/>
                  </a:cxn>
                  <a:cxn ang="0">
                    <a:pos x="T8" y="T9"/>
                  </a:cxn>
                  <a:cxn ang="0">
                    <a:pos x="T10" y="T11"/>
                  </a:cxn>
                </a:cxnLst>
                <a:rect l="0" t="0" r="r" b="b"/>
                <a:pathLst>
                  <a:path w="308" h="500">
                    <a:moveTo>
                      <a:pt x="308" y="0"/>
                    </a:moveTo>
                    <a:lnTo>
                      <a:pt x="3" y="500"/>
                    </a:lnTo>
                    <a:lnTo>
                      <a:pt x="0" y="500"/>
                    </a:lnTo>
                    <a:lnTo>
                      <a:pt x="305" y="0"/>
                    </a:lnTo>
                    <a:lnTo>
                      <a:pt x="305" y="0"/>
                    </a:lnTo>
                    <a:lnTo>
                      <a:pt x="308" y="0"/>
                    </a:lnTo>
                    <a:close/>
                  </a:path>
                </a:pathLst>
              </a:custGeom>
              <a:solidFill>
                <a:srgbClr val="D6D5D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00" name="Freeform 151"/>
              <p:cNvSpPr/>
              <p:nvPr/>
            </p:nvSpPr>
            <p:spPr bwMode="auto">
              <a:xfrm>
                <a:off x="2551" y="1945"/>
                <a:ext cx="309" cy="500"/>
              </a:xfrm>
              <a:custGeom>
                <a:avLst/>
                <a:gdLst>
                  <a:gd name="T0" fmla="*/ 309 w 309"/>
                  <a:gd name="T1" fmla="*/ 4 h 500"/>
                  <a:gd name="T2" fmla="*/ 8 w 309"/>
                  <a:gd name="T3" fmla="*/ 500 h 500"/>
                  <a:gd name="T4" fmla="*/ 0 w 309"/>
                  <a:gd name="T5" fmla="*/ 500 h 500"/>
                  <a:gd name="T6" fmla="*/ 305 w 309"/>
                  <a:gd name="T7" fmla="*/ 0 h 500"/>
                  <a:gd name="T8" fmla="*/ 305 w 309"/>
                  <a:gd name="T9" fmla="*/ 0 h 500"/>
                  <a:gd name="T10" fmla="*/ 309 w 309"/>
                  <a:gd name="T11" fmla="*/ 4 h 500"/>
                </a:gdLst>
                <a:ahLst/>
                <a:cxnLst>
                  <a:cxn ang="0">
                    <a:pos x="T0" y="T1"/>
                  </a:cxn>
                  <a:cxn ang="0">
                    <a:pos x="T2" y="T3"/>
                  </a:cxn>
                  <a:cxn ang="0">
                    <a:pos x="T4" y="T5"/>
                  </a:cxn>
                  <a:cxn ang="0">
                    <a:pos x="T6" y="T7"/>
                  </a:cxn>
                  <a:cxn ang="0">
                    <a:pos x="T8" y="T9"/>
                  </a:cxn>
                  <a:cxn ang="0">
                    <a:pos x="T10" y="T11"/>
                  </a:cxn>
                </a:cxnLst>
                <a:rect l="0" t="0" r="r" b="b"/>
                <a:pathLst>
                  <a:path w="309" h="500">
                    <a:moveTo>
                      <a:pt x="309" y="4"/>
                    </a:moveTo>
                    <a:lnTo>
                      <a:pt x="8" y="500"/>
                    </a:lnTo>
                    <a:lnTo>
                      <a:pt x="0" y="500"/>
                    </a:lnTo>
                    <a:lnTo>
                      <a:pt x="305" y="0"/>
                    </a:lnTo>
                    <a:lnTo>
                      <a:pt x="305" y="0"/>
                    </a:lnTo>
                    <a:lnTo>
                      <a:pt x="309" y="4"/>
                    </a:lnTo>
                    <a:close/>
                  </a:path>
                </a:pathLst>
              </a:custGeom>
              <a:solidFill>
                <a:srgbClr val="D6D5D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01" name="Freeform 152"/>
              <p:cNvSpPr/>
              <p:nvPr/>
            </p:nvSpPr>
            <p:spPr bwMode="auto">
              <a:xfrm>
                <a:off x="2559" y="1949"/>
                <a:ext cx="305" cy="496"/>
              </a:xfrm>
              <a:custGeom>
                <a:avLst/>
                <a:gdLst>
                  <a:gd name="T0" fmla="*/ 305 w 305"/>
                  <a:gd name="T1" fmla="*/ 4 h 496"/>
                  <a:gd name="T2" fmla="*/ 4 w 305"/>
                  <a:gd name="T3" fmla="*/ 496 h 496"/>
                  <a:gd name="T4" fmla="*/ 0 w 305"/>
                  <a:gd name="T5" fmla="*/ 496 h 496"/>
                  <a:gd name="T6" fmla="*/ 301 w 305"/>
                  <a:gd name="T7" fmla="*/ 0 h 496"/>
                  <a:gd name="T8" fmla="*/ 301 w 305"/>
                  <a:gd name="T9" fmla="*/ 0 h 496"/>
                  <a:gd name="T10" fmla="*/ 305 w 305"/>
                  <a:gd name="T11" fmla="*/ 4 h 496"/>
                </a:gdLst>
                <a:ahLst/>
                <a:cxnLst>
                  <a:cxn ang="0">
                    <a:pos x="T0" y="T1"/>
                  </a:cxn>
                  <a:cxn ang="0">
                    <a:pos x="T2" y="T3"/>
                  </a:cxn>
                  <a:cxn ang="0">
                    <a:pos x="T4" y="T5"/>
                  </a:cxn>
                  <a:cxn ang="0">
                    <a:pos x="T6" y="T7"/>
                  </a:cxn>
                  <a:cxn ang="0">
                    <a:pos x="T8" y="T9"/>
                  </a:cxn>
                  <a:cxn ang="0">
                    <a:pos x="T10" y="T11"/>
                  </a:cxn>
                </a:cxnLst>
                <a:rect l="0" t="0" r="r" b="b"/>
                <a:pathLst>
                  <a:path w="305" h="496">
                    <a:moveTo>
                      <a:pt x="305" y="4"/>
                    </a:moveTo>
                    <a:lnTo>
                      <a:pt x="4" y="496"/>
                    </a:lnTo>
                    <a:lnTo>
                      <a:pt x="0" y="496"/>
                    </a:lnTo>
                    <a:lnTo>
                      <a:pt x="301" y="0"/>
                    </a:lnTo>
                    <a:lnTo>
                      <a:pt x="301" y="0"/>
                    </a:lnTo>
                    <a:lnTo>
                      <a:pt x="305" y="4"/>
                    </a:lnTo>
                    <a:close/>
                  </a:path>
                </a:pathLst>
              </a:custGeom>
              <a:solidFill>
                <a:srgbClr val="D6D5D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02" name="Freeform 153"/>
              <p:cNvSpPr/>
              <p:nvPr/>
            </p:nvSpPr>
            <p:spPr bwMode="auto">
              <a:xfrm>
                <a:off x="2563" y="1953"/>
                <a:ext cx="301" cy="492"/>
              </a:xfrm>
              <a:custGeom>
                <a:avLst/>
                <a:gdLst>
                  <a:gd name="T0" fmla="*/ 301 w 301"/>
                  <a:gd name="T1" fmla="*/ 3 h 492"/>
                  <a:gd name="T2" fmla="*/ 4 w 301"/>
                  <a:gd name="T3" fmla="*/ 492 h 492"/>
                  <a:gd name="T4" fmla="*/ 0 w 301"/>
                  <a:gd name="T5" fmla="*/ 492 h 492"/>
                  <a:gd name="T6" fmla="*/ 301 w 301"/>
                  <a:gd name="T7" fmla="*/ 0 h 492"/>
                  <a:gd name="T8" fmla="*/ 301 w 301"/>
                  <a:gd name="T9" fmla="*/ 0 h 492"/>
                  <a:gd name="T10" fmla="*/ 301 w 301"/>
                  <a:gd name="T11" fmla="*/ 3 h 492"/>
                </a:gdLst>
                <a:ahLst/>
                <a:cxnLst>
                  <a:cxn ang="0">
                    <a:pos x="T0" y="T1"/>
                  </a:cxn>
                  <a:cxn ang="0">
                    <a:pos x="T2" y="T3"/>
                  </a:cxn>
                  <a:cxn ang="0">
                    <a:pos x="T4" y="T5"/>
                  </a:cxn>
                  <a:cxn ang="0">
                    <a:pos x="T6" y="T7"/>
                  </a:cxn>
                  <a:cxn ang="0">
                    <a:pos x="T8" y="T9"/>
                  </a:cxn>
                  <a:cxn ang="0">
                    <a:pos x="T10" y="T11"/>
                  </a:cxn>
                </a:cxnLst>
                <a:rect l="0" t="0" r="r" b="b"/>
                <a:pathLst>
                  <a:path w="301" h="492">
                    <a:moveTo>
                      <a:pt x="301" y="3"/>
                    </a:moveTo>
                    <a:lnTo>
                      <a:pt x="4" y="492"/>
                    </a:lnTo>
                    <a:lnTo>
                      <a:pt x="0" y="492"/>
                    </a:lnTo>
                    <a:lnTo>
                      <a:pt x="301" y="0"/>
                    </a:lnTo>
                    <a:lnTo>
                      <a:pt x="301" y="0"/>
                    </a:lnTo>
                    <a:lnTo>
                      <a:pt x="301" y="3"/>
                    </a:lnTo>
                    <a:close/>
                  </a:path>
                </a:pathLst>
              </a:custGeom>
              <a:solidFill>
                <a:srgbClr val="D6D5D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03" name="Freeform 154"/>
              <p:cNvSpPr/>
              <p:nvPr/>
            </p:nvSpPr>
            <p:spPr bwMode="auto">
              <a:xfrm>
                <a:off x="2567" y="1956"/>
                <a:ext cx="297" cy="489"/>
              </a:xfrm>
              <a:custGeom>
                <a:avLst/>
                <a:gdLst>
                  <a:gd name="T0" fmla="*/ 297 w 297"/>
                  <a:gd name="T1" fmla="*/ 8 h 489"/>
                  <a:gd name="T2" fmla="*/ 4 w 297"/>
                  <a:gd name="T3" fmla="*/ 489 h 489"/>
                  <a:gd name="T4" fmla="*/ 0 w 297"/>
                  <a:gd name="T5" fmla="*/ 489 h 489"/>
                  <a:gd name="T6" fmla="*/ 297 w 297"/>
                  <a:gd name="T7" fmla="*/ 0 h 489"/>
                  <a:gd name="T8" fmla="*/ 297 w 297"/>
                  <a:gd name="T9" fmla="*/ 4 h 489"/>
                  <a:gd name="T10" fmla="*/ 297 w 297"/>
                  <a:gd name="T11" fmla="*/ 8 h 489"/>
                </a:gdLst>
                <a:ahLst/>
                <a:cxnLst>
                  <a:cxn ang="0">
                    <a:pos x="T0" y="T1"/>
                  </a:cxn>
                  <a:cxn ang="0">
                    <a:pos x="T2" y="T3"/>
                  </a:cxn>
                  <a:cxn ang="0">
                    <a:pos x="T4" y="T5"/>
                  </a:cxn>
                  <a:cxn ang="0">
                    <a:pos x="T6" y="T7"/>
                  </a:cxn>
                  <a:cxn ang="0">
                    <a:pos x="T8" y="T9"/>
                  </a:cxn>
                  <a:cxn ang="0">
                    <a:pos x="T10" y="T11"/>
                  </a:cxn>
                </a:cxnLst>
                <a:rect l="0" t="0" r="r" b="b"/>
                <a:pathLst>
                  <a:path w="297" h="489">
                    <a:moveTo>
                      <a:pt x="297" y="8"/>
                    </a:moveTo>
                    <a:lnTo>
                      <a:pt x="4" y="489"/>
                    </a:lnTo>
                    <a:lnTo>
                      <a:pt x="0" y="489"/>
                    </a:lnTo>
                    <a:lnTo>
                      <a:pt x="297" y="0"/>
                    </a:lnTo>
                    <a:lnTo>
                      <a:pt x="297" y="4"/>
                    </a:lnTo>
                    <a:lnTo>
                      <a:pt x="297" y="8"/>
                    </a:lnTo>
                    <a:close/>
                  </a:path>
                </a:pathLst>
              </a:custGeom>
              <a:solidFill>
                <a:srgbClr val="D6D5D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04" name="Freeform 155"/>
              <p:cNvSpPr/>
              <p:nvPr/>
            </p:nvSpPr>
            <p:spPr bwMode="auto">
              <a:xfrm>
                <a:off x="2574" y="1964"/>
                <a:ext cx="290" cy="481"/>
              </a:xfrm>
              <a:custGeom>
                <a:avLst/>
                <a:gdLst>
                  <a:gd name="T0" fmla="*/ 290 w 290"/>
                  <a:gd name="T1" fmla="*/ 8 h 481"/>
                  <a:gd name="T2" fmla="*/ 4 w 290"/>
                  <a:gd name="T3" fmla="*/ 481 h 481"/>
                  <a:gd name="T4" fmla="*/ 0 w 290"/>
                  <a:gd name="T5" fmla="*/ 481 h 481"/>
                  <a:gd name="T6" fmla="*/ 290 w 290"/>
                  <a:gd name="T7" fmla="*/ 0 h 481"/>
                  <a:gd name="T8" fmla="*/ 290 w 290"/>
                  <a:gd name="T9" fmla="*/ 4 h 481"/>
                  <a:gd name="T10" fmla="*/ 290 w 290"/>
                  <a:gd name="T11" fmla="*/ 8 h 481"/>
                </a:gdLst>
                <a:ahLst/>
                <a:cxnLst>
                  <a:cxn ang="0">
                    <a:pos x="T0" y="T1"/>
                  </a:cxn>
                  <a:cxn ang="0">
                    <a:pos x="T2" y="T3"/>
                  </a:cxn>
                  <a:cxn ang="0">
                    <a:pos x="T4" y="T5"/>
                  </a:cxn>
                  <a:cxn ang="0">
                    <a:pos x="T6" y="T7"/>
                  </a:cxn>
                  <a:cxn ang="0">
                    <a:pos x="T8" y="T9"/>
                  </a:cxn>
                  <a:cxn ang="0">
                    <a:pos x="T10" y="T11"/>
                  </a:cxn>
                </a:cxnLst>
                <a:rect l="0" t="0" r="r" b="b"/>
                <a:pathLst>
                  <a:path w="290" h="481">
                    <a:moveTo>
                      <a:pt x="290" y="8"/>
                    </a:moveTo>
                    <a:lnTo>
                      <a:pt x="4" y="481"/>
                    </a:lnTo>
                    <a:lnTo>
                      <a:pt x="0" y="481"/>
                    </a:lnTo>
                    <a:lnTo>
                      <a:pt x="290" y="0"/>
                    </a:lnTo>
                    <a:lnTo>
                      <a:pt x="290" y="4"/>
                    </a:lnTo>
                    <a:lnTo>
                      <a:pt x="290" y="8"/>
                    </a:lnTo>
                    <a:close/>
                  </a:path>
                </a:pathLst>
              </a:custGeom>
              <a:solidFill>
                <a:srgbClr val="D6D5D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05" name="Freeform 156"/>
              <p:cNvSpPr/>
              <p:nvPr/>
            </p:nvSpPr>
            <p:spPr bwMode="auto">
              <a:xfrm>
                <a:off x="2574" y="1972"/>
                <a:ext cx="290" cy="473"/>
              </a:xfrm>
              <a:custGeom>
                <a:avLst/>
                <a:gdLst>
                  <a:gd name="T0" fmla="*/ 290 w 290"/>
                  <a:gd name="T1" fmla="*/ 7 h 473"/>
                  <a:gd name="T2" fmla="*/ 8 w 290"/>
                  <a:gd name="T3" fmla="*/ 473 h 473"/>
                  <a:gd name="T4" fmla="*/ 0 w 290"/>
                  <a:gd name="T5" fmla="*/ 473 h 473"/>
                  <a:gd name="T6" fmla="*/ 290 w 290"/>
                  <a:gd name="T7" fmla="*/ 0 h 473"/>
                  <a:gd name="T8" fmla="*/ 290 w 290"/>
                  <a:gd name="T9" fmla="*/ 0 h 473"/>
                  <a:gd name="T10" fmla="*/ 290 w 290"/>
                  <a:gd name="T11" fmla="*/ 7 h 473"/>
                </a:gdLst>
                <a:ahLst/>
                <a:cxnLst>
                  <a:cxn ang="0">
                    <a:pos x="T0" y="T1"/>
                  </a:cxn>
                  <a:cxn ang="0">
                    <a:pos x="T2" y="T3"/>
                  </a:cxn>
                  <a:cxn ang="0">
                    <a:pos x="T4" y="T5"/>
                  </a:cxn>
                  <a:cxn ang="0">
                    <a:pos x="T6" y="T7"/>
                  </a:cxn>
                  <a:cxn ang="0">
                    <a:pos x="T8" y="T9"/>
                  </a:cxn>
                  <a:cxn ang="0">
                    <a:pos x="T10" y="T11"/>
                  </a:cxn>
                </a:cxnLst>
                <a:rect l="0" t="0" r="r" b="b"/>
                <a:pathLst>
                  <a:path w="290" h="473">
                    <a:moveTo>
                      <a:pt x="290" y="7"/>
                    </a:moveTo>
                    <a:lnTo>
                      <a:pt x="8" y="473"/>
                    </a:lnTo>
                    <a:lnTo>
                      <a:pt x="0" y="473"/>
                    </a:lnTo>
                    <a:lnTo>
                      <a:pt x="290" y="0"/>
                    </a:lnTo>
                    <a:lnTo>
                      <a:pt x="290" y="0"/>
                    </a:lnTo>
                    <a:lnTo>
                      <a:pt x="290" y="7"/>
                    </a:lnTo>
                    <a:close/>
                  </a:path>
                </a:pathLst>
              </a:custGeom>
              <a:solidFill>
                <a:srgbClr val="D4D4D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06" name="Freeform 157"/>
              <p:cNvSpPr/>
              <p:nvPr/>
            </p:nvSpPr>
            <p:spPr bwMode="auto">
              <a:xfrm>
                <a:off x="2582" y="1979"/>
                <a:ext cx="282" cy="466"/>
              </a:xfrm>
              <a:custGeom>
                <a:avLst/>
                <a:gdLst>
                  <a:gd name="T0" fmla="*/ 282 w 282"/>
                  <a:gd name="T1" fmla="*/ 8 h 466"/>
                  <a:gd name="T2" fmla="*/ 8 w 282"/>
                  <a:gd name="T3" fmla="*/ 466 h 466"/>
                  <a:gd name="T4" fmla="*/ 0 w 282"/>
                  <a:gd name="T5" fmla="*/ 466 h 466"/>
                  <a:gd name="T6" fmla="*/ 282 w 282"/>
                  <a:gd name="T7" fmla="*/ 0 h 466"/>
                  <a:gd name="T8" fmla="*/ 282 w 282"/>
                  <a:gd name="T9" fmla="*/ 8 h 466"/>
                </a:gdLst>
                <a:ahLst/>
                <a:cxnLst>
                  <a:cxn ang="0">
                    <a:pos x="T0" y="T1"/>
                  </a:cxn>
                  <a:cxn ang="0">
                    <a:pos x="T2" y="T3"/>
                  </a:cxn>
                  <a:cxn ang="0">
                    <a:pos x="T4" y="T5"/>
                  </a:cxn>
                  <a:cxn ang="0">
                    <a:pos x="T6" y="T7"/>
                  </a:cxn>
                  <a:cxn ang="0">
                    <a:pos x="T8" y="T9"/>
                  </a:cxn>
                </a:cxnLst>
                <a:rect l="0" t="0" r="r" b="b"/>
                <a:pathLst>
                  <a:path w="282" h="466">
                    <a:moveTo>
                      <a:pt x="282" y="8"/>
                    </a:moveTo>
                    <a:lnTo>
                      <a:pt x="8" y="466"/>
                    </a:lnTo>
                    <a:lnTo>
                      <a:pt x="0" y="466"/>
                    </a:lnTo>
                    <a:lnTo>
                      <a:pt x="282" y="0"/>
                    </a:lnTo>
                    <a:lnTo>
                      <a:pt x="282" y="8"/>
                    </a:lnTo>
                    <a:close/>
                  </a:path>
                </a:pathLst>
              </a:custGeom>
              <a:solidFill>
                <a:srgbClr val="D4D4D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07" name="Freeform 158"/>
              <p:cNvSpPr/>
              <p:nvPr/>
            </p:nvSpPr>
            <p:spPr bwMode="auto">
              <a:xfrm>
                <a:off x="2590" y="1991"/>
                <a:ext cx="274" cy="454"/>
              </a:xfrm>
              <a:custGeom>
                <a:avLst/>
                <a:gdLst>
                  <a:gd name="T0" fmla="*/ 274 w 274"/>
                  <a:gd name="T1" fmla="*/ 7 h 454"/>
                  <a:gd name="T2" fmla="*/ 3 w 274"/>
                  <a:gd name="T3" fmla="*/ 454 h 454"/>
                  <a:gd name="T4" fmla="*/ 0 w 274"/>
                  <a:gd name="T5" fmla="*/ 454 h 454"/>
                  <a:gd name="T6" fmla="*/ 274 w 274"/>
                  <a:gd name="T7" fmla="*/ 0 h 454"/>
                  <a:gd name="T8" fmla="*/ 274 w 274"/>
                  <a:gd name="T9" fmla="*/ 7 h 454"/>
                </a:gdLst>
                <a:ahLst/>
                <a:cxnLst>
                  <a:cxn ang="0">
                    <a:pos x="T0" y="T1"/>
                  </a:cxn>
                  <a:cxn ang="0">
                    <a:pos x="T2" y="T3"/>
                  </a:cxn>
                  <a:cxn ang="0">
                    <a:pos x="T4" y="T5"/>
                  </a:cxn>
                  <a:cxn ang="0">
                    <a:pos x="T6" y="T7"/>
                  </a:cxn>
                  <a:cxn ang="0">
                    <a:pos x="T8" y="T9"/>
                  </a:cxn>
                </a:cxnLst>
                <a:rect l="0" t="0" r="r" b="b"/>
                <a:pathLst>
                  <a:path w="274" h="454">
                    <a:moveTo>
                      <a:pt x="274" y="7"/>
                    </a:moveTo>
                    <a:lnTo>
                      <a:pt x="3" y="454"/>
                    </a:lnTo>
                    <a:lnTo>
                      <a:pt x="0" y="454"/>
                    </a:lnTo>
                    <a:lnTo>
                      <a:pt x="274" y="0"/>
                    </a:lnTo>
                    <a:lnTo>
                      <a:pt x="274" y="7"/>
                    </a:lnTo>
                    <a:close/>
                  </a:path>
                </a:pathLst>
              </a:custGeom>
              <a:solidFill>
                <a:srgbClr val="D4D2D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08" name="Freeform 159"/>
              <p:cNvSpPr/>
              <p:nvPr/>
            </p:nvSpPr>
            <p:spPr bwMode="auto">
              <a:xfrm>
                <a:off x="2590" y="1995"/>
                <a:ext cx="274" cy="450"/>
              </a:xfrm>
              <a:custGeom>
                <a:avLst/>
                <a:gdLst>
                  <a:gd name="T0" fmla="*/ 274 w 274"/>
                  <a:gd name="T1" fmla="*/ 7 h 450"/>
                  <a:gd name="T2" fmla="*/ 7 w 274"/>
                  <a:gd name="T3" fmla="*/ 450 h 450"/>
                  <a:gd name="T4" fmla="*/ 0 w 274"/>
                  <a:gd name="T5" fmla="*/ 450 h 450"/>
                  <a:gd name="T6" fmla="*/ 274 w 274"/>
                  <a:gd name="T7" fmla="*/ 0 h 450"/>
                  <a:gd name="T8" fmla="*/ 274 w 274"/>
                  <a:gd name="T9" fmla="*/ 7 h 450"/>
                </a:gdLst>
                <a:ahLst/>
                <a:cxnLst>
                  <a:cxn ang="0">
                    <a:pos x="T0" y="T1"/>
                  </a:cxn>
                  <a:cxn ang="0">
                    <a:pos x="T2" y="T3"/>
                  </a:cxn>
                  <a:cxn ang="0">
                    <a:pos x="T4" y="T5"/>
                  </a:cxn>
                  <a:cxn ang="0">
                    <a:pos x="T6" y="T7"/>
                  </a:cxn>
                  <a:cxn ang="0">
                    <a:pos x="T8" y="T9"/>
                  </a:cxn>
                </a:cxnLst>
                <a:rect l="0" t="0" r="r" b="b"/>
                <a:pathLst>
                  <a:path w="274" h="450">
                    <a:moveTo>
                      <a:pt x="274" y="7"/>
                    </a:moveTo>
                    <a:lnTo>
                      <a:pt x="7" y="450"/>
                    </a:lnTo>
                    <a:lnTo>
                      <a:pt x="0" y="450"/>
                    </a:lnTo>
                    <a:lnTo>
                      <a:pt x="274" y="0"/>
                    </a:lnTo>
                    <a:lnTo>
                      <a:pt x="274" y="7"/>
                    </a:lnTo>
                    <a:close/>
                  </a:path>
                </a:pathLst>
              </a:custGeom>
              <a:solidFill>
                <a:srgbClr val="D4D2D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09" name="Freeform 160"/>
              <p:cNvSpPr/>
              <p:nvPr/>
            </p:nvSpPr>
            <p:spPr bwMode="auto">
              <a:xfrm>
                <a:off x="2597" y="2002"/>
                <a:ext cx="267" cy="443"/>
              </a:xfrm>
              <a:custGeom>
                <a:avLst/>
                <a:gdLst>
                  <a:gd name="T0" fmla="*/ 267 w 267"/>
                  <a:gd name="T1" fmla="*/ 12 h 443"/>
                  <a:gd name="T2" fmla="*/ 4 w 267"/>
                  <a:gd name="T3" fmla="*/ 443 h 443"/>
                  <a:gd name="T4" fmla="*/ 0 w 267"/>
                  <a:gd name="T5" fmla="*/ 443 h 443"/>
                  <a:gd name="T6" fmla="*/ 267 w 267"/>
                  <a:gd name="T7" fmla="*/ 0 h 443"/>
                  <a:gd name="T8" fmla="*/ 267 w 267"/>
                  <a:gd name="T9" fmla="*/ 12 h 443"/>
                </a:gdLst>
                <a:ahLst/>
                <a:cxnLst>
                  <a:cxn ang="0">
                    <a:pos x="T0" y="T1"/>
                  </a:cxn>
                  <a:cxn ang="0">
                    <a:pos x="T2" y="T3"/>
                  </a:cxn>
                  <a:cxn ang="0">
                    <a:pos x="T4" y="T5"/>
                  </a:cxn>
                  <a:cxn ang="0">
                    <a:pos x="T6" y="T7"/>
                  </a:cxn>
                  <a:cxn ang="0">
                    <a:pos x="T8" y="T9"/>
                  </a:cxn>
                </a:cxnLst>
                <a:rect l="0" t="0" r="r" b="b"/>
                <a:pathLst>
                  <a:path w="267" h="443">
                    <a:moveTo>
                      <a:pt x="267" y="12"/>
                    </a:moveTo>
                    <a:lnTo>
                      <a:pt x="4" y="443"/>
                    </a:lnTo>
                    <a:lnTo>
                      <a:pt x="0" y="443"/>
                    </a:lnTo>
                    <a:lnTo>
                      <a:pt x="267" y="0"/>
                    </a:lnTo>
                    <a:lnTo>
                      <a:pt x="267" y="12"/>
                    </a:lnTo>
                    <a:close/>
                  </a:path>
                </a:pathLst>
              </a:custGeom>
              <a:solidFill>
                <a:srgbClr val="D4D2D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10" name="Freeform 161"/>
              <p:cNvSpPr/>
              <p:nvPr/>
            </p:nvSpPr>
            <p:spPr bwMode="auto">
              <a:xfrm>
                <a:off x="2605" y="2014"/>
                <a:ext cx="259" cy="431"/>
              </a:xfrm>
              <a:custGeom>
                <a:avLst/>
                <a:gdLst>
                  <a:gd name="T0" fmla="*/ 259 w 259"/>
                  <a:gd name="T1" fmla="*/ 7 h 431"/>
                  <a:gd name="T2" fmla="*/ 4 w 259"/>
                  <a:gd name="T3" fmla="*/ 431 h 431"/>
                  <a:gd name="T4" fmla="*/ 0 w 259"/>
                  <a:gd name="T5" fmla="*/ 431 h 431"/>
                  <a:gd name="T6" fmla="*/ 259 w 259"/>
                  <a:gd name="T7" fmla="*/ 0 h 431"/>
                  <a:gd name="T8" fmla="*/ 259 w 259"/>
                  <a:gd name="T9" fmla="*/ 7 h 431"/>
                </a:gdLst>
                <a:ahLst/>
                <a:cxnLst>
                  <a:cxn ang="0">
                    <a:pos x="T0" y="T1"/>
                  </a:cxn>
                  <a:cxn ang="0">
                    <a:pos x="T2" y="T3"/>
                  </a:cxn>
                  <a:cxn ang="0">
                    <a:pos x="T4" y="T5"/>
                  </a:cxn>
                  <a:cxn ang="0">
                    <a:pos x="T6" y="T7"/>
                  </a:cxn>
                  <a:cxn ang="0">
                    <a:pos x="T8" y="T9"/>
                  </a:cxn>
                </a:cxnLst>
                <a:rect l="0" t="0" r="r" b="b"/>
                <a:pathLst>
                  <a:path w="259" h="431">
                    <a:moveTo>
                      <a:pt x="259" y="7"/>
                    </a:moveTo>
                    <a:lnTo>
                      <a:pt x="4" y="431"/>
                    </a:lnTo>
                    <a:lnTo>
                      <a:pt x="0" y="431"/>
                    </a:lnTo>
                    <a:lnTo>
                      <a:pt x="259" y="0"/>
                    </a:lnTo>
                    <a:lnTo>
                      <a:pt x="259" y="7"/>
                    </a:lnTo>
                    <a:close/>
                  </a:path>
                </a:pathLst>
              </a:custGeom>
              <a:solidFill>
                <a:srgbClr val="D4D2D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11" name="Freeform 162"/>
              <p:cNvSpPr/>
              <p:nvPr/>
            </p:nvSpPr>
            <p:spPr bwMode="auto">
              <a:xfrm>
                <a:off x="2609" y="2021"/>
                <a:ext cx="255" cy="424"/>
              </a:xfrm>
              <a:custGeom>
                <a:avLst/>
                <a:gdLst>
                  <a:gd name="T0" fmla="*/ 255 w 255"/>
                  <a:gd name="T1" fmla="*/ 8 h 424"/>
                  <a:gd name="T2" fmla="*/ 3 w 255"/>
                  <a:gd name="T3" fmla="*/ 424 h 424"/>
                  <a:gd name="T4" fmla="*/ 0 w 255"/>
                  <a:gd name="T5" fmla="*/ 424 h 424"/>
                  <a:gd name="T6" fmla="*/ 255 w 255"/>
                  <a:gd name="T7" fmla="*/ 0 h 424"/>
                  <a:gd name="T8" fmla="*/ 255 w 255"/>
                  <a:gd name="T9" fmla="*/ 8 h 424"/>
                </a:gdLst>
                <a:ahLst/>
                <a:cxnLst>
                  <a:cxn ang="0">
                    <a:pos x="T0" y="T1"/>
                  </a:cxn>
                  <a:cxn ang="0">
                    <a:pos x="T2" y="T3"/>
                  </a:cxn>
                  <a:cxn ang="0">
                    <a:pos x="T4" y="T5"/>
                  </a:cxn>
                  <a:cxn ang="0">
                    <a:pos x="T6" y="T7"/>
                  </a:cxn>
                  <a:cxn ang="0">
                    <a:pos x="T8" y="T9"/>
                  </a:cxn>
                </a:cxnLst>
                <a:rect l="0" t="0" r="r" b="b"/>
                <a:pathLst>
                  <a:path w="255" h="424">
                    <a:moveTo>
                      <a:pt x="255" y="8"/>
                    </a:moveTo>
                    <a:lnTo>
                      <a:pt x="3" y="424"/>
                    </a:lnTo>
                    <a:lnTo>
                      <a:pt x="0" y="424"/>
                    </a:lnTo>
                    <a:lnTo>
                      <a:pt x="255" y="0"/>
                    </a:lnTo>
                    <a:lnTo>
                      <a:pt x="255" y="8"/>
                    </a:lnTo>
                    <a:close/>
                  </a:path>
                </a:pathLst>
              </a:custGeom>
              <a:solidFill>
                <a:srgbClr val="D1D1D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12" name="Freeform 163"/>
              <p:cNvSpPr/>
              <p:nvPr/>
            </p:nvSpPr>
            <p:spPr bwMode="auto">
              <a:xfrm>
                <a:off x="2612" y="2029"/>
                <a:ext cx="252" cy="416"/>
              </a:xfrm>
              <a:custGeom>
                <a:avLst/>
                <a:gdLst>
                  <a:gd name="T0" fmla="*/ 252 w 252"/>
                  <a:gd name="T1" fmla="*/ 8 h 416"/>
                  <a:gd name="T2" fmla="*/ 8 w 252"/>
                  <a:gd name="T3" fmla="*/ 416 h 416"/>
                  <a:gd name="T4" fmla="*/ 0 w 252"/>
                  <a:gd name="T5" fmla="*/ 416 h 416"/>
                  <a:gd name="T6" fmla="*/ 252 w 252"/>
                  <a:gd name="T7" fmla="*/ 0 h 416"/>
                  <a:gd name="T8" fmla="*/ 252 w 252"/>
                  <a:gd name="T9" fmla="*/ 8 h 416"/>
                </a:gdLst>
                <a:ahLst/>
                <a:cxnLst>
                  <a:cxn ang="0">
                    <a:pos x="T0" y="T1"/>
                  </a:cxn>
                  <a:cxn ang="0">
                    <a:pos x="T2" y="T3"/>
                  </a:cxn>
                  <a:cxn ang="0">
                    <a:pos x="T4" y="T5"/>
                  </a:cxn>
                  <a:cxn ang="0">
                    <a:pos x="T6" y="T7"/>
                  </a:cxn>
                  <a:cxn ang="0">
                    <a:pos x="T8" y="T9"/>
                  </a:cxn>
                </a:cxnLst>
                <a:rect l="0" t="0" r="r" b="b"/>
                <a:pathLst>
                  <a:path w="252" h="416">
                    <a:moveTo>
                      <a:pt x="252" y="8"/>
                    </a:moveTo>
                    <a:lnTo>
                      <a:pt x="8" y="416"/>
                    </a:lnTo>
                    <a:lnTo>
                      <a:pt x="0" y="416"/>
                    </a:lnTo>
                    <a:lnTo>
                      <a:pt x="252" y="0"/>
                    </a:lnTo>
                    <a:lnTo>
                      <a:pt x="252" y="8"/>
                    </a:lnTo>
                    <a:close/>
                  </a:path>
                </a:pathLst>
              </a:custGeom>
              <a:solidFill>
                <a:srgbClr val="D1D1D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13" name="Freeform 164"/>
              <p:cNvSpPr/>
              <p:nvPr/>
            </p:nvSpPr>
            <p:spPr bwMode="auto">
              <a:xfrm>
                <a:off x="2620" y="2037"/>
                <a:ext cx="244" cy="408"/>
              </a:xfrm>
              <a:custGeom>
                <a:avLst/>
                <a:gdLst>
                  <a:gd name="T0" fmla="*/ 244 w 244"/>
                  <a:gd name="T1" fmla="*/ 7 h 408"/>
                  <a:gd name="T2" fmla="*/ 4 w 244"/>
                  <a:gd name="T3" fmla="*/ 408 h 408"/>
                  <a:gd name="T4" fmla="*/ 0 w 244"/>
                  <a:gd name="T5" fmla="*/ 408 h 408"/>
                  <a:gd name="T6" fmla="*/ 244 w 244"/>
                  <a:gd name="T7" fmla="*/ 0 h 408"/>
                  <a:gd name="T8" fmla="*/ 244 w 244"/>
                  <a:gd name="T9" fmla="*/ 7 h 408"/>
                </a:gdLst>
                <a:ahLst/>
                <a:cxnLst>
                  <a:cxn ang="0">
                    <a:pos x="T0" y="T1"/>
                  </a:cxn>
                  <a:cxn ang="0">
                    <a:pos x="T2" y="T3"/>
                  </a:cxn>
                  <a:cxn ang="0">
                    <a:pos x="T4" y="T5"/>
                  </a:cxn>
                  <a:cxn ang="0">
                    <a:pos x="T6" y="T7"/>
                  </a:cxn>
                  <a:cxn ang="0">
                    <a:pos x="T8" y="T9"/>
                  </a:cxn>
                </a:cxnLst>
                <a:rect l="0" t="0" r="r" b="b"/>
                <a:pathLst>
                  <a:path w="244" h="408">
                    <a:moveTo>
                      <a:pt x="244" y="7"/>
                    </a:moveTo>
                    <a:lnTo>
                      <a:pt x="4" y="408"/>
                    </a:lnTo>
                    <a:lnTo>
                      <a:pt x="0" y="408"/>
                    </a:lnTo>
                    <a:lnTo>
                      <a:pt x="244" y="0"/>
                    </a:lnTo>
                    <a:lnTo>
                      <a:pt x="244" y="7"/>
                    </a:lnTo>
                    <a:close/>
                  </a:path>
                </a:pathLst>
              </a:custGeom>
              <a:solidFill>
                <a:srgbClr val="D1D1D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14" name="Freeform 165"/>
              <p:cNvSpPr/>
              <p:nvPr/>
            </p:nvSpPr>
            <p:spPr bwMode="auto">
              <a:xfrm>
                <a:off x="2624" y="2048"/>
                <a:ext cx="240" cy="397"/>
              </a:xfrm>
              <a:custGeom>
                <a:avLst/>
                <a:gdLst>
                  <a:gd name="T0" fmla="*/ 240 w 240"/>
                  <a:gd name="T1" fmla="*/ 8 h 397"/>
                  <a:gd name="T2" fmla="*/ 4 w 240"/>
                  <a:gd name="T3" fmla="*/ 397 h 397"/>
                  <a:gd name="T4" fmla="*/ 0 w 240"/>
                  <a:gd name="T5" fmla="*/ 397 h 397"/>
                  <a:gd name="T6" fmla="*/ 240 w 240"/>
                  <a:gd name="T7" fmla="*/ 0 h 397"/>
                  <a:gd name="T8" fmla="*/ 240 w 240"/>
                  <a:gd name="T9" fmla="*/ 8 h 397"/>
                </a:gdLst>
                <a:ahLst/>
                <a:cxnLst>
                  <a:cxn ang="0">
                    <a:pos x="T0" y="T1"/>
                  </a:cxn>
                  <a:cxn ang="0">
                    <a:pos x="T2" y="T3"/>
                  </a:cxn>
                  <a:cxn ang="0">
                    <a:pos x="T4" y="T5"/>
                  </a:cxn>
                  <a:cxn ang="0">
                    <a:pos x="T6" y="T7"/>
                  </a:cxn>
                  <a:cxn ang="0">
                    <a:pos x="T8" y="T9"/>
                  </a:cxn>
                </a:cxnLst>
                <a:rect l="0" t="0" r="r" b="b"/>
                <a:pathLst>
                  <a:path w="240" h="397">
                    <a:moveTo>
                      <a:pt x="240" y="8"/>
                    </a:moveTo>
                    <a:lnTo>
                      <a:pt x="4" y="397"/>
                    </a:lnTo>
                    <a:lnTo>
                      <a:pt x="0" y="397"/>
                    </a:lnTo>
                    <a:lnTo>
                      <a:pt x="240" y="0"/>
                    </a:lnTo>
                    <a:lnTo>
                      <a:pt x="240" y="8"/>
                    </a:lnTo>
                    <a:close/>
                  </a:path>
                </a:pathLst>
              </a:custGeom>
              <a:solidFill>
                <a:srgbClr val="D1D1D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15" name="Freeform 166"/>
              <p:cNvSpPr/>
              <p:nvPr/>
            </p:nvSpPr>
            <p:spPr bwMode="auto">
              <a:xfrm>
                <a:off x="2628" y="2052"/>
                <a:ext cx="236" cy="393"/>
              </a:xfrm>
              <a:custGeom>
                <a:avLst/>
                <a:gdLst>
                  <a:gd name="T0" fmla="*/ 236 w 236"/>
                  <a:gd name="T1" fmla="*/ 7 h 393"/>
                  <a:gd name="T2" fmla="*/ 3 w 236"/>
                  <a:gd name="T3" fmla="*/ 393 h 393"/>
                  <a:gd name="T4" fmla="*/ 0 w 236"/>
                  <a:gd name="T5" fmla="*/ 393 h 393"/>
                  <a:gd name="T6" fmla="*/ 236 w 236"/>
                  <a:gd name="T7" fmla="*/ 0 h 393"/>
                  <a:gd name="T8" fmla="*/ 236 w 236"/>
                  <a:gd name="T9" fmla="*/ 7 h 393"/>
                </a:gdLst>
                <a:ahLst/>
                <a:cxnLst>
                  <a:cxn ang="0">
                    <a:pos x="T0" y="T1"/>
                  </a:cxn>
                  <a:cxn ang="0">
                    <a:pos x="T2" y="T3"/>
                  </a:cxn>
                  <a:cxn ang="0">
                    <a:pos x="T4" y="T5"/>
                  </a:cxn>
                  <a:cxn ang="0">
                    <a:pos x="T6" y="T7"/>
                  </a:cxn>
                  <a:cxn ang="0">
                    <a:pos x="T8" y="T9"/>
                  </a:cxn>
                </a:cxnLst>
                <a:rect l="0" t="0" r="r" b="b"/>
                <a:pathLst>
                  <a:path w="236" h="393">
                    <a:moveTo>
                      <a:pt x="236" y="7"/>
                    </a:moveTo>
                    <a:lnTo>
                      <a:pt x="3" y="393"/>
                    </a:lnTo>
                    <a:lnTo>
                      <a:pt x="0" y="393"/>
                    </a:lnTo>
                    <a:lnTo>
                      <a:pt x="236" y="0"/>
                    </a:lnTo>
                    <a:lnTo>
                      <a:pt x="236" y="7"/>
                    </a:lnTo>
                    <a:close/>
                  </a:path>
                </a:pathLst>
              </a:custGeom>
              <a:solidFill>
                <a:srgbClr val="D1D1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16" name="Freeform 167"/>
              <p:cNvSpPr/>
              <p:nvPr/>
            </p:nvSpPr>
            <p:spPr bwMode="auto">
              <a:xfrm>
                <a:off x="2635" y="2059"/>
                <a:ext cx="229" cy="386"/>
              </a:xfrm>
              <a:custGeom>
                <a:avLst/>
                <a:gdLst>
                  <a:gd name="T0" fmla="*/ 229 w 229"/>
                  <a:gd name="T1" fmla="*/ 12 h 386"/>
                  <a:gd name="T2" fmla="*/ 8 w 229"/>
                  <a:gd name="T3" fmla="*/ 386 h 386"/>
                  <a:gd name="T4" fmla="*/ 0 w 229"/>
                  <a:gd name="T5" fmla="*/ 386 h 386"/>
                  <a:gd name="T6" fmla="*/ 229 w 229"/>
                  <a:gd name="T7" fmla="*/ 0 h 386"/>
                  <a:gd name="T8" fmla="*/ 229 w 229"/>
                  <a:gd name="T9" fmla="*/ 12 h 386"/>
                </a:gdLst>
                <a:ahLst/>
                <a:cxnLst>
                  <a:cxn ang="0">
                    <a:pos x="T0" y="T1"/>
                  </a:cxn>
                  <a:cxn ang="0">
                    <a:pos x="T2" y="T3"/>
                  </a:cxn>
                  <a:cxn ang="0">
                    <a:pos x="T4" y="T5"/>
                  </a:cxn>
                  <a:cxn ang="0">
                    <a:pos x="T6" y="T7"/>
                  </a:cxn>
                  <a:cxn ang="0">
                    <a:pos x="T8" y="T9"/>
                  </a:cxn>
                </a:cxnLst>
                <a:rect l="0" t="0" r="r" b="b"/>
                <a:pathLst>
                  <a:path w="229" h="386">
                    <a:moveTo>
                      <a:pt x="229" y="12"/>
                    </a:moveTo>
                    <a:lnTo>
                      <a:pt x="8" y="386"/>
                    </a:lnTo>
                    <a:lnTo>
                      <a:pt x="0" y="386"/>
                    </a:lnTo>
                    <a:lnTo>
                      <a:pt x="229" y="0"/>
                    </a:lnTo>
                    <a:lnTo>
                      <a:pt x="229" y="12"/>
                    </a:lnTo>
                    <a:close/>
                  </a:path>
                </a:pathLst>
              </a:custGeom>
              <a:solidFill>
                <a:srgbClr val="D1D1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17" name="Freeform 168"/>
              <p:cNvSpPr/>
              <p:nvPr/>
            </p:nvSpPr>
            <p:spPr bwMode="auto">
              <a:xfrm>
                <a:off x="2635" y="2071"/>
                <a:ext cx="229" cy="374"/>
              </a:xfrm>
              <a:custGeom>
                <a:avLst/>
                <a:gdLst>
                  <a:gd name="T0" fmla="*/ 229 w 229"/>
                  <a:gd name="T1" fmla="*/ 8 h 374"/>
                  <a:gd name="T2" fmla="*/ 8 w 229"/>
                  <a:gd name="T3" fmla="*/ 374 h 374"/>
                  <a:gd name="T4" fmla="*/ 0 w 229"/>
                  <a:gd name="T5" fmla="*/ 374 h 374"/>
                  <a:gd name="T6" fmla="*/ 229 w 229"/>
                  <a:gd name="T7" fmla="*/ 0 h 374"/>
                  <a:gd name="T8" fmla="*/ 229 w 229"/>
                  <a:gd name="T9" fmla="*/ 8 h 374"/>
                </a:gdLst>
                <a:ahLst/>
                <a:cxnLst>
                  <a:cxn ang="0">
                    <a:pos x="T0" y="T1"/>
                  </a:cxn>
                  <a:cxn ang="0">
                    <a:pos x="T2" y="T3"/>
                  </a:cxn>
                  <a:cxn ang="0">
                    <a:pos x="T4" y="T5"/>
                  </a:cxn>
                  <a:cxn ang="0">
                    <a:pos x="T6" y="T7"/>
                  </a:cxn>
                  <a:cxn ang="0">
                    <a:pos x="T8" y="T9"/>
                  </a:cxn>
                </a:cxnLst>
                <a:rect l="0" t="0" r="r" b="b"/>
                <a:pathLst>
                  <a:path w="229" h="374">
                    <a:moveTo>
                      <a:pt x="229" y="8"/>
                    </a:moveTo>
                    <a:lnTo>
                      <a:pt x="8" y="374"/>
                    </a:lnTo>
                    <a:lnTo>
                      <a:pt x="0" y="374"/>
                    </a:lnTo>
                    <a:lnTo>
                      <a:pt x="229" y="0"/>
                    </a:lnTo>
                    <a:lnTo>
                      <a:pt x="229" y="8"/>
                    </a:lnTo>
                    <a:close/>
                  </a:path>
                </a:pathLst>
              </a:custGeom>
              <a:solidFill>
                <a:srgbClr val="D1D1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18" name="Freeform 169"/>
              <p:cNvSpPr/>
              <p:nvPr/>
            </p:nvSpPr>
            <p:spPr bwMode="auto">
              <a:xfrm>
                <a:off x="2643" y="2079"/>
                <a:ext cx="221" cy="366"/>
              </a:xfrm>
              <a:custGeom>
                <a:avLst/>
                <a:gdLst>
                  <a:gd name="T0" fmla="*/ 221 w 221"/>
                  <a:gd name="T1" fmla="*/ 7 h 366"/>
                  <a:gd name="T2" fmla="*/ 8 w 221"/>
                  <a:gd name="T3" fmla="*/ 366 h 366"/>
                  <a:gd name="T4" fmla="*/ 0 w 221"/>
                  <a:gd name="T5" fmla="*/ 366 h 366"/>
                  <a:gd name="T6" fmla="*/ 221 w 221"/>
                  <a:gd name="T7" fmla="*/ 0 h 366"/>
                  <a:gd name="T8" fmla="*/ 221 w 221"/>
                  <a:gd name="T9" fmla="*/ 7 h 366"/>
                </a:gdLst>
                <a:ahLst/>
                <a:cxnLst>
                  <a:cxn ang="0">
                    <a:pos x="T0" y="T1"/>
                  </a:cxn>
                  <a:cxn ang="0">
                    <a:pos x="T2" y="T3"/>
                  </a:cxn>
                  <a:cxn ang="0">
                    <a:pos x="T4" y="T5"/>
                  </a:cxn>
                  <a:cxn ang="0">
                    <a:pos x="T6" y="T7"/>
                  </a:cxn>
                  <a:cxn ang="0">
                    <a:pos x="T8" y="T9"/>
                  </a:cxn>
                </a:cxnLst>
                <a:rect l="0" t="0" r="r" b="b"/>
                <a:pathLst>
                  <a:path w="221" h="366">
                    <a:moveTo>
                      <a:pt x="221" y="7"/>
                    </a:moveTo>
                    <a:lnTo>
                      <a:pt x="8" y="366"/>
                    </a:lnTo>
                    <a:lnTo>
                      <a:pt x="0" y="366"/>
                    </a:lnTo>
                    <a:lnTo>
                      <a:pt x="221" y="0"/>
                    </a:lnTo>
                    <a:lnTo>
                      <a:pt x="221" y="7"/>
                    </a:lnTo>
                    <a:close/>
                  </a:path>
                </a:pathLst>
              </a:custGeom>
              <a:solidFill>
                <a:srgbClr val="D1D1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19" name="Freeform 170"/>
              <p:cNvSpPr/>
              <p:nvPr/>
            </p:nvSpPr>
            <p:spPr bwMode="auto">
              <a:xfrm>
                <a:off x="2651" y="2086"/>
                <a:ext cx="213" cy="359"/>
              </a:xfrm>
              <a:custGeom>
                <a:avLst/>
                <a:gdLst>
                  <a:gd name="T0" fmla="*/ 213 w 213"/>
                  <a:gd name="T1" fmla="*/ 8 h 359"/>
                  <a:gd name="T2" fmla="*/ 3 w 213"/>
                  <a:gd name="T3" fmla="*/ 359 h 359"/>
                  <a:gd name="T4" fmla="*/ 0 w 213"/>
                  <a:gd name="T5" fmla="*/ 359 h 359"/>
                  <a:gd name="T6" fmla="*/ 213 w 213"/>
                  <a:gd name="T7" fmla="*/ 0 h 359"/>
                  <a:gd name="T8" fmla="*/ 213 w 213"/>
                  <a:gd name="T9" fmla="*/ 8 h 359"/>
                </a:gdLst>
                <a:ahLst/>
                <a:cxnLst>
                  <a:cxn ang="0">
                    <a:pos x="T0" y="T1"/>
                  </a:cxn>
                  <a:cxn ang="0">
                    <a:pos x="T2" y="T3"/>
                  </a:cxn>
                  <a:cxn ang="0">
                    <a:pos x="T4" y="T5"/>
                  </a:cxn>
                  <a:cxn ang="0">
                    <a:pos x="T6" y="T7"/>
                  </a:cxn>
                  <a:cxn ang="0">
                    <a:pos x="T8" y="T9"/>
                  </a:cxn>
                </a:cxnLst>
                <a:rect l="0" t="0" r="r" b="b"/>
                <a:pathLst>
                  <a:path w="213" h="359">
                    <a:moveTo>
                      <a:pt x="213" y="8"/>
                    </a:moveTo>
                    <a:lnTo>
                      <a:pt x="3" y="359"/>
                    </a:lnTo>
                    <a:lnTo>
                      <a:pt x="0" y="359"/>
                    </a:lnTo>
                    <a:lnTo>
                      <a:pt x="213" y="0"/>
                    </a:lnTo>
                    <a:lnTo>
                      <a:pt x="213" y="8"/>
                    </a:lnTo>
                    <a:close/>
                  </a:path>
                </a:pathLst>
              </a:custGeom>
              <a:solidFill>
                <a:srgbClr val="CFCFC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20" name="Freeform 171"/>
              <p:cNvSpPr/>
              <p:nvPr/>
            </p:nvSpPr>
            <p:spPr bwMode="auto">
              <a:xfrm>
                <a:off x="2654" y="2094"/>
                <a:ext cx="210" cy="351"/>
              </a:xfrm>
              <a:custGeom>
                <a:avLst/>
                <a:gdLst>
                  <a:gd name="T0" fmla="*/ 210 w 210"/>
                  <a:gd name="T1" fmla="*/ 8 h 351"/>
                  <a:gd name="T2" fmla="*/ 4 w 210"/>
                  <a:gd name="T3" fmla="*/ 351 h 351"/>
                  <a:gd name="T4" fmla="*/ 0 w 210"/>
                  <a:gd name="T5" fmla="*/ 351 h 351"/>
                  <a:gd name="T6" fmla="*/ 210 w 210"/>
                  <a:gd name="T7" fmla="*/ 0 h 351"/>
                  <a:gd name="T8" fmla="*/ 210 w 210"/>
                  <a:gd name="T9" fmla="*/ 8 h 351"/>
                </a:gdLst>
                <a:ahLst/>
                <a:cxnLst>
                  <a:cxn ang="0">
                    <a:pos x="T0" y="T1"/>
                  </a:cxn>
                  <a:cxn ang="0">
                    <a:pos x="T2" y="T3"/>
                  </a:cxn>
                  <a:cxn ang="0">
                    <a:pos x="T4" y="T5"/>
                  </a:cxn>
                  <a:cxn ang="0">
                    <a:pos x="T6" y="T7"/>
                  </a:cxn>
                  <a:cxn ang="0">
                    <a:pos x="T8" y="T9"/>
                  </a:cxn>
                </a:cxnLst>
                <a:rect l="0" t="0" r="r" b="b"/>
                <a:pathLst>
                  <a:path w="210" h="351">
                    <a:moveTo>
                      <a:pt x="210" y="8"/>
                    </a:moveTo>
                    <a:lnTo>
                      <a:pt x="4" y="351"/>
                    </a:lnTo>
                    <a:lnTo>
                      <a:pt x="0" y="351"/>
                    </a:lnTo>
                    <a:lnTo>
                      <a:pt x="210" y="0"/>
                    </a:lnTo>
                    <a:lnTo>
                      <a:pt x="210" y="8"/>
                    </a:lnTo>
                    <a:close/>
                  </a:path>
                </a:pathLst>
              </a:custGeom>
              <a:solidFill>
                <a:srgbClr val="CFCFC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21" name="Freeform 172"/>
              <p:cNvSpPr/>
              <p:nvPr/>
            </p:nvSpPr>
            <p:spPr bwMode="auto">
              <a:xfrm>
                <a:off x="2658" y="2102"/>
                <a:ext cx="206" cy="343"/>
              </a:xfrm>
              <a:custGeom>
                <a:avLst/>
                <a:gdLst>
                  <a:gd name="T0" fmla="*/ 206 w 206"/>
                  <a:gd name="T1" fmla="*/ 11 h 343"/>
                  <a:gd name="T2" fmla="*/ 8 w 206"/>
                  <a:gd name="T3" fmla="*/ 343 h 343"/>
                  <a:gd name="T4" fmla="*/ 0 w 206"/>
                  <a:gd name="T5" fmla="*/ 343 h 343"/>
                  <a:gd name="T6" fmla="*/ 206 w 206"/>
                  <a:gd name="T7" fmla="*/ 0 h 343"/>
                  <a:gd name="T8" fmla="*/ 206 w 206"/>
                  <a:gd name="T9" fmla="*/ 11 h 343"/>
                </a:gdLst>
                <a:ahLst/>
                <a:cxnLst>
                  <a:cxn ang="0">
                    <a:pos x="T0" y="T1"/>
                  </a:cxn>
                  <a:cxn ang="0">
                    <a:pos x="T2" y="T3"/>
                  </a:cxn>
                  <a:cxn ang="0">
                    <a:pos x="T4" y="T5"/>
                  </a:cxn>
                  <a:cxn ang="0">
                    <a:pos x="T6" y="T7"/>
                  </a:cxn>
                  <a:cxn ang="0">
                    <a:pos x="T8" y="T9"/>
                  </a:cxn>
                </a:cxnLst>
                <a:rect l="0" t="0" r="r" b="b"/>
                <a:pathLst>
                  <a:path w="206" h="343">
                    <a:moveTo>
                      <a:pt x="206" y="11"/>
                    </a:moveTo>
                    <a:lnTo>
                      <a:pt x="8" y="343"/>
                    </a:lnTo>
                    <a:lnTo>
                      <a:pt x="0" y="343"/>
                    </a:lnTo>
                    <a:lnTo>
                      <a:pt x="206" y="0"/>
                    </a:lnTo>
                    <a:lnTo>
                      <a:pt x="206" y="11"/>
                    </a:lnTo>
                    <a:close/>
                  </a:path>
                </a:pathLst>
              </a:custGeom>
              <a:solidFill>
                <a:srgbClr val="CFCFC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22" name="Freeform 173"/>
              <p:cNvSpPr/>
              <p:nvPr/>
            </p:nvSpPr>
            <p:spPr bwMode="auto">
              <a:xfrm>
                <a:off x="2666" y="2113"/>
                <a:ext cx="198" cy="332"/>
              </a:xfrm>
              <a:custGeom>
                <a:avLst/>
                <a:gdLst>
                  <a:gd name="T0" fmla="*/ 198 w 198"/>
                  <a:gd name="T1" fmla="*/ 8 h 332"/>
                  <a:gd name="T2" fmla="*/ 4 w 198"/>
                  <a:gd name="T3" fmla="*/ 332 h 332"/>
                  <a:gd name="T4" fmla="*/ 0 w 198"/>
                  <a:gd name="T5" fmla="*/ 332 h 332"/>
                  <a:gd name="T6" fmla="*/ 198 w 198"/>
                  <a:gd name="T7" fmla="*/ 0 h 332"/>
                  <a:gd name="T8" fmla="*/ 198 w 198"/>
                  <a:gd name="T9" fmla="*/ 8 h 332"/>
                </a:gdLst>
                <a:ahLst/>
                <a:cxnLst>
                  <a:cxn ang="0">
                    <a:pos x="T0" y="T1"/>
                  </a:cxn>
                  <a:cxn ang="0">
                    <a:pos x="T2" y="T3"/>
                  </a:cxn>
                  <a:cxn ang="0">
                    <a:pos x="T4" y="T5"/>
                  </a:cxn>
                  <a:cxn ang="0">
                    <a:pos x="T6" y="T7"/>
                  </a:cxn>
                  <a:cxn ang="0">
                    <a:pos x="T8" y="T9"/>
                  </a:cxn>
                </a:cxnLst>
                <a:rect l="0" t="0" r="r" b="b"/>
                <a:pathLst>
                  <a:path w="198" h="332">
                    <a:moveTo>
                      <a:pt x="198" y="8"/>
                    </a:moveTo>
                    <a:lnTo>
                      <a:pt x="4" y="332"/>
                    </a:lnTo>
                    <a:lnTo>
                      <a:pt x="0" y="332"/>
                    </a:lnTo>
                    <a:lnTo>
                      <a:pt x="198" y="0"/>
                    </a:lnTo>
                    <a:lnTo>
                      <a:pt x="198" y="8"/>
                    </a:lnTo>
                    <a:close/>
                  </a:path>
                </a:pathLst>
              </a:custGeom>
              <a:solidFill>
                <a:srgbClr val="CFCFC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23" name="Freeform 174"/>
              <p:cNvSpPr/>
              <p:nvPr/>
            </p:nvSpPr>
            <p:spPr bwMode="auto">
              <a:xfrm>
                <a:off x="2670" y="2121"/>
                <a:ext cx="194" cy="324"/>
              </a:xfrm>
              <a:custGeom>
                <a:avLst/>
                <a:gdLst>
                  <a:gd name="T0" fmla="*/ 194 w 194"/>
                  <a:gd name="T1" fmla="*/ 7 h 324"/>
                  <a:gd name="T2" fmla="*/ 3 w 194"/>
                  <a:gd name="T3" fmla="*/ 324 h 324"/>
                  <a:gd name="T4" fmla="*/ 0 w 194"/>
                  <a:gd name="T5" fmla="*/ 324 h 324"/>
                  <a:gd name="T6" fmla="*/ 194 w 194"/>
                  <a:gd name="T7" fmla="*/ 0 h 324"/>
                  <a:gd name="T8" fmla="*/ 194 w 194"/>
                  <a:gd name="T9" fmla="*/ 7 h 324"/>
                </a:gdLst>
                <a:ahLst/>
                <a:cxnLst>
                  <a:cxn ang="0">
                    <a:pos x="T0" y="T1"/>
                  </a:cxn>
                  <a:cxn ang="0">
                    <a:pos x="T2" y="T3"/>
                  </a:cxn>
                  <a:cxn ang="0">
                    <a:pos x="T4" y="T5"/>
                  </a:cxn>
                  <a:cxn ang="0">
                    <a:pos x="T6" y="T7"/>
                  </a:cxn>
                  <a:cxn ang="0">
                    <a:pos x="T8" y="T9"/>
                  </a:cxn>
                </a:cxnLst>
                <a:rect l="0" t="0" r="r" b="b"/>
                <a:pathLst>
                  <a:path w="194" h="324">
                    <a:moveTo>
                      <a:pt x="194" y="7"/>
                    </a:moveTo>
                    <a:lnTo>
                      <a:pt x="3" y="324"/>
                    </a:lnTo>
                    <a:lnTo>
                      <a:pt x="0" y="324"/>
                    </a:lnTo>
                    <a:lnTo>
                      <a:pt x="194" y="0"/>
                    </a:lnTo>
                    <a:lnTo>
                      <a:pt x="194" y="7"/>
                    </a:lnTo>
                    <a:close/>
                  </a:path>
                </a:pathLst>
              </a:custGeom>
              <a:solidFill>
                <a:srgbClr val="D0CFC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24" name="Freeform 175"/>
              <p:cNvSpPr/>
              <p:nvPr/>
            </p:nvSpPr>
            <p:spPr bwMode="auto">
              <a:xfrm>
                <a:off x="2673" y="2128"/>
                <a:ext cx="191" cy="317"/>
              </a:xfrm>
              <a:custGeom>
                <a:avLst/>
                <a:gdLst>
                  <a:gd name="T0" fmla="*/ 191 w 191"/>
                  <a:gd name="T1" fmla="*/ 8 h 317"/>
                  <a:gd name="T2" fmla="*/ 4 w 191"/>
                  <a:gd name="T3" fmla="*/ 317 h 317"/>
                  <a:gd name="T4" fmla="*/ 0 w 191"/>
                  <a:gd name="T5" fmla="*/ 317 h 317"/>
                  <a:gd name="T6" fmla="*/ 191 w 191"/>
                  <a:gd name="T7" fmla="*/ 0 h 317"/>
                  <a:gd name="T8" fmla="*/ 191 w 191"/>
                  <a:gd name="T9" fmla="*/ 8 h 317"/>
                </a:gdLst>
                <a:ahLst/>
                <a:cxnLst>
                  <a:cxn ang="0">
                    <a:pos x="T0" y="T1"/>
                  </a:cxn>
                  <a:cxn ang="0">
                    <a:pos x="T2" y="T3"/>
                  </a:cxn>
                  <a:cxn ang="0">
                    <a:pos x="T4" y="T5"/>
                  </a:cxn>
                  <a:cxn ang="0">
                    <a:pos x="T6" y="T7"/>
                  </a:cxn>
                  <a:cxn ang="0">
                    <a:pos x="T8" y="T9"/>
                  </a:cxn>
                </a:cxnLst>
                <a:rect l="0" t="0" r="r" b="b"/>
                <a:pathLst>
                  <a:path w="191" h="317">
                    <a:moveTo>
                      <a:pt x="191" y="8"/>
                    </a:moveTo>
                    <a:lnTo>
                      <a:pt x="4" y="317"/>
                    </a:lnTo>
                    <a:lnTo>
                      <a:pt x="0" y="317"/>
                    </a:lnTo>
                    <a:lnTo>
                      <a:pt x="191" y="0"/>
                    </a:lnTo>
                    <a:lnTo>
                      <a:pt x="191" y="8"/>
                    </a:lnTo>
                    <a:close/>
                  </a:path>
                </a:pathLst>
              </a:custGeom>
              <a:solidFill>
                <a:srgbClr val="D0CFC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25" name="Freeform 176"/>
              <p:cNvSpPr/>
              <p:nvPr/>
            </p:nvSpPr>
            <p:spPr bwMode="auto">
              <a:xfrm>
                <a:off x="2681" y="2140"/>
                <a:ext cx="183" cy="305"/>
              </a:xfrm>
              <a:custGeom>
                <a:avLst/>
                <a:gdLst>
                  <a:gd name="T0" fmla="*/ 183 w 183"/>
                  <a:gd name="T1" fmla="*/ 7 h 305"/>
                  <a:gd name="T2" fmla="*/ 4 w 183"/>
                  <a:gd name="T3" fmla="*/ 305 h 305"/>
                  <a:gd name="T4" fmla="*/ 0 w 183"/>
                  <a:gd name="T5" fmla="*/ 305 h 305"/>
                  <a:gd name="T6" fmla="*/ 183 w 183"/>
                  <a:gd name="T7" fmla="*/ 0 h 305"/>
                  <a:gd name="T8" fmla="*/ 183 w 183"/>
                  <a:gd name="T9" fmla="*/ 7 h 305"/>
                </a:gdLst>
                <a:ahLst/>
                <a:cxnLst>
                  <a:cxn ang="0">
                    <a:pos x="T0" y="T1"/>
                  </a:cxn>
                  <a:cxn ang="0">
                    <a:pos x="T2" y="T3"/>
                  </a:cxn>
                  <a:cxn ang="0">
                    <a:pos x="T4" y="T5"/>
                  </a:cxn>
                  <a:cxn ang="0">
                    <a:pos x="T6" y="T7"/>
                  </a:cxn>
                  <a:cxn ang="0">
                    <a:pos x="T8" y="T9"/>
                  </a:cxn>
                </a:cxnLst>
                <a:rect l="0" t="0" r="r" b="b"/>
                <a:pathLst>
                  <a:path w="183" h="305">
                    <a:moveTo>
                      <a:pt x="183" y="7"/>
                    </a:moveTo>
                    <a:lnTo>
                      <a:pt x="4" y="305"/>
                    </a:lnTo>
                    <a:lnTo>
                      <a:pt x="0" y="305"/>
                    </a:lnTo>
                    <a:lnTo>
                      <a:pt x="183" y="0"/>
                    </a:lnTo>
                    <a:lnTo>
                      <a:pt x="183" y="7"/>
                    </a:lnTo>
                    <a:close/>
                  </a:path>
                </a:pathLst>
              </a:custGeom>
              <a:solidFill>
                <a:srgbClr val="D0CFC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26" name="Freeform 177"/>
              <p:cNvSpPr/>
              <p:nvPr/>
            </p:nvSpPr>
            <p:spPr bwMode="auto">
              <a:xfrm>
                <a:off x="2685" y="2147"/>
                <a:ext cx="179" cy="298"/>
              </a:xfrm>
              <a:custGeom>
                <a:avLst/>
                <a:gdLst>
                  <a:gd name="T0" fmla="*/ 179 w 179"/>
                  <a:gd name="T1" fmla="*/ 8 h 298"/>
                  <a:gd name="T2" fmla="*/ 7 w 179"/>
                  <a:gd name="T3" fmla="*/ 298 h 298"/>
                  <a:gd name="T4" fmla="*/ 0 w 179"/>
                  <a:gd name="T5" fmla="*/ 298 h 298"/>
                  <a:gd name="T6" fmla="*/ 179 w 179"/>
                  <a:gd name="T7" fmla="*/ 0 h 298"/>
                  <a:gd name="T8" fmla="*/ 179 w 179"/>
                  <a:gd name="T9" fmla="*/ 8 h 298"/>
                </a:gdLst>
                <a:ahLst/>
                <a:cxnLst>
                  <a:cxn ang="0">
                    <a:pos x="T0" y="T1"/>
                  </a:cxn>
                  <a:cxn ang="0">
                    <a:pos x="T2" y="T3"/>
                  </a:cxn>
                  <a:cxn ang="0">
                    <a:pos x="T4" y="T5"/>
                  </a:cxn>
                  <a:cxn ang="0">
                    <a:pos x="T6" y="T7"/>
                  </a:cxn>
                  <a:cxn ang="0">
                    <a:pos x="T8" y="T9"/>
                  </a:cxn>
                </a:cxnLst>
                <a:rect l="0" t="0" r="r" b="b"/>
                <a:pathLst>
                  <a:path w="179" h="298">
                    <a:moveTo>
                      <a:pt x="179" y="8"/>
                    </a:moveTo>
                    <a:lnTo>
                      <a:pt x="7" y="298"/>
                    </a:lnTo>
                    <a:lnTo>
                      <a:pt x="0" y="298"/>
                    </a:lnTo>
                    <a:lnTo>
                      <a:pt x="179" y="0"/>
                    </a:lnTo>
                    <a:lnTo>
                      <a:pt x="179" y="8"/>
                    </a:lnTo>
                    <a:close/>
                  </a:path>
                </a:pathLst>
              </a:custGeom>
              <a:solidFill>
                <a:srgbClr val="CDCCC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27" name="Freeform 178"/>
              <p:cNvSpPr/>
              <p:nvPr/>
            </p:nvSpPr>
            <p:spPr bwMode="auto">
              <a:xfrm>
                <a:off x="2689" y="2151"/>
                <a:ext cx="175" cy="294"/>
              </a:xfrm>
              <a:custGeom>
                <a:avLst/>
                <a:gdLst>
                  <a:gd name="T0" fmla="*/ 175 w 175"/>
                  <a:gd name="T1" fmla="*/ 12 h 294"/>
                  <a:gd name="T2" fmla="*/ 7 w 175"/>
                  <a:gd name="T3" fmla="*/ 294 h 294"/>
                  <a:gd name="T4" fmla="*/ 0 w 175"/>
                  <a:gd name="T5" fmla="*/ 294 h 294"/>
                  <a:gd name="T6" fmla="*/ 175 w 175"/>
                  <a:gd name="T7" fmla="*/ 0 h 294"/>
                  <a:gd name="T8" fmla="*/ 175 w 175"/>
                  <a:gd name="T9" fmla="*/ 12 h 294"/>
                </a:gdLst>
                <a:ahLst/>
                <a:cxnLst>
                  <a:cxn ang="0">
                    <a:pos x="T0" y="T1"/>
                  </a:cxn>
                  <a:cxn ang="0">
                    <a:pos x="T2" y="T3"/>
                  </a:cxn>
                  <a:cxn ang="0">
                    <a:pos x="T4" y="T5"/>
                  </a:cxn>
                  <a:cxn ang="0">
                    <a:pos x="T6" y="T7"/>
                  </a:cxn>
                  <a:cxn ang="0">
                    <a:pos x="T8" y="T9"/>
                  </a:cxn>
                </a:cxnLst>
                <a:rect l="0" t="0" r="r" b="b"/>
                <a:pathLst>
                  <a:path w="175" h="294">
                    <a:moveTo>
                      <a:pt x="175" y="12"/>
                    </a:moveTo>
                    <a:lnTo>
                      <a:pt x="7" y="294"/>
                    </a:lnTo>
                    <a:lnTo>
                      <a:pt x="0" y="294"/>
                    </a:lnTo>
                    <a:lnTo>
                      <a:pt x="175" y="0"/>
                    </a:lnTo>
                    <a:lnTo>
                      <a:pt x="175" y="12"/>
                    </a:lnTo>
                    <a:close/>
                  </a:path>
                </a:pathLst>
              </a:custGeom>
              <a:solidFill>
                <a:srgbClr val="CDCCC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28" name="Freeform 179"/>
              <p:cNvSpPr/>
              <p:nvPr/>
            </p:nvSpPr>
            <p:spPr bwMode="auto">
              <a:xfrm>
                <a:off x="2696" y="2163"/>
                <a:ext cx="168" cy="282"/>
              </a:xfrm>
              <a:custGeom>
                <a:avLst/>
                <a:gdLst>
                  <a:gd name="T0" fmla="*/ 168 w 168"/>
                  <a:gd name="T1" fmla="*/ 7 h 282"/>
                  <a:gd name="T2" fmla="*/ 4 w 168"/>
                  <a:gd name="T3" fmla="*/ 282 h 282"/>
                  <a:gd name="T4" fmla="*/ 0 w 168"/>
                  <a:gd name="T5" fmla="*/ 282 h 282"/>
                  <a:gd name="T6" fmla="*/ 168 w 168"/>
                  <a:gd name="T7" fmla="*/ 0 h 282"/>
                  <a:gd name="T8" fmla="*/ 168 w 168"/>
                  <a:gd name="T9" fmla="*/ 7 h 282"/>
                </a:gdLst>
                <a:ahLst/>
                <a:cxnLst>
                  <a:cxn ang="0">
                    <a:pos x="T0" y="T1"/>
                  </a:cxn>
                  <a:cxn ang="0">
                    <a:pos x="T2" y="T3"/>
                  </a:cxn>
                  <a:cxn ang="0">
                    <a:pos x="T4" y="T5"/>
                  </a:cxn>
                  <a:cxn ang="0">
                    <a:pos x="T6" y="T7"/>
                  </a:cxn>
                  <a:cxn ang="0">
                    <a:pos x="T8" y="T9"/>
                  </a:cxn>
                </a:cxnLst>
                <a:rect l="0" t="0" r="r" b="b"/>
                <a:pathLst>
                  <a:path w="168" h="282">
                    <a:moveTo>
                      <a:pt x="168" y="7"/>
                    </a:moveTo>
                    <a:lnTo>
                      <a:pt x="4" y="282"/>
                    </a:lnTo>
                    <a:lnTo>
                      <a:pt x="0" y="282"/>
                    </a:lnTo>
                    <a:lnTo>
                      <a:pt x="168" y="0"/>
                    </a:lnTo>
                    <a:lnTo>
                      <a:pt x="168" y="7"/>
                    </a:lnTo>
                    <a:close/>
                  </a:path>
                </a:pathLst>
              </a:custGeom>
              <a:solidFill>
                <a:srgbClr val="CDCCC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29" name="Freeform 180"/>
              <p:cNvSpPr/>
              <p:nvPr/>
            </p:nvSpPr>
            <p:spPr bwMode="auto">
              <a:xfrm>
                <a:off x="2696" y="2170"/>
                <a:ext cx="168" cy="275"/>
              </a:xfrm>
              <a:custGeom>
                <a:avLst/>
                <a:gdLst>
                  <a:gd name="T0" fmla="*/ 168 w 168"/>
                  <a:gd name="T1" fmla="*/ 8 h 275"/>
                  <a:gd name="T2" fmla="*/ 8 w 168"/>
                  <a:gd name="T3" fmla="*/ 275 h 275"/>
                  <a:gd name="T4" fmla="*/ 0 w 168"/>
                  <a:gd name="T5" fmla="*/ 275 h 275"/>
                  <a:gd name="T6" fmla="*/ 168 w 168"/>
                  <a:gd name="T7" fmla="*/ 0 h 275"/>
                  <a:gd name="T8" fmla="*/ 168 w 168"/>
                  <a:gd name="T9" fmla="*/ 8 h 275"/>
                </a:gdLst>
                <a:ahLst/>
                <a:cxnLst>
                  <a:cxn ang="0">
                    <a:pos x="T0" y="T1"/>
                  </a:cxn>
                  <a:cxn ang="0">
                    <a:pos x="T2" y="T3"/>
                  </a:cxn>
                  <a:cxn ang="0">
                    <a:pos x="T4" y="T5"/>
                  </a:cxn>
                  <a:cxn ang="0">
                    <a:pos x="T6" y="T7"/>
                  </a:cxn>
                  <a:cxn ang="0">
                    <a:pos x="T8" y="T9"/>
                  </a:cxn>
                </a:cxnLst>
                <a:rect l="0" t="0" r="r" b="b"/>
                <a:pathLst>
                  <a:path w="168" h="275">
                    <a:moveTo>
                      <a:pt x="168" y="8"/>
                    </a:moveTo>
                    <a:lnTo>
                      <a:pt x="8" y="275"/>
                    </a:lnTo>
                    <a:lnTo>
                      <a:pt x="0" y="275"/>
                    </a:lnTo>
                    <a:lnTo>
                      <a:pt x="168" y="0"/>
                    </a:lnTo>
                    <a:lnTo>
                      <a:pt x="168" y="8"/>
                    </a:lnTo>
                    <a:close/>
                  </a:path>
                </a:pathLst>
              </a:custGeom>
              <a:solidFill>
                <a:srgbClr val="CDCCC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30" name="Freeform 181"/>
              <p:cNvSpPr/>
              <p:nvPr/>
            </p:nvSpPr>
            <p:spPr bwMode="auto">
              <a:xfrm>
                <a:off x="2704" y="2178"/>
                <a:ext cx="160" cy="267"/>
              </a:xfrm>
              <a:custGeom>
                <a:avLst/>
                <a:gdLst>
                  <a:gd name="T0" fmla="*/ 160 w 160"/>
                  <a:gd name="T1" fmla="*/ 8 h 267"/>
                  <a:gd name="T2" fmla="*/ 4 w 160"/>
                  <a:gd name="T3" fmla="*/ 267 h 267"/>
                  <a:gd name="T4" fmla="*/ 0 w 160"/>
                  <a:gd name="T5" fmla="*/ 267 h 267"/>
                  <a:gd name="T6" fmla="*/ 160 w 160"/>
                  <a:gd name="T7" fmla="*/ 0 h 267"/>
                  <a:gd name="T8" fmla="*/ 160 w 160"/>
                  <a:gd name="T9" fmla="*/ 8 h 267"/>
                </a:gdLst>
                <a:ahLst/>
                <a:cxnLst>
                  <a:cxn ang="0">
                    <a:pos x="T0" y="T1"/>
                  </a:cxn>
                  <a:cxn ang="0">
                    <a:pos x="T2" y="T3"/>
                  </a:cxn>
                  <a:cxn ang="0">
                    <a:pos x="T4" y="T5"/>
                  </a:cxn>
                  <a:cxn ang="0">
                    <a:pos x="T6" y="T7"/>
                  </a:cxn>
                  <a:cxn ang="0">
                    <a:pos x="T8" y="T9"/>
                  </a:cxn>
                </a:cxnLst>
                <a:rect l="0" t="0" r="r" b="b"/>
                <a:pathLst>
                  <a:path w="160" h="267">
                    <a:moveTo>
                      <a:pt x="160" y="8"/>
                    </a:moveTo>
                    <a:lnTo>
                      <a:pt x="4" y="267"/>
                    </a:lnTo>
                    <a:lnTo>
                      <a:pt x="0" y="267"/>
                    </a:lnTo>
                    <a:lnTo>
                      <a:pt x="160" y="0"/>
                    </a:lnTo>
                    <a:lnTo>
                      <a:pt x="160" y="8"/>
                    </a:lnTo>
                    <a:close/>
                  </a:path>
                </a:pathLst>
              </a:custGeom>
              <a:solidFill>
                <a:srgbClr val="CDCCC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31" name="Freeform 182"/>
              <p:cNvSpPr/>
              <p:nvPr/>
            </p:nvSpPr>
            <p:spPr bwMode="auto">
              <a:xfrm>
                <a:off x="2712" y="2186"/>
                <a:ext cx="152" cy="259"/>
              </a:xfrm>
              <a:custGeom>
                <a:avLst/>
                <a:gdLst>
                  <a:gd name="T0" fmla="*/ 152 w 152"/>
                  <a:gd name="T1" fmla="*/ 7 h 259"/>
                  <a:gd name="T2" fmla="*/ 3 w 152"/>
                  <a:gd name="T3" fmla="*/ 259 h 259"/>
                  <a:gd name="T4" fmla="*/ 0 w 152"/>
                  <a:gd name="T5" fmla="*/ 259 h 259"/>
                  <a:gd name="T6" fmla="*/ 152 w 152"/>
                  <a:gd name="T7" fmla="*/ 0 h 259"/>
                  <a:gd name="T8" fmla="*/ 152 w 152"/>
                  <a:gd name="T9" fmla="*/ 7 h 259"/>
                </a:gdLst>
                <a:ahLst/>
                <a:cxnLst>
                  <a:cxn ang="0">
                    <a:pos x="T0" y="T1"/>
                  </a:cxn>
                  <a:cxn ang="0">
                    <a:pos x="T2" y="T3"/>
                  </a:cxn>
                  <a:cxn ang="0">
                    <a:pos x="T4" y="T5"/>
                  </a:cxn>
                  <a:cxn ang="0">
                    <a:pos x="T6" y="T7"/>
                  </a:cxn>
                  <a:cxn ang="0">
                    <a:pos x="T8" y="T9"/>
                  </a:cxn>
                </a:cxnLst>
                <a:rect l="0" t="0" r="r" b="b"/>
                <a:pathLst>
                  <a:path w="152" h="259">
                    <a:moveTo>
                      <a:pt x="152" y="7"/>
                    </a:moveTo>
                    <a:lnTo>
                      <a:pt x="3" y="259"/>
                    </a:lnTo>
                    <a:lnTo>
                      <a:pt x="0" y="259"/>
                    </a:lnTo>
                    <a:lnTo>
                      <a:pt x="152" y="0"/>
                    </a:lnTo>
                    <a:lnTo>
                      <a:pt x="152" y="7"/>
                    </a:lnTo>
                    <a:close/>
                  </a:path>
                </a:pathLst>
              </a:custGeom>
              <a:solidFill>
                <a:srgbClr val="CDCCC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32" name="Freeform 183"/>
              <p:cNvSpPr/>
              <p:nvPr/>
            </p:nvSpPr>
            <p:spPr bwMode="auto">
              <a:xfrm>
                <a:off x="2715" y="2197"/>
                <a:ext cx="149" cy="248"/>
              </a:xfrm>
              <a:custGeom>
                <a:avLst/>
                <a:gdLst>
                  <a:gd name="T0" fmla="*/ 149 w 149"/>
                  <a:gd name="T1" fmla="*/ 8 h 248"/>
                  <a:gd name="T2" fmla="*/ 4 w 149"/>
                  <a:gd name="T3" fmla="*/ 248 h 248"/>
                  <a:gd name="T4" fmla="*/ 0 w 149"/>
                  <a:gd name="T5" fmla="*/ 248 h 248"/>
                  <a:gd name="T6" fmla="*/ 149 w 149"/>
                  <a:gd name="T7" fmla="*/ 0 h 248"/>
                  <a:gd name="T8" fmla="*/ 149 w 149"/>
                  <a:gd name="T9" fmla="*/ 8 h 248"/>
                </a:gdLst>
                <a:ahLst/>
                <a:cxnLst>
                  <a:cxn ang="0">
                    <a:pos x="T0" y="T1"/>
                  </a:cxn>
                  <a:cxn ang="0">
                    <a:pos x="T2" y="T3"/>
                  </a:cxn>
                  <a:cxn ang="0">
                    <a:pos x="T4" y="T5"/>
                  </a:cxn>
                  <a:cxn ang="0">
                    <a:pos x="T6" y="T7"/>
                  </a:cxn>
                  <a:cxn ang="0">
                    <a:pos x="T8" y="T9"/>
                  </a:cxn>
                </a:cxnLst>
                <a:rect l="0" t="0" r="r" b="b"/>
                <a:pathLst>
                  <a:path w="149" h="248">
                    <a:moveTo>
                      <a:pt x="149" y="8"/>
                    </a:moveTo>
                    <a:lnTo>
                      <a:pt x="4" y="248"/>
                    </a:lnTo>
                    <a:lnTo>
                      <a:pt x="0" y="248"/>
                    </a:lnTo>
                    <a:lnTo>
                      <a:pt x="149" y="0"/>
                    </a:lnTo>
                    <a:lnTo>
                      <a:pt x="149" y="8"/>
                    </a:lnTo>
                    <a:close/>
                  </a:path>
                </a:pathLst>
              </a:custGeom>
              <a:solidFill>
                <a:srgbClr val="CBCCC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33" name="Freeform 184"/>
              <p:cNvSpPr/>
              <p:nvPr/>
            </p:nvSpPr>
            <p:spPr bwMode="auto">
              <a:xfrm>
                <a:off x="2719" y="2205"/>
                <a:ext cx="145" cy="240"/>
              </a:xfrm>
              <a:custGeom>
                <a:avLst/>
                <a:gdLst>
                  <a:gd name="T0" fmla="*/ 145 w 145"/>
                  <a:gd name="T1" fmla="*/ 7 h 240"/>
                  <a:gd name="T2" fmla="*/ 8 w 145"/>
                  <a:gd name="T3" fmla="*/ 240 h 240"/>
                  <a:gd name="T4" fmla="*/ 0 w 145"/>
                  <a:gd name="T5" fmla="*/ 240 h 240"/>
                  <a:gd name="T6" fmla="*/ 145 w 145"/>
                  <a:gd name="T7" fmla="*/ 0 h 240"/>
                  <a:gd name="T8" fmla="*/ 145 w 145"/>
                  <a:gd name="T9" fmla="*/ 7 h 240"/>
                </a:gdLst>
                <a:ahLst/>
                <a:cxnLst>
                  <a:cxn ang="0">
                    <a:pos x="T0" y="T1"/>
                  </a:cxn>
                  <a:cxn ang="0">
                    <a:pos x="T2" y="T3"/>
                  </a:cxn>
                  <a:cxn ang="0">
                    <a:pos x="T4" y="T5"/>
                  </a:cxn>
                  <a:cxn ang="0">
                    <a:pos x="T6" y="T7"/>
                  </a:cxn>
                  <a:cxn ang="0">
                    <a:pos x="T8" y="T9"/>
                  </a:cxn>
                </a:cxnLst>
                <a:rect l="0" t="0" r="r" b="b"/>
                <a:pathLst>
                  <a:path w="145" h="240">
                    <a:moveTo>
                      <a:pt x="145" y="7"/>
                    </a:moveTo>
                    <a:lnTo>
                      <a:pt x="8" y="240"/>
                    </a:lnTo>
                    <a:lnTo>
                      <a:pt x="0" y="240"/>
                    </a:lnTo>
                    <a:lnTo>
                      <a:pt x="145" y="0"/>
                    </a:lnTo>
                    <a:lnTo>
                      <a:pt x="145" y="7"/>
                    </a:lnTo>
                    <a:close/>
                  </a:path>
                </a:pathLst>
              </a:custGeom>
              <a:solidFill>
                <a:srgbClr val="CBCCC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34" name="Freeform 185"/>
              <p:cNvSpPr/>
              <p:nvPr/>
            </p:nvSpPr>
            <p:spPr bwMode="auto">
              <a:xfrm>
                <a:off x="2727" y="2208"/>
                <a:ext cx="137" cy="237"/>
              </a:xfrm>
              <a:custGeom>
                <a:avLst/>
                <a:gdLst>
                  <a:gd name="T0" fmla="*/ 137 w 137"/>
                  <a:gd name="T1" fmla="*/ 8 h 237"/>
                  <a:gd name="T2" fmla="*/ 4 w 137"/>
                  <a:gd name="T3" fmla="*/ 237 h 237"/>
                  <a:gd name="T4" fmla="*/ 0 w 137"/>
                  <a:gd name="T5" fmla="*/ 237 h 237"/>
                  <a:gd name="T6" fmla="*/ 137 w 137"/>
                  <a:gd name="T7" fmla="*/ 0 h 237"/>
                  <a:gd name="T8" fmla="*/ 137 w 137"/>
                  <a:gd name="T9" fmla="*/ 8 h 237"/>
                </a:gdLst>
                <a:ahLst/>
                <a:cxnLst>
                  <a:cxn ang="0">
                    <a:pos x="T0" y="T1"/>
                  </a:cxn>
                  <a:cxn ang="0">
                    <a:pos x="T2" y="T3"/>
                  </a:cxn>
                  <a:cxn ang="0">
                    <a:pos x="T4" y="T5"/>
                  </a:cxn>
                  <a:cxn ang="0">
                    <a:pos x="T6" y="T7"/>
                  </a:cxn>
                  <a:cxn ang="0">
                    <a:pos x="T8" y="T9"/>
                  </a:cxn>
                </a:cxnLst>
                <a:rect l="0" t="0" r="r" b="b"/>
                <a:pathLst>
                  <a:path w="137" h="237">
                    <a:moveTo>
                      <a:pt x="137" y="8"/>
                    </a:moveTo>
                    <a:lnTo>
                      <a:pt x="4" y="237"/>
                    </a:lnTo>
                    <a:lnTo>
                      <a:pt x="0" y="237"/>
                    </a:lnTo>
                    <a:lnTo>
                      <a:pt x="137" y="0"/>
                    </a:lnTo>
                    <a:lnTo>
                      <a:pt x="137" y="8"/>
                    </a:lnTo>
                    <a:close/>
                  </a:path>
                </a:pathLst>
              </a:custGeom>
              <a:solidFill>
                <a:srgbClr val="CBCCC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35" name="Freeform 186"/>
              <p:cNvSpPr/>
              <p:nvPr/>
            </p:nvSpPr>
            <p:spPr bwMode="auto">
              <a:xfrm>
                <a:off x="2731" y="2220"/>
                <a:ext cx="133" cy="225"/>
              </a:xfrm>
              <a:custGeom>
                <a:avLst/>
                <a:gdLst>
                  <a:gd name="T0" fmla="*/ 133 w 133"/>
                  <a:gd name="T1" fmla="*/ 8 h 225"/>
                  <a:gd name="T2" fmla="*/ 3 w 133"/>
                  <a:gd name="T3" fmla="*/ 225 h 225"/>
                  <a:gd name="T4" fmla="*/ 0 w 133"/>
                  <a:gd name="T5" fmla="*/ 225 h 225"/>
                  <a:gd name="T6" fmla="*/ 133 w 133"/>
                  <a:gd name="T7" fmla="*/ 0 h 225"/>
                  <a:gd name="T8" fmla="*/ 133 w 133"/>
                  <a:gd name="T9" fmla="*/ 8 h 225"/>
                </a:gdLst>
                <a:ahLst/>
                <a:cxnLst>
                  <a:cxn ang="0">
                    <a:pos x="T0" y="T1"/>
                  </a:cxn>
                  <a:cxn ang="0">
                    <a:pos x="T2" y="T3"/>
                  </a:cxn>
                  <a:cxn ang="0">
                    <a:pos x="T4" y="T5"/>
                  </a:cxn>
                  <a:cxn ang="0">
                    <a:pos x="T6" y="T7"/>
                  </a:cxn>
                  <a:cxn ang="0">
                    <a:pos x="T8" y="T9"/>
                  </a:cxn>
                </a:cxnLst>
                <a:rect l="0" t="0" r="r" b="b"/>
                <a:pathLst>
                  <a:path w="133" h="225">
                    <a:moveTo>
                      <a:pt x="133" y="8"/>
                    </a:moveTo>
                    <a:lnTo>
                      <a:pt x="3" y="225"/>
                    </a:lnTo>
                    <a:lnTo>
                      <a:pt x="0" y="225"/>
                    </a:lnTo>
                    <a:lnTo>
                      <a:pt x="133" y="0"/>
                    </a:lnTo>
                    <a:lnTo>
                      <a:pt x="133" y="8"/>
                    </a:lnTo>
                    <a:close/>
                  </a:path>
                </a:pathLst>
              </a:custGeom>
              <a:solidFill>
                <a:srgbClr val="CBCCC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36" name="Freeform 187"/>
              <p:cNvSpPr/>
              <p:nvPr/>
            </p:nvSpPr>
            <p:spPr bwMode="auto">
              <a:xfrm>
                <a:off x="2734" y="2228"/>
                <a:ext cx="130" cy="217"/>
              </a:xfrm>
              <a:custGeom>
                <a:avLst/>
                <a:gdLst>
                  <a:gd name="T0" fmla="*/ 130 w 130"/>
                  <a:gd name="T1" fmla="*/ 7 h 217"/>
                  <a:gd name="T2" fmla="*/ 4 w 130"/>
                  <a:gd name="T3" fmla="*/ 217 h 217"/>
                  <a:gd name="T4" fmla="*/ 0 w 130"/>
                  <a:gd name="T5" fmla="*/ 217 h 217"/>
                  <a:gd name="T6" fmla="*/ 130 w 130"/>
                  <a:gd name="T7" fmla="*/ 0 h 217"/>
                  <a:gd name="T8" fmla="*/ 130 w 130"/>
                  <a:gd name="T9" fmla="*/ 7 h 217"/>
                </a:gdLst>
                <a:ahLst/>
                <a:cxnLst>
                  <a:cxn ang="0">
                    <a:pos x="T0" y="T1"/>
                  </a:cxn>
                  <a:cxn ang="0">
                    <a:pos x="T2" y="T3"/>
                  </a:cxn>
                  <a:cxn ang="0">
                    <a:pos x="T4" y="T5"/>
                  </a:cxn>
                  <a:cxn ang="0">
                    <a:pos x="T6" y="T7"/>
                  </a:cxn>
                  <a:cxn ang="0">
                    <a:pos x="T8" y="T9"/>
                  </a:cxn>
                </a:cxnLst>
                <a:rect l="0" t="0" r="r" b="b"/>
                <a:pathLst>
                  <a:path w="130" h="217">
                    <a:moveTo>
                      <a:pt x="130" y="7"/>
                    </a:moveTo>
                    <a:lnTo>
                      <a:pt x="4" y="217"/>
                    </a:lnTo>
                    <a:lnTo>
                      <a:pt x="0" y="217"/>
                    </a:lnTo>
                    <a:lnTo>
                      <a:pt x="130" y="0"/>
                    </a:lnTo>
                    <a:lnTo>
                      <a:pt x="130" y="7"/>
                    </a:lnTo>
                    <a:close/>
                  </a:path>
                </a:pathLst>
              </a:custGeom>
              <a:solidFill>
                <a:srgbClr val="CBCBC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37" name="Freeform 188"/>
              <p:cNvSpPr/>
              <p:nvPr/>
            </p:nvSpPr>
            <p:spPr bwMode="auto">
              <a:xfrm>
                <a:off x="2742" y="2239"/>
                <a:ext cx="122" cy="206"/>
              </a:xfrm>
              <a:custGeom>
                <a:avLst/>
                <a:gdLst>
                  <a:gd name="T0" fmla="*/ 122 w 122"/>
                  <a:gd name="T1" fmla="*/ 8 h 206"/>
                  <a:gd name="T2" fmla="*/ 4 w 122"/>
                  <a:gd name="T3" fmla="*/ 206 h 206"/>
                  <a:gd name="T4" fmla="*/ 0 w 122"/>
                  <a:gd name="T5" fmla="*/ 206 h 206"/>
                  <a:gd name="T6" fmla="*/ 122 w 122"/>
                  <a:gd name="T7" fmla="*/ 0 h 206"/>
                  <a:gd name="T8" fmla="*/ 122 w 122"/>
                  <a:gd name="T9" fmla="*/ 8 h 206"/>
                </a:gdLst>
                <a:ahLst/>
                <a:cxnLst>
                  <a:cxn ang="0">
                    <a:pos x="T0" y="T1"/>
                  </a:cxn>
                  <a:cxn ang="0">
                    <a:pos x="T2" y="T3"/>
                  </a:cxn>
                  <a:cxn ang="0">
                    <a:pos x="T4" y="T5"/>
                  </a:cxn>
                  <a:cxn ang="0">
                    <a:pos x="T6" y="T7"/>
                  </a:cxn>
                  <a:cxn ang="0">
                    <a:pos x="T8" y="T9"/>
                  </a:cxn>
                </a:cxnLst>
                <a:rect l="0" t="0" r="r" b="b"/>
                <a:pathLst>
                  <a:path w="122" h="206">
                    <a:moveTo>
                      <a:pt x="122" y="8"/>
                    </a:moveTo>
                    <a:lnTo>
                      <a:pt x="4" y="206"/>
                    </a:lnTo>
                    <a:lnTo>
                      <a:pt x="0" y="206"/>
                    </a:lnTo>
                    <a:lnTo>
                      <a:pt x="122" y="0"/>
                    </a:lnTo>
                    <a:lnTo>
                      <a:pt x="122" y="8"/>
                    </a:lnTo>
                    <a:close/>
                  </a:path>
                </a:pathLst>
              </a:custGeom>
              <a:solidFill>
                <a:srgbClr val="CBCBC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38" name="Freeform 189"/>
              <p:cNvSpPr/>
              <p:nvPr/>
            </p:nvSpPr>
            <p:spPr bwMode="auto">
              <a:xfrm>
                <a:off x="2746" y="2247"/>
                <a:ext cx="118" cy="198"/>
              </a:xfrm>
              <a:custGeom>
                <a:avLst/>
                <a:gdLst>
                  <a:gd name="T0" fmla="*/ 118 w 118"/>
                  <a:gd name="T1" fmla="*/ 7 h 198"/>
                  <a:gd name="T2" fmla="*/ 7 w 118"/>
                  <a:gd name="T3" fmla="*/ 198 h 198"/>
                  <a:gd name="T4" fmla="*/ 0 w 118"/>
                  <a:gd name="T5" fmla="*/ 198 h 198"/>
                  <a:gd name="T6" fmla="*/ 118 w 118"/>
                  <a:gd name="T7" fmla="*/ 0 h 198"/>
                  <a:gd name="T8" fmla="*/ 118 w 118"/>
                  <a:gd name="T9" fmla="*/ 7 h 198"/>
                </a:gdLst>
                <a:ahLst/>
                <a:cxnLst>
                  <a:cxn ang="0">
                    <a:pos x="T0" y="T1"/>
                  </a:cxn>
                  <a:cxn ang="0">
                    <a:pos x="T2" y="T3"/>
                  </a:cxn>
                  <a:cxn ang="0">
                    <a:pos x="T4" y="T5"/>
                  </a:cxn>
                  <a:cxn ang="0">
                    <a:pos x="T6" y="T7"/>
                  </a:cxn>
                  <a:cxn ang="0">
                    <a:pos x="T8" y="T9"/>
                  </a:cxn>
                </a:cxnLst>
                <a:rect l="0" t="0" r="r" b="b"/>
                <a:pathLst>
                  <a:path w="118" h="198">
                    <a:moveTo>
                      <a:pt x="118" y="7"/>
                    </a:moveTo>
                    <a:lnTo>
                      <a:pt x="7" y="198"/>
                    </a:lnTo>
                    <a:lnTo>
                      <a:pt x="0" y="198"/>
                    </a:lnTo>
                    <a:lnTo>
                      <a:pt x="118" y="0"/>
                    </a:lnTo>
                    <a:lnTo>
                      <a:pt x="118" y="7"/>
                    </a:lnTo>
                    <a:close/>
                  </a:path>
                </a:pathLst>
              </a:custGeom>
              <a:solidFill>
                <a:srgbClr val="CBCBC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39" name="Freeform 190"/>
              <p:cNvSpPr/>
              <p:nvPr/>
            </p:nvSpPr>
            <p:spPr bwMode="auto">
              <a:xfrm>
                <a:off x="2750" y="2254"/>
                <a:ext cx="114" cy="191"/>
              </a:xfrm>
              <a:custGeom>
                <a:avLst/>
                <a:gdLst>
                  <a:gd name="T0" fmla="*/ 114 w 114"/>
                  <a:gd name="T1" fmla="*/ 8 h 191"/>
                  <a:gd name="T2" fmla="*/ 7 w 114"/>
                  <a:gd name="T3" fmla="*/ 191 h 191"/>
                  <a:gd name="T4" fmla="*/ 0 w 114"/>
                  <a:gd name="T5" fmla="*/ 191 h 191"/>
                  <a:gd name="T6" fmla="*/ 114 w 114"/>
                  <a:gd name="T7" fmla="*/ 0 h 191"/>
                  <a:gd name="T8" fmla="*/ 114 w 114"/>
                  <a:gd name="T9" fmla="*/ 8 h 191"/>
                </a:gdLst>
                <a:ahLst/>
                <a:cxnLst>
                  <a:cxn ang="0">
                    <a:pos x="T0" y="T1"/>
                  </a:cxn>
                  <a:cxn ang="0">
                    <a:pos x="T2" y="T3"/>
                  </a:cxn>
                  <a:cxn ang="0">
                    <a:pos x="T4" y="T5"/>
                  </a:cxn>
                  <a:cxn ang="0">
                    <a:pos x="T6" y="T7"/>
                  </a:cxn>
                  <a:cxn ang="0">
                    <a:pos x="T8" y="T9"/>
                  </a:cxn>
                </a:cxnLst>
                <a:rect l="0" t="0" r="r" b="b"/>
                <a:pathLst>
                  <a:path w="114" h="191">
                    <a:moveTo>
                      <a:pt x="114" y="8"/>
                    </a:moveTo>
                    <a:lnTo>
                      <a:pt x="7" y="191"/>
                    </a:lnTo>
                    <a:lnTo>
                      <a:pt x="0" y="191"/>
                    </a:lnTo>
                    <a:lnTo>
                      <a:pt x="114" y="0"/>
                    </a:lnTo>
                    <a:lnTo>
                      <a:pt x="114" y="8"/>
                    </a:lnTo>
                    <a:close/>
                  </a:path>
                </a:pathLst>
              </a:custGeom>
              <a:solidFill>
                <a:srgbClr val="CBCBC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40" name="Freeform 191"/>
              <p:cNvSpPr/>
              <p:nvPr/>
            </p:nvSpPr>
            <p:spPr bwMode="auto">
              <a:xfrm>
                <a:off x="2757" y="2262"/>
                <a:ext cx="107" cy="183"/>
              </a:xfrm>
              <a:custGeom>
                <a:avLst/>
                <a:gdLst>
                  <a:gd name="T0" fmla="*/ 107 w 107"/>
                  <a:gd name="T1" fmla="*/ 11 h 183"/>
                  <a:gd name="T2" fmla="*/ 4 w 107"/>
                  <a:gd name="T3" fmla="*/ 183 h 183"/>
                  <a:gd name="T4" fmla="*/ 0 w 107"/>
                  <a:gd name="T5" fmla="*/ 183 h 183"/>
                  <a:gd name="T6" fmla="*/ 107 w 107"/>
                  <a:gd name="T7" fmla="*/ 0 h 183"/>
                  <a:gd name="T8" fmla="*/ 107 w 107"/>
                  <a:gd name="T9" fmla="*/ 11 h 183"/>
                </a:gdLst>
                <a:ahLst/>
                <a:cxnLst>
                  <a:cxn ang="0">
                    <a:pos x="T0" y="T1"/>
                  </a:cxn>
                  <a:cxn ang="0">
                    <a:pos x="T2" y="T3"/>
                  </a:cxn>
                  <a:cxn ang="0">
                    <a:pos x="T4" y="T5"/>
                  </a:cxn>
                  <a:cxn ang="0">
                    <a:pos x="T6" y="T7"/>
                  </a:cxn>
                  <a:cxn ang="0">
                    <a:pos x="T8" y="T9"/>
                  </a:cxn>
                </a:cxnLst>
                <a:rect l="0" t="0" r="r" b="b"/>
                <a:pathLst>
                  <a:path w="107" h="183">
                    <a:moveTo>
                      <a:pt x="107" y="11"/>
                    </a:moveTo>
                    <a:lnTo>
                      <a:pt x="4" y="183"/>
                    </a:lnTo>
                    <a:lnTo>
                      <a:pt x="0" y="183"/>
                    </a:lnTo>
                    <a:lnTo>
                      <a:pt x="107" y="0"/>
                    </a:lnTo>
                    <a:lnTo>
                      <a:pt x="107" y="11"/>
                    </a:lnTo>
                    <a:close/>
                  </a:path>
                </a:pathLst>
              </a:custGeom>
              <a:solidFill>
                <a:srgbClr val="CBCAC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41" name="Freeform 192"/>
              <p:cNvSpPr/>
              <p:nvPr/>
            </p:nvSpPr>
            <p:spPr bwMode="auto">
              <a:xfrm>
                <a:off x="2757" y="2270"/>
                <a:ext cx="107" cy="175"/>
              </a:xfrm>
              <a:custGeom>
                <a:avLst/>
                <a:gdLst>
                  <a:gd name="T0" fmla="*/ 107 w 107"/>
                  <a:gd name="T1" fmla="*/ 7 h 175"/>
                  <a:gd name="T2" fmla="*/ 8 w 107"/>
                  <a:gd name="T3" fmla="*/ 175 h 175"/>
                  <a:gd name="T4" fmla="*/ 0 w 107"/>
                  <a:gd name="T5" fmla="*/ 175 h 175"/>
                  <a:gd name="T6" fmla="*/ 107 w 107"/>
                  <a:gd name="T7" fmla="*/ 0 h 175"/>
                  <a:gd name="T8" fmla="*/ 107 w 107"/>
                  <a:gd name="T9" fmla="*/ 7 h 175"/>
                </a:gdLst>
                <a:ahLst/>
                <a:cxnLst>
                  <a:cxn ang="0">
                    <a:pos x="T0" y="T1"/>
                  </a:cxn>
                  <a:cxn ang="0">
                    <a:pos x="T2" y="T3"/>
                  </a:cxn>
                  <a:cxn ang="0">
                    <a:pos x="T4" y="T5"/>
                  </a:cxn>
                  <a:cxn ang="0">
                    <a:pos x="T6" y="T7"/>
                  </a:cxn>
                  <a:cxn ang="0">
                    <a:pos x="T8" y="T9"/>
                  </a:cxn>
                </a:cxnLst>
                <a:rect l="0" t="0" r="r" b="b"/>
                <a:pathLst>
                  <a:path w="107" h="175">
                    <a:moveTo>
                      <a:pt x="107" y="7"/>
                    </a:moveTo>
                    <a:lnTo>
                      <a:pt x="8" y="175"/>
                    </a:lnTo>
                    <a:lnTo>
                      <a:pt x="0" y="175"/>
                    </a:lnTo>
                    <a:lnTo>
                      <a:pt x="107" y="0"/>
                    </a:lnTo>
                    <a:lnTo>
                      <a:pt x="107" y="7"/>
                    </a:lnTo>
                    <a:close/>
                  </a:path>
                </a:pathLst>
              </a:custGeom>
              <a:solidFill>
                <a:srgbClr val="CBCAC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42" name="Freeform 193"/>
              <p:cNvSpPr/>
              <p:nvPr/>
            </p:nvSpPr>
            <p:spPr bwMode="auto">
              <a:xfrm>
                <a:off x="2765" y="2277"/>
                <a:ext cx="99" cy="168"/>
              </a:xfrm>
              <a:custGeom>
                <a:avLst/>
                <a:gdLst>
                  <a:gd name="T0" fmla="*/ 99 w 99"/>
                  <a:gd name="T1" fmla="*/ 8 h 168"/>
                  <a:gd name="T2" fmla="*/ 4 w 99"/>
                  <a:gd name="T3" fmla="*/ 168 h 168"/>
                  <a:gd name="T4" fmla="*/ 0 w 99"/>
                  <a:gd name="T5" fmla="*/ 168 h 168"/>
                  <a:gd name="T6" fmla="*/ 99 w 99"/>
                  <a:gd name="T7" fmla="*/ 0 h 168"/>
                  <a:gd name="T8" fmla="*/ 99 w 99"/>
                  <a:gd name="T9" fmla="*/ 8 h 168"/>
                </a:gdLst>
                <a:ahLst/>
                <a:cxnLst>
                  <a:cxn ang="0">
                    <a:pos x="T0" y="T1"/>
                  </a:cxn>
                  <a:cxn ang="0">
                    <a:pos x="T2" y="T3"/>
                  </a:cxn>
                  <a:cxn ang="0">
                    <a:pos x="T4" y="T5"/>
                  </a:cxn>
                  <a:cxn ang="0">
                    <a:pos x="T6" y="T7"/>
                  </a:cxn>
                  <a:cxn ang="0">
                    <a:pos x="T8" y="T9"/>
                  </a:cxn>
                </a:cxnLst>
                <a:rect l="0" t="0" r="r" b="b"/>
                <a:pathLst>
                  <a:path w="99" h="168">
                    <a:moveTo>
                      <a:pt x="99" y="8"/>
                    </a:moveTo>
                    <a:lnTo>
                      <a:pt x="4" y="168"/>
                    </a:lnTo>
                    <a:lnTo>
                      <a:pt x="0" y="168"/>
                    </a:lnTo>
                    <a:lnTo>
                      <a:pt x="99" y="0"/>
                    </a:lnTo>
                    <a:lnTo>
                      <a:pt x="99" y="8"/>
                    </a:lnTo>
                    <a:close/>
                  </a:path>
                </a:pathLst>
              </a:custGeom>
              <a:solidFill>
                <a:srgbClr val="C9C8C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43" name="Freeform 194"/>
              <p:cNvSpPr/>
              <p:nvPr/>
            </p:nvSpPr>
            <p:spPr bwMode="auto">
              <a:xfrm>
                <a:off x="2773" y="2289"/>
                <a:ext cx="91" cy="156"/>
              </a:xfrm>
              <a:custGeom>
                <a:avLst/>
                <a:gdLst>
                  <a:gd name="T0" fmla="*/ 91 w 91"/>
                  <a:gd name="T1" fmla="*/ 7 h 156"/>
                  <a:gd name="T2" fmla="*/ 3 w 91"/>
                  <a:gd name="T3" fmla="*/ 156 h 156"/>
                  <a:gd name="T4" fmla="*/ 0 w 91"/>
                  <a:gd name="T5" fmla="*/ 156 h 156"/>
                  <a:gd name="T6" fmla="*/ 91 w 91"/>
                  <a:gd name="T7" fmla="*/ 0 h 156"/>
                  <a:gd name="T8" fmla="*/ 91 w 91"/>
                  <a:gd name="T9" fmla="*/ 7 h 156"/>
                </a:gdLst>
                <a:ahLst/>
                <a:cxnLst>
                  <a:cxn ang="0">
                    <a:pos x="T0" y="T1"/>
                  </a:cxn>
                  <a:cxn ang="0">
                    <a:pos x="T2" y="T3"/>
                  </a:cxn>
                  <a:cxn ang="0">
                    <a:pos x="T4" y="T5"/>
                  </a:cxn>
                  <a:cxn ang="0">
                    <a:pos x="T6" y="T7"/>
                  </a:cxn>
                  <a:cxn ang="0">
                    <a:pos x="T8" y="T9"/>
                  </a:cxn>
                </a:cxnLst>
                <a:rect l="0" t="0" r="r" b="b"/>
                <a:pathLst>
                  <a:path w="91" h="156">
                    <a:moveTo>
                      <a:pt x="91" y="7"/>
                    </a:moveTo>
                    <a:lnTo>
                      <a:pt x="3" y="156"/>
                    </a:lnTo>
                    <a:lnTo>
                      <a:pt x="0" y="156"/>
                    </a:lnTo>
                    <a:lnTo>
                      <a:pt x="91" y="0"/>
                    </a:lnTo>
                    <a:lnTo>
                      <a:pt x="91" y="7"/>
                    </a:lnTo>
                    <a:close/>
                  </a:path>
                </a:pathLst>
              </a:custGeom>
              <a:solidFill>
                <a:srgbClr val="C9C8C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44" name="Freeform 195"/>
              <p:cNvSpPr/>
              <p:nvPr/>
            </p:nvSpPr>
            <p:spPr bwMode="auto">
              <a:xfrm>
                <a:off x="2776" y="2296"/>
                <a:ext cx="88" cy="149"/>
              </a:xfrm>
              <a:custGeom>
                <a:avLst/>
                <a:gdLst>
                  <a:gd name="T0" fmla="*/ 88 w 88"/>
                  <a:gd name="T1" fmla="*/ 8 h 149"/>
                  <a:gd name="T2" fmla="*/ 4 w 88"/>
                  <a:gd name="T3" fmla="*/ 149 h 149"/>
                  <a:gd name="T4" fmla="*/ 0 w 88"/>
                  <a:gd name="T5" fmla="*/ 149 h 149"/>
                  <a:gd name="T6" fmla="*/ 88 w 88"/>
                  <a:gd name="T7" fmla="*/ 0 h 149"/>
                  <a:gd name="T8" fmla="*/ 88 w 88"/>
                  <a:gd name="T9" fmla="*/ 8 h 149"/>
                </a:gdLst>
                <a:ahLst/>
                <a:cxnLst>
                  <a:cxn ang="0">
                    <a:pos x="T0" y="T1"/>
                  </a:cxn>
                  <a:cxn ang="0">
                    <a:pos x="T2" y="T3"/>
                  </a:cxn>
                  <a:cxn ang="0">
                    <a:pos x="T4" y="T5"/>
                  </a:cxn>
                  <a:cxn ang="0">
                    <a:pos x="T6" y="T7"/>
                  </a:cxn>
                  <a:cxn ang="0">
                    <a:pos x="T8" y="T9"/>
                  </a:cxn>
                </a:cxnLst>
                <a:rect l="0" t="0" r="r" b="b"/>
                <a:pathLst>
                  <a:path w="88" h="149">
                    <a:moveTo>
                      <a:pt x="88" y="8"/>
                    </a:moveTo>
                    <a:lnTo>
                      <a:pt x="4" y="149"/>
                    </a:lnTo>
                    <a:lnTo>
                      <a:pt x="0" y="149"/>
                    </a:lnTo>
                    <a:lnTo>
                      <a:pt x="88" y="0"/>
                    </a:lnTo>
                    <a:lnTo>
                      <a:pt x="88" y="8"/>
                    </a:lnTo>
                    <a:close/>
                  </a:path>
                </a:pathLst>
              </a:custGeom>
              <a:solidFill>
                <a:srgbClr val="C9C8C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45" name="Freeform 196"/>
              <p:cNvSpPr/>
              <p:nvPr/>
            </p:nvSpPr>
            <p:spPr bwMode="auto">
              <a:xfrm>
                <a:off x="2780" y="2300"/>
                <a:ext cx="84" cy="145"/>
              </a:xfrm>
              <a:custGeom>
                <a:avLst/>
                <a:gdLst>
                  <a:gd name="T0" fmla="*/ 84 w 84"/>
                  <a:gd name="T1" fmla="*/ 12 h 145"/>
                  <a:gd name="T2" fmla="*/ 8 w 84"/>
                  <a:gd name="T3" fmla="*/ 145 h 145"/>
                  <a:gd name="T4" fmla="*/ 0 w 84"/>
                  <a:gd name="T5" fmla="*/ 145 h 145"/>
                  <a:gd name="T6" fmla="*/ 84 w 84"/>
                  <a:gd name="T7" fmla="*/ 0 h 145"/>
                  <a:gd name="T8" fmla="*/ 84 w 84"/>
                  <a:gd name="T9" fmla="*/ 12 h 145"/>
                </a:gdLst>
                <a:ahLst/>
                <a:cxnLst>
                  <a:cxn ang="0">
                    <a:pos x="T0" y="T1"/>
                  </a:cxn>
                  <a:cxn ang="0">
                    <a:pos x="T2" y="T3"/>
                  </a:cxn>
                  <a:cxn ang="0">
                    <a:pos x="T4" y="T5"/>
                  </a:cxn>
                  <a:cxn ang="0">
                    <a:pos x="T6" y="T7"/>
                  </a:cxn>
                  <a:cxn ang="0">
                    <a:pos x="T8" y="T9"/>
                  </a:cxn>
                </a:cxnLst>
                <a:rect l="0" t="0" r="r" b="b"/>
                <a:pathLst>
                  <a:path w="84" h="145">
                    <a:moveTo>
                      <a:pt x="84" y="12"/>
                    </a:moveTo>
                    <a:lnTo>
                      <a:pt x="8" y="145"/>
                    </a:lnTo>
                    <a:lnTo>
                      <a:pt x="0" y="145"/>
                    </a:lnTo>
                    <a:lnTo>
                      <a:pt x="84" y="0"/>
                    </a:lnTo>
                    <a:lnTo>
                      <a:pt x="84" y="12"/>
                    </a:lnTo>
                    <a:close/>
                  </a:path>
                </a:pathLst>
              </a:custGeom>
              <a:solidFill>
                <a:srgbClr val="C9C8C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46" name="Freeform 197"/>
              <p:cNvSpPr/>
              <p:nvPr/>
            </p:nvSpPr>
            <p:spPr bwMode="auto">
              <a:xfrm>
                <a:off x="2784" y="2312"/>
                <a:ext cx="80" cy="133"/>
              </a:xfrm>
              <a:custGeom>
                <a:avLst/>
                <a:gdLst>
                  <a:gd name="T0" fmla="*/ 80 w 80"/>
                  <a:gd name="T1" fmla="*/ 7 h 133"/>
                  <a:gd name="T2" fmla="*/ 8 w 80"/>
                  <a:gd name="T3" fmla="*/ 133 h 133"/>
                  <a:gd name="T4" fmla="*/ 0 w 80"/>
                  <a:gd name="T5" fmla="*/ 133 h 133"/>
                  <a:gd name="T6" fmla="*/ 80 w 80"/>
                  <a:gd name="T7" fmla="*/ 0 h 133"/>
                  <a:gd name="T8" fmla="*/ 80 w 80"/>
                  <a:gd name="T9" fmla="*/ 7 h 133"/>
                </a:gdLst>
                <a:ahLst/>
                <a:cxnLst>
                  <a:cxn ang="0">
                    <a:pos x="T0" y="T1"/>
                  </a:cxn>
                  <a:cxn ang="0">
                    <a:pos x="T2" y="T3"/>
                  </a:cxn>
                  <a:cxn ang="0">
                    <a:pos x="T4" y="T5"/>
                  </a:cxn>
                  <a:cxn ang="0">
                    <a:pos x="T6" y="T7"/>
                  </a:cxn>
                  <a:cxn ang="0">
                    <a:pos x="T8" y="T9"/>
                  </a:cxn>
                </a:cxnLst>
                <a:rect l="0" t="0" r="r" b="b"/>
                <a:pathLst>
                  <a:path w="80" h="133">
                    <a:moveTo>
                      <a:pt x="80" y="7"/>
                    </a:moveTo>
                    <a:lnTo>
                      <a:pt x="8" y="133"/>
                    </a:lnTo>
                    <a:lnTo>
                      <a:pt x="0" y="133"/>
                    </a:lnTo>
                    <a:lnTo>
                      <a:pt x="80" y="0"/>
                    </a:lnTo>
                    <a:lnTo>
                      <a:pt x="80" y="7"/>
                    </a:lnTo>
                    <a:close/>
                  </a:path>
                </a:pathLst>
              </a:custGeom>
              <a:solidFill>
                <a:srgbClr val="C9C8C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47" name="Freeform 198"/>
              <p:cNvSpPr/>
              <p:nvPr/>
            </p:nvSpPr>
            <p:spPr bwMode="auto">
              <a:xfrm>
                <a:off x="2788" y="2319"/>
                <a:ext cx="76" cy="126"/>
              </a:xfrm>
              <a:custGeom>
                <a:avLst/>
                <a:gdLst>
                  <a:gd name="T0" fmla="*/ 76 w 76"/>
                  <a:gd name="T1" fmla="*/ 8 h 126"/>
                  <a:gd name="T2" fmla="*/ 7 w 76"/>
                  <a:gd name="T3" fmla="*/ 126 h 126"/>
                  <a:gd name="T4" fmla="*/ 0 w 76"/>
                  <a:gd name="T5" fmla="*/ 126 h 126"/>
                  <a:gd name="T6" fmla="*/ 76 w 76"/>
                  <a:gd name="T7" fmla="*/ 0 h 126"/>
                  <a:gd name="T8" fmla="*/ 76 w 76"/>
                  <a:gd name="T9" fmla="*/ 8 h 126"/>
                </a:gdLst>
                <a:ahLst/>
                <a:cxnLst>
                  <a:cxn ang="0">
                    <a:pos x="T0" y="T1"/>
                  </a:cxn>
                  <a:cxn ang="0">
                    <a:pos x="T2" y="T3"/>
                  </a:cxn>
                  <a:cxn ang="0">
                    <a:pos x="T4" y="T5"/>
                  </a:cxn>
                  <a:cxn ang="0">
                    <a:pos x="T6" y="T7"/>
                  </a:cxn>
                  <a:cxn ang="0">
                    <a:pos x="T8" y="T9"/>
                  </a:cxn>
                </a:cxnLst>
                <a:rect l="0" t="0" r="r" b="b"/>
                <a:pathLst>
                  <a:path w="76" h="126">
                    <a:moveTo>
                      <a:pt x="76" y="8"/>
                    </a:moveTo>
                    <a:lnTo>
                      <a:pt x="7" y="126"/>
                    </a:lnTo>
                    <a:lnTo>
                      <a:pt x="0" y="126"/>
                    </a:lnTo>
                    <a:lnTo>
                      <a:pt x="76" y="0"/>
                    </a:lnTo>
                    <a:lnTo>
                      <a:pt x="76" y="8"/>
                    </a:lnTo>
                    <a:close/>
                  </a:path>
                </a:pathLst>
              </a:custGeom>
              <a:solidFill>
                <a:srgbClr val="C9C8C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48" name="Freeform 199"/>
              <p:cNvSpPr/>
              <p:nvPr/>
            </p:nvSpPr>
            <p:spPr bwMode="auto">
              <a:xfrm>
                <a:off x="2795" y="2331"/>
                <a:ext cx="69" cy="114"/>
              </a:xfrm>
              <a:custGeom>
                <a:avLst/>
                <a:gdLst>
                  <a:gd name="T0" fmla="*/ 69 w 69"/>
                  <a:gd name="T1" fmla="*/ 7 h 114"/>
                  <a:gd name="T2" fmla="*/ 4 w 69"/>
                  <a:gd name="T3" fmla="*/ 114 h 114"/>
                  <a:gd name="T4" fmla="*/ 0 w 69"/>
                  <a:gd name="T5" fmla="*/ 114 h 114"/>
                  <a:gd name="T6" fmla="*/ 69 w 69"/>
                  <a:gd name="T7" fmla="*/ 0 h 114"/>
                  <a:gd name="T8" fmla="*/ 69 w 69"/>
                  <a:gd name="T9" fmla="*/ 7 h 114"/>
                </a:gdLst>
                <a:ahLst/>
                <a:cxnLst>
                  <a:cxn ang="0">
                    <a:pos x="T0" y="T1"/>
                  </a:cxn>
                  <a:cxn ang="0">
                    <a:pos x="T2" y="T3"/>
                  </a:cxn>
                  <a:cxn ang="0">
                    <a:pos x="T4" y="T5"/>
                  </a:cxn>
                  <a:cxn ang="0">
                    <a:pos x="T6" y="T7"/>
                  </a:cxn>
                  <a:cxn ang="0">
                    <a:pos x="T8" y="T9"/>
                  </a:cxn>
                </a:cxnLst>
                <a:rect l="0" t="0" r="r" b="b"/>
                <a:pathLst>
                  <a:path w="69" h="114">
                    <a:moveTo>
                      <a:pt x="69" y="7"/>
                    </a:moveTo>
                    <a:lnTo>
                      <a:pt x="4" y="114"/>
                    </a:lnTo>
                    <a:lnTo>
                      <a:pt x="0" y="114"/>
                    </a:lnTo>
                    <a:lnTo>
                      <a:pt x="69" y="0"/>
                    </a:lnTo>
                    <a:lnTo>
                      <a:pt x="69" y="7"/>
                    </a:lnTo>
                    <a:close/>
                  </a:path>
                </a:pathLst>
              </a:custGeom>
              <a:solidFill>
                <a:srgbClr val="C9C7C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49" name="Freeform 200"/>
              <p:cNvSpPr/>
              <p:nvPr/>
            </p:nvSpPr>
            <p:spPr bwMode="auto">
              <a:xfrm>
                <a:off x="2803" y="2335"/>
                <a:ext cx="61" cy="110"/>
              </a:xfrm>
              <a:custGeom>
                <a:avLst/>
                <a:gdLst>
                  <a:gd name="T0" fmla="*/ 61 w 61"/>
                  <a:gd name="T1" fmla="*/ 7 h 110"/>
                  <a:gd name="T2" fmla="*/ 4 w 61"/>
                  <a:gd name="T3" fmla="*/ 110 h 110"/>
                  <a:gd name="T4" fmla="*/ 0 w 61"/>
                  <a:gd name="T5" fmla="*/ 110 h 110"/>
                  <a:gd name="T6" fmla="*/ 61 w 61"/>
                  <a:gd name="T7" fmla="*/ 0 h 110"/>
                  <a:gd name="T8" fmla="*/ 61 w 61"/>
                  <a:gd name="T9" fmla="*/ 7 h 110"/>
                </a:gdLst>
                <a:ahLst/>
                <a:cxnLst>
                  <a:cxn ang="0">
                    <a:pos x="T0" y="T1"/>
                  </a:cxn>
                  <a:cxn ang="0">
                    <a:pos x="T2" y="T3"/>
                  </a:cxn>
                  <a:cxn ang="0">
                    <a:pos x="T4" y="T5"/>
                  </a:cxn>
                  <a:cxn ang="0">
                    <a:pos x="T6" y="T7"/>
                  </a:cxn>
                  <a:cxn ang="0">
                    <a:pos x="T8" y="T9"/>
                  </a:cxn>
                </a:cxnLst>
                <a:rect l="0" t="0" r="r" b="b"/>
                <a:pathLst>
                  <a:path w="61" h="110">
                    <a:moveTo>
                      <a:pt x="61" y="7"/>
                    </a:moveTo>
                    <a:lnTo>
                      <a:pt x="4" y="110"/>
                    </a:lnTo>
                    <a:lnTo>
                      <a:pt x="0" y="110"/>
                    </a:lnTo>
                    <a:lnTo>
                      <a:pt x="61" y="0"/>
                    </a:lnTo>
                    <a:lnTo>
                      <a:pt x="61" y="7"/>
                    </a:lnTo>
                    <a:close/>
                  </a:path>
                </a:pathLst>
              </a:custGeom>
              <a:solidFill>
                <a:srgbClr val="C9C7C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50" name="Freeform 201"/>
              <p:cNvSpPr/>
              <p:nvPr/>
            </p:nvSpPr>
            <p:spPr bwMode="auto">
              <a:xfrm>
                <a:off x="2807" y="2346"/>
                <a:ext cx="57" cy="99"/>
              </a:xfrm>
              <a:custGeom>
                <a:avLst/>
                <a:gdLst>
                  <a:gd name="T0" fmla="*/ 57 w 57"/>
                  <a:gd name="T1" fmla="*/ 8 h 99"/>
                  <a:gd name="T2" fmla="*/ 7 w 57"/>
                  <a:gd name="T3" fmla="*/ 99 h 99"/>
                  <a:gd name="T4" fmla="*/ 0 w 57"/>
                  <a:gd name="T5" fmla="*/ 99 h 99"/>
                  <a:gd name="T6" fmla="*/ 57 w 57"/>
                  <a:gd name="T7" fmla="*/ 0 h 99"/>
                  <a:gd name="T8" fmla="*/ 57 w 57"/>
                  <a:gd name="T9" fmla="*/ 8 h 99"/>
                </a:gdLst>
                <a:ahLst/>
                <a:cxnLst>
                  <a:cxn ang="0">
                    <a:pos x="T0" y="T1"/>
                  </a:cxn>
                  <a:cxn ang="0">
                    <a:pos x="T2" y="T3"/>
                  </a:cxn>
                  <a:cxn ang="0">
                    <a:pos x="T4" y="T5"/>
                  </a:cxn>
                  <a:cxn ang="0">
                    <a:pos x="T6" y="T7"/>
                  </a:cxn>
                  <a:cxn ang="0">
                    <a:pos x="T8" y="T9"/>
                  </a:cxn>
                </a:cxnLst>
                <a:rect l="0" t="0" r="r" b="b"/>
                <a:pathLst>
                  <a:path w="57" h="99">
                    <a:moveTo>
                      <a:pt x="57" y="8"/>
                    </a:moveTo>
                    <a:lnTo>
                      <a:pt x="7" y="99"/>
                    </a:lnTo>
                    <a:lnTo>
                      <a:pt x="0" y="99"/>
                    </a:lnTo>
                    <a:lnTo>
                      <a:pt x="57" y="0"/>
                    </a:lnTo>
                    <a:lnTo>
                      <a:pt x="57" y="8"/>
                    </a:lnTo>
                    <a:close/>
                  </a:path>
                </a:pathLst>
              </a:custGeom>
              <a:solidFill>
                <a:srgbClr val="C7C7C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51" name="Freeform 202"/>
              <p:cNvSpPr/>
              <p:nvPr/>
            </p:nvSpPr>
            <p:spPr bwMode="auto">
              <a:xfrm>
                <a:off x="2811" y="2354"/>
                <a:ext cx="53" cy="91"/>
              </a:xfrm>
              <a:custGeom>
                <a:avLst/>
                <a:gdLst>
                  <a:gd name="T0" fmla="*/ 53 w 53"/>
                  <a:gd name="T1" fmla="*/ 7 h 91"/>
                  <a:gd name="T2" fmla="*/ 7 w 53"/>
                  <a:gd name="T3" fmla="*/ 91 h 91"/>
                  <a:gd name="T4" fmla="*/ 0 w 53"/>
                  <a:gd name="T5" fmla="*/ 91 h 91"/>
                  <a:gd name="T6" fmla="*/ 53 w 53"/>
                  <a:gd name="T7" fmla="*/ 0 h 91"/>
                  <a:gd name="T8" fmla="*/ 53 w 53"/>
                  <a:gd name="T9" fmla="*/ 7 h 91"/>
                </a:gdLst>
                <a:ahLst/>
                <a:cxnLst>
                  <a:cxn ang="0">
                    <a:pos x="T0" y="T1"/>
                  </a:cxn>
                  <a:cxn ang="0">
                    <a:pos x="T2" y="T3"/>
                  </a:cxn>
                  <a:cxn ang="0">
                    <a:pos x="T4" y="T5"/>
                  </a:cxn>
                  <a:cxn ang="0">
                    <a:pos x="T6" y="T7"/>
                  </a:cxn>
                  <a:cxn ang="0">
                    <a:pos x="T8" y="T9"/>
                  </a:cxn>
                </a:cxnLst>
                <a:rect l="0" t="0" r="r" b="b"/>
                <a:pathLst>
                  <a:path w="53" h="91">
                    <a:moveTo>
                      <a:pt x="53" y="7"/>
                    </a:moveTo>
                    <a:lnTo>
                      <a:pt x="7" y="91"/>
                    </a:lnTo>
                    <a:lnTo>
                      <a:pt x="0" y="91"/>
                    </a:lnTo>
                    <a:lnTo>
                      <a:pt x="53" y="0"/>
                    </a:lnTo>
                    <a:lnTo>
                      <a:pt x="53" y="7"/>
                    </a:lnTo>
                    <a:close/>
                  </a:path>
                </a:pathLst>
              </a:custGeom>
              <a:solidFill>
                <a:srgbClr val="C7C7C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52" name="Freeform 203"/>
              <p:cNvSpPr/>
              <p:nvPr/>
            </p:nvSpPr>
            <p:spPr bwMode="auto">
              <a:xfrm>
                <a:off x="2818" y="2361"/>
                <a:ext cx="46" cy="84"/>
              </a:xfrm>
              <a:custGeom>
                <a:avLst/>
                <a:gdLst>
                  <a:gd name="T0" fmla="*/ 46 w 46"/>
                  <a:gd name="T1" fmla="*/ 12 h 84"/>
                  <a:gd name="T2" fmla="*/ 4 w 46"/>
                  <a:gd name="T3" fmla="*/ 84 h 84"/>
                  <a:gd name="T4" fmla="*/ 0 w 46"/>
                  <a:gd name="T5" fmla="*/ 84 h 84"/>
                  <a:gd name="T6" fmla="*/ 46 w 46"/>
                  <a:gd name="T7" fmla="*/ 0 h 84"/>
                  <a:gd name="T8" fmla="*/ 46 w 46"/>
                  <a:gd name="T9" fmla="*/ 12 h 84"/>
                </a:gdLst>
                <a:ahLst/>
                <a:cxnLst>
                  <a:cxn ang="0">
                    <a:pos x="T0" y="T1"/>
                  </a:cxn>
                  <a:cxn ang="0">
                    <a:pos x="T2" y="T3"/>
                  </a:cxn>
                  <a:cxn ang="0">
                    <a:pos x="T4" y="T5"/>
                  </a:cxn>
                  <a:cxn ang="0">
                    <a:pos x="T6" y="T7"/>
                  </a:cxn>
                  <a:cxn ang="0">
                    <a:pos x="T8" y="T9"/>
                  </a:cxn>
                </a:cxnLst>
                <a:rect l="0" t="0" r="r" b="b"/>
                <a:pathLst>
                  <a:path w="46" h="84">
                    <a:moveTo>
                      <a:pt x="46" y="12"/>
                    </a:moveTo>
                    <a:lnTo>
                      <a:pt x="4" y="84"/>
                    </a:lnTo>
                    <a:lnTo>
                      <a:pt x="0" y="84"/>
                    </a:lnTo>
                    <a:lnTo>
                      <a:pt x="46" y="0"/>
                    </a:lnTo>
                    <a:lnTo>
                      <a:pt x="46" y="12"/>
                    </a:lnTo>
                    <a:close/>
                  </a:path>
                </a:pathLst>
              </a:custGeom>
              <a:solidFill>
                <a:srgbClr val="C7C7C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53" name="Freeform 204"/>
              <p:cNvSpPr/>
              <p:nvPr/>
            </p:nvSpPr>
            <p:spPr bwMode="auto">
              <a:xfrm>
                <a:off x="2822" y="2369"/>
                <a:ext cx="42" cy="76"/>
              </a:xfrm>
              <a:custGeom>
                <a:avLst/>
                <a:gdLst>
                  <a:gd name="T0" fmla="*/ 42 w 42"/>
                  <a:gd name="T1" fmla="*/ 8 h 76"/>
                  <a:gd name="T2" fmla="*/ 4 w 42"/>
                  <a:gd name="T3" fmla="*/ 76 h 76"/>
                  <a:gd name="T4" fmla="*/ 0 w 42"/>
                  <a:gd name="T5" fmla="*/ 76 h 76"/>
                  <a:gd name="T6" fmla="*/ 42 w 42"/>
                  <a:gd name="T7" fmla="*/ 0 h 76"/>
                  <a:gd name="T8" fmla="*/ 42 w 42"/>
                  <a:gd name="T9" fmla="*/ 8 h 76"/>
                </a:gdLst>
                <a:ahLst/>
                <a:cxnLst>
                  <a:cxn ang="0">
                    <a:pos x="T0" y="T1"/>
                  </a:cxn>
                  <a:cxn ang="0">
                    <a:pos x="T2" y="T3"/>
                  </a:cxn>
                  <a:cxn ang="0">
                    <a:pos x="T4" y="T5"/>
                  </a:cxn>
                  <a:cxn ang="0">
                    <a:pos x="T6" y="T7"/>
                  </a:cxn>
                  <a:cxn ang="0">
                    <a:pos x="T8" y="T9"/>
                  </a:cxn>
                </a:cxnLst>
                <a:rect l="0" t="0" r="r" b="b"/>
                <a:pathLst>
                  <a:path w="42" h="76">
                    <a:moveTo>
                      <a:pt x="42" y="8"/>
                    </a:moveTo>
                    <a:lnTo>
                      <a:pt x="4" y="76"/>
                    </a:lnTo>
                    <a:lnTo>
                      <a:pt x="0" y="76"/>
                    </a:lnTo>
                    <a:lnTo>
                      <a:pt x="42" y="0"/>
                    </a:lnTo>
                    <a:lnTo>
                      <a:pt x="42" y="8"/>
                    </a:lnTo>
                    <a:close/>
                  </a:path>
                </a:pathLst>
              </a:custGeom>
              <a:solidFill>
                <a:srgbClr val="C7C7C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grpSp>
        <p:sp>
          <p:nvSpPr>
            <p:cNvPr id="454" name="Freeform 206"/>
            <p:cNvSpPr/>
            <p:nvPr/>
          </p:nvSpPr>
          <p:spPr bwMode="auto">
            <a:xfrm>
              <a:off x="3047873" y="1749637"/>
              <a:ext cx="45244" cy="80963"/>
            </a:xfrm>
            <a:custGeom>
              <a:avLst/>
              <a:gdLst>
                <a:gd name="T0" fmla="*/ 38 w 38"/>
                <a:gd name="T1" fmla="*/ 7 h 68"/>
                <a:gd name="T2" fmla="*/ 4 w 38"/>
                <a:gd name="T3" fmla="*/ 68 h 68"/>
                <a:gd name="T4" fmla="*/ 4 w 38"/>
                <a:gd name="T5" fmla="*/ 68 h 68"/>
                <a:gd name="T6" fmla="*/ 0 w 38"/>
                <a:gd name="T7" fmla="*/ 68 h 68"/>
                <a:gd name="T8" fmla="*/ 0 w 38"/>
                <a:gd name="T9" fmla="*/ 68 h 68"/>
                <a:gd name="T10" fmla="*/ 38 w 38"/>
                <a:gd name="T11" fmla="*/ 0 h 68"/>
                <a:gd name="T12" fmla="*/ 38 w 38"/>
                <a:gd name="T13" fmla="*/ 7 h 68"/>
              </a:gdLst>
              <a:ahLst/>
              <a:cxnLst>
                <a:cxn ang="0">
                  <a:pos x="T0" y="T1"/>
                </a:cxn>
                <a:cxn ang="0">
                  <a:pos x="T2" y="T3"/>
                </a:cxn>
                <a:cxn ang="0">
                  <a:pos x="T4" y="T5"/>
                </a:cxn>
                <a:cxn ang="0">
                  <a:pos x="T6" y="T7"/>
                </a:cxn>
                <a:cxn ang="0">
                  <a:pos x="T8" y="T9"/>
                </a:cxn>
                <a:cxn ang="0">
                  <a:pos x="T10" y="T11"/>
                </a:cxn>
                <a:cxn ang="0">
                  <a:pos x="T12" y="T13"/>
                </a:cxn>
              </a:cxnLst>
              <a:rect l="0" t="0" r="r" b="b"/>
              <a:pathLst>
                <a:path w="38" h="68">
                  <a:moveTo>
                    <a:pt x="38" y="7"/>
                  </a:moveTo>
                  <a:lnTo>
                    <a:pt x="4" y="68"/>
                  </a:lnTo>
                  <a:lnTo>
                    <a:pt x="4" y="68"/>
                  </a:lnTo>
                  <a:lnTo>
                    <a:pt x="0" y="68"/>
                  </a:lnTo>
                  <a:lnTo>
                    <a:pt x="0" y="68"/>
                  </a:lnTo>
                  <a:lnTo>
                    <a:pt x="38" y="0"/>
                  </a:lnTo>
                  <a:lnTo>
                    <a:pt x="38" y="7"/>
                  </a:lnTo>
                  <a:close/>
                </a:path>
              </a:pathLst>
            </a:custGeom>
            <a:solidFill>
              <a:srgbClr val="C7C7C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55" name="Freeform 207"/>
            <p:cNvSpPr/>
            <p:nvPr/>
          </p:nvSpPr>
          <p:spPr bwMode="auto">
            <a:xfrm>
              <a:off x="3056207" y="1762734"/>
              <a:ext cx="36909" cy="67866"/>
            </a:xfrm>
            <a:custGeom>
              <a:avLst/>
              <a:gdLst>
                <a:gd name="T0" fmla="*/ 31 w 31"/>
                <a:gd name="T1" fmla="*/ 8 h 57"/>
                <a:gd name="T2" fmla="*/ 4 w 31"/>
                <a:gd name="T3" fmla="*/ 57 h 57"/>
                <a:gd name="T4" fmla="*/ 0 w 31"/>
                <a:gd name="T5" fmla="*/ 57 h 57"/>
                <a:gd name="T6" fmla="*/ 0 w 31"/>
                <a:gd name="T7" fmla="*/ 57 h 57"/>
                <a:gd name="T8" fmla="*/ 31 w 31"/>
                <a:gd name="T9" fmla="*/ 0 h 57"/>
                <a:gd name="T10" fmla="*/ 31 w 31"/>
                <a:gd name="T11" fmla="*/ 8 h 57"/>
              </a:gdLst>
              <a:ahLst/>
              <a:cxnLst>
                <a:cxn ang="0">
                  <a:pos x="T0" y="T1"/>
                </a:cxn>
                <a:cxn ang="0">
                  <a:pos x="T2" y="T3"/>
                </a:cxn>
                <a:cxn ang="0">
                  <a:pos x="T4" y="T5"/>
                </a:cxn>
                <a:cxn ang="0">
                  <a:pos x="T6" y="T7"/>
                </a:cxn>
                <a:cxn ang="0">
                  <a:pos x="T8" y="T9"/>
                </a:cxn>
                <a:cxn ang="0">
                  <a:pos x="T10" y="T11"/>
                </a:cxn>
              </a:cxnLst>
              <a:rect l="0" t="0" r="r" b="b"/>
              <a:pathLst>
                <a:path w="31" h="57">
                  <a:moveTo>
                    <a:pt x="31" y="8"/>
                  </a:moveTo>
                  <a:lnTo>
                    <a:pt x="4" y="57"/>
                  </a:lnTo>
                  <a:lnTo>
                    <a:pt x="0" y="57"/>
                  </a:lnTo>
                  <a:lnTo>
                    <a:pt x="0" y="57"/>
                  </a:lnTo>
                  <a:lnTo>
                    <a:pt x="31" y="0"/>
                  </a:lnTo>
                  <a:lnTo>
                    <a:pt x="31" y="8"/>
                  </a:lnTo>
                  <a:close/>
                </a:path>
              </a:pathLst>
            </a:custGeom>
            <a:solidFill>
              <a:srgbClr val="C7C7C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56" name="Freeform 208"/>
            <p:cNvSpPr/>
            <p:nvPr/>
          </p:nvSpPr>
          <p:spPr bwMode="auto">
            <a:xfrm>
              <a:off x="3060969" y="1772260"/>
              <a:ext cx="32147" cy="54769"/>
            </a:xfrm>
            <a:custGeom>
              <a:avLst/>
              <a:gdLst>
                <a:gd name="T0" fmla="*/ 27 w 27"/>
                <a:gd name="T1" fmla="*/ 7 h 46"/>
                <a:gd name="T2" fmla="*/ 8 w 27"/>
                <a:gd name="T3" fmla="*/ 42 h 46"/>
                <a:gd name="T4" fmla="*/ 4 w 27"/>
                <a:gd name="T5" fmla="*/ 46 h 46"/>
                <a:gd name="T6" fmla="*/ 0 w 27"/>
                <a:gd name="T7" fmla="*/ 46 h 46"/>
                <a:gd name="T8" fmla="*/ 27 w 27"/>
                <a:gd name="T9" fmla="*/ 0 h 46"/>
                <a:gd name="T10" fmla="*/ 27 w 27"/>
                <a:gd name="T11" fmla="*/ 7 h 46"/>
              </a:gdLst>
              <a:ahLst/>
              <a:cxnLst>
                <a:cxn ang="0">
                  <a:pos x="T0" y="T1"/>
                </a:cxn>
                <a:cxn ang="0">
                  <a:pos x="T2" y="T3"/>
                </a:cxn>
                <a:cxn ang="0">
                  <a:pos x="T4" y="T5"/>
                </a:cxn>
                <a:cxn ang="0">
                  <a:pos x="T6" y="T7"/>
                </a:cxn>
                <a:cxn ang="0">
                  <a:pos x="T8" y="T9"/>
                </a:cxn>
                <a:cxn ang="0">
                  <a:pos x="T10" y="T11"/>
                </a:cxn>
              </a:cxnLst>
              <a:rect l="0" t="0" r="r" b="b"/>
              <a:pathLst>
                <a:path w="27" h="46">
                  <a:moveTo>
                    <a:pt x="27" y="7"/>
                  </a:moveTo>
                  <a:lnTo>
                    <a:pt x="8" y="42"/>
                  </a:lnTo>
                  <a:lnTo>
                    <a:pt x="4" y="46"/>
                  </a:lnTo>
                  <a:lnTo>
                    <a:pt x="0" y="46"/>
                  </a:lnTo>
                  <a:lnTo>
                    <a:pt x="27" y="0"/>
                  </a:lnTo>
                  <a:lnTo>
                    <a:pt x="27" y="7"/>
                  </a:lnTo>
                  <a:close/>
                </a:path>
              </a:pathLst>
            </a:custGeom>
            <a:solidFill>
              <a:srgbClr val="C5C4C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57" name="Freeform 209"/>
            <p:cNvSpPr/>
            <p:nvPr/>
          </p:nvSpPr>
          <p:spPr bwMode="auto">
            <a:xfrm>
              <a:off x="3070494" y="1780594"/>
              <a:ext cx="22622" cy="46435"/>
            </a:xfrm>
            <a:custGeom>
              <a:avLst/>
              <a:gdLst>
                <a:gd name="T0" fmla="*/ 19 w 19"/>
                <a:gd name="T1" fmla="*/ 12 h 39"/>
                <a:gd name="T2" fmla="*/ 8 w 19"/>
                <a:gd name="T3" fmla="*/ 31 h 39"/>
                <a:gd name="T4" fmla="*/ 4 w 19"/>
                <a:gd name="T5" fmla="*/ 35 h 39"/>
                <a:gd name="T6" fmla="*/ 0 w 19"/>
                <a:gd name="T7" fmla="*/ 39 h 39"/>
                <a:gd name="T8" fmla="*/ 19 w 19"/>
                <a:gd name="T9" fmla="*/ 0 h 39"/>
                <a:gd name="T10" fmla="*/ 19 w 19"/>
                <a:gd name="T11" fmla="*/ 0 h 39"/>
                <a:gd name="T12" fmla="*/ 19 w 19"/>
                <a:gd name="T13" fmla="*/ 4 h 39"/>
                <a:gd name="T14" fmla="*/ 19 w 19"/>
                <a:gd name="T15" fmla="*/ 1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39">
                  <a:moveTo>
                    <a:pt x="19" y="12"/>
                  </a:moveTo>
                  <a:lnTo>
                    <a:pt x="8" y="31"/>
                  </a:lnTo>
                  <a:lnTo>
                    <a:pt x="4" y="35"/>
                  </a:lnTo>
                  <a:lnTo>
                    <a:pt x="0" y="39"/>
                  </a:lnTo>
                  <a:lnTo>
                    <a:pt x="19" y="0"/>
                  </a:lnTo>
                  <a:lnTo>
                    <a:pt x="19" y="0"/>
                  </a:lnTo>
                  <a:lnTo>
                    <a:pt x="19" y="4"/>
                  </a:lnTo>
                  <a:lnTo>
                    <a:pt x="19" y="12"/>
                  </a:lnTo>
                  <a:close/>
                </a:path>
              </a:pathLst>
            </a:custGeom>
            <a:solidFill>
              <a:srgbClr val="C5C4C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58" name="Freeform 210"/>
            <p:cNvSpPr/>
            <p:nvPr/>
          </p:nvSpPr>
          <p:spPr bwMode="auto">
            <a:xfrm>
              <a:off x="3080019" y="1794881"/>
              <a:ext cx="13097" cy="27385"/>
            </a:xfrm>
            <a:custGeom>
              <a:avLst/>
              <a:gdLst>
                <a:gd name="T0" fmla="*/ 0 w 11"/>
                <a:gd name="T1" fmla="*/ 23 h 23"/>
                <a:gd name="T2" fmla="*/ 11 w 11"/>
                <a:gd name="T3" fmla="*/ 0 h 23"/>
                <a:gd name="T4" fmla="*/ 11 w 11"/>
                <a:gd name="T5" fmla="*/ 7 h 23"/>
                <a:gd name="T6" fmla="*/ 7 w 11"/>
                <a:gd name="T7" fmla="*/ 11 h 23"/>
                <a:gd name="T8" fmla="*/ 3 w 11"/>
                <a:gd name="T9" fmla="*/ 15 h 23"/>
                <a:gd name="T10" fmla="*/ 0 w 11"/>
                <a:gd name="T11" fmla="*/ 23 h 23"/>
              </a:gdLst>
              <a:ahLst/>
              <a:cxnLst>
                <a:cxn ang="0">
                  <a:pos x="T0" y="T1"/>
                </a:cxn>
                <a:cxn ang="0">
                  <a:pos x="T2" y="T3"/>
                </a:cxn>
                <a:cxn ang="0">
                  <a:pos x="T4" y="T5"/>
                </a:cxn>
                <a:cxn ang="0">
                  <a:pos x="T6" y="T7"/>
                </a:cxn>
                <a:cxn ang="0">
                  <a:pos x="T8" y="T9"/>
                </a:cxn>
                <a:cxn ang="0">
                  <a:pos x="T10" y="T11"/>
                </a:cxn>
              </a:cxnLst>
              <a:rect l="0" t="0" r="r" b="b"/>
              <a:pathLst>
                <a:path w="11" h="23">
                  <a:moveTo>
                    <a:pt x="0" y="23"/>
                  </a:moveTo>
                  <a:lnTo>
                    <a:pt x="11" y="0"/>
                  </a:lnTo>
                  <a:lnTo>
                    <a:pt x="11" y="7"/>
                  </a:lnTo>
                  <a:lnTo>
                    <a:pt x="7" y="11"/>
                  </a:lnTo>
                  <a:lnTo>
                    <a:pt x="3" y="15"/>
                  </a:lnTo>
                  <a:lnTo>
                    <a:pt x="0" y="23"/>
                  </a:lnTo>
                  <a:close/>
                </a:path>
              </a:pathLst>
            </a:custGeom>
            <a:solidFill>
              <a:srgbClr val="C5C4C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59" name="Freeform 211"/>
            <p:cNvSpPr/>
            <p:nvPr/>
          </p:nvSpPr>
          <p:spPr bwMode="auto">
            <a:xfrm>
              <a:off x="1682226" y="1872272"/>
              <a:ext cx="471488" cy="400050"/>
            </a:xfrm>
            <a:custGeom>
              <a:avLst/>
              <a:gdLst>
                <a:gd name="T0" fmla="*/ 34 w 396"/>
                <a:gd name="T1" fmla="*/ 0 h 336"/>
                <a:gd name="T2" fmla="*/ 0 w 396"/>
                <a:gd name="T3" fmla="*/ 302 h 336"/>
                <a:gd name="T4" fmla="*/ 4 w 396"/>
                <a:gd name="T5" fmla="*/ 305 h 336"/>
                <a:gd name="T6" fmla="*/ 15 w 396"/>
                <a:gd name="T7" fmla="*/ 317 h 336"/>
                <a:gd name="T8" fmla="*/ 23 w 396"/>
                <a:gd name="T9" fmla="*/ 324 h 336"/>
                <a:gd name="T10" fmla="*/ 30 w 396"/>
                <a:gd name="T11" fmla="*/ 328 h 336"/>
                <a:gd name="T12" fmla="*/ 38 w 396"/>
                <a:gd name="T13" fmla="*/ 332 h 336"/>
                <a:gd name="T14" fmla="*/ 42 w 396"/>
                <a:gd name="T15" fmla="*/ 336 h 336"/>
                <a:gd name="T16" fmla="*/ 57 w 396"/>
                <a:gd name="T17" fmla="*/ 336 h 336"/>
                <a:gd name="T18" fmla="*/ 95 w 396"/>
                <a:gd name="T19" fmla="*/ 336 h 336"/>
                <a:gd name="T20" fmla="*/ 145 w 396"/>
                <a:gd name="T21" fmla="*/ 336 h 336"/>
                <a:gd name="T22" fmla="*/ 206 w 396"/>
                <a:gd name="T23" fmla="*/ 336 h 336"/>
                <a:gd name="T24" fmla="*/ 267 w 396"/>
                <a:gd name="T25" fmla="*/ 336 h 336"/>
                <a:gd name="T26" fmla="*/ 320 w 396"/>
                <a:gd name="T27" fmla="*/ 336 h 336"/>
                <a:gd name="T28" fmla="*/ 347 w 396"/>
                <a:gd name="T29" fmla="*/ 336 h 336"/>
                <a:gd name="T30" fmla="*/ 366 w 396"/>
                <a:gd name="T31" fmla="*/ 332 h 336"/>
                <a:gd name="T32" fmla="*/ 385 w 396"/>
                <a:gd name="T33" fmla="*/ 332 h 336"/>
                <a:gd name="T34" fmla="*/ 396 w 396"/>
                <a:gd name="T35" fmla="*/ 328 h 336"/>
                <a:gd name="T36" fmla="*/ 392 w 396"/>
                <a:gd name="T37" fmla="*/ 324 h 336"/>
                <a:gd name="T38" fmla="*/ 388 w 396"/>
                <a:gd name="T39" fmla="*/ 317 h 336"/>
                <a:gd name="T40" fmla="*/ 385 w 396"/>
                <a:gd name="T41" fmla="*/ 309 h 336"/>
                <a:gd name="T42" fmla="*/ 381 w 396"/>
                <a:gd name="T43" fmla="*/ 302 h 336"/>
                <a:gd name="T44" fmla="*/ 381 w 396"/>
                <a:gd name="T45" fmla="*/ 294 h 336"/>
                <a:gd name="T46" fmla="*/ 381 w 396"/>
                <a:gd name="T47" fmla="*/ 282 h 336"/>
                <a:gd name="T48" fmla="*/ 377 w 396"/>
                <a:gd name="T49" fmla="*/ 275 h 336"/>
                <a:gd name="T50" fmla="*/ 377 w 396"/>
                <a:gd name="T51" fmla="*/ 263 h 336"/>
                <a:gd name="T52" fmla="*/ 381 w 396"/>
                <a:gd name="T53" fmla="*/ 229 h 336"/>
                <a:gd name="T54" fmla="*/ 381 w 396"/>
                <a:gd name="T55" fmla="*/ 210 h 336"/>
                <a:gd name="T56" fmla="*/ 369 w 396"/>
                <a:gd name="T57" fmla="*/ 206 h 336"/>
                <a:gd name="T58" fmla="*/ 335 w 396"/>
                <a:gd name="T59" fmla="*/ 191 h 336"/>
                <a:gd name="T60" fmla="*/ 282 w 396"/>
                <a:gd name="T61" fmla="*/ 164 h 336"/>
                <a:gd name="T62" fmla="*/ 225 w 396"/>
                <a:gd name="T63" fmla="*/ 137 h 336"/>
                <a:gd name="T64" fmla="*/ 194 w 396"/>
                <a:gd name="T65" fmla="*/ 118 h 336"/>
                <a:gd name="T66" fmla="*/ 164 w 396"/>
                <a:gd name="T67" fmla="*/ 103 h 336"/>
                <a:gd name="T68" fmla="*/ 133 w 396"/>
                <a:gd name="T69" fmla="*/ 84 h 336"/>
                <a:gd name="T70" fmla="*/ 106 w 396"/>
                <a:gd name="T71" fmla="*/ 68 h 336"/>
                <a:gd name="T72" fmla="*/ 95 w 396"/>
                <a:gd name="T73" fmla="*/ 57 h 336"/>
                <a:gd name="T74" fmla="*/ 84 w 396"/>
                <a:gd name="T75" fmla="*/ 49 h 336"/>
                <a:gd name="T76" fmla="*/ 72 w 396"/>
                <a:gd name="T77" fmla="*/ 42 h 336"/>
                <a:gd name="T78" fmla="*/ 61 w 396"/>
                <a:gd name="T79" fmla="*/ 30 h 336"/>
                <a:gd name="T80" fmla="*/ 53 w 396"/>
                <a:gd name="T81" fmla="*/ 23 h 336"/>
                <a:gd name="T82" fmla="*/ 45 w 396"/>
                <a:gd name="T83" fmla="*/ 15 h 336"/>
                <a:gd name="T84" fmla="*/ 38 w 396"/>
                <a:gd name="T85" fmla="*/ 7 h 336"/>
                <a:gd name="T86" fmla="*/ 34 w 396"/>
                <a:gd name="T8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6" h="336">
                  <a:moveTo>
                    <a:pt x="34" y="0"/>
                  </a:moveTo>
                  <a:lnTo>
                    <a:pt x="0" y="302"/>
                  </a:lnTo>
                  <a:lnTo>
                    <a:pt x="4" y="305"/>
                  </a:lnTo>
                  <a:lnTo>
                    <a:pt x="15" y="317"/>
                  </a:lnTo>
                  <a:lnTo>
                    <a:pt x="23" y="324"/>
                  </a:lnTo>
                  <a:lnTo>
                    <a:pt x="30" y="328"/>
                  </a:lnTo>
                  <a:lnTo>
                    <a:pt x="38" y="332"/>
                  </a:lnTo>
                  <a:lnTo>
                    <a:pt x="42" y="336"/>
                  </a:lnTo>
                  <a:lnTo>
                    <a:pt x="57" y="336"/>
                  </a:lnTo>
                  <a:lnTo>
                    <a:pt x="95" y="336"/>
                  </a:lnTo>
                  <a:lnTo>
                    <a:pt x="145" y="336"/>
                  </a:lnTo>
                  <a:lnTo>
                    <a:pt x="206" y="336"/>
                  </a:lnTo>
                  <a:lnTo>
                    <a:pt x="267" y="336"/>
                  </a:lnTo>
                  <a:lnTo>
                    <a:pt x="320" y="336"/>
                  </a:lnTo>
                  <a:lnTo>
                    <a:pt x="347" y="336"/>
                  </a:lnTo>
                  <a:lnTo>
                    <a:pt x="366" y="332"/>
                  </a:lnTo>
                  <a:lnTo>
                    <a:pt x="385" y="332"/>
                  </a:lnTo>
                  <a:lnTo>
                    <a:pt x="396" y="328"/>
                  </a:lnTo>
                  <a:lnTo>
                    <a:pt x="392" y="324"/>
                  </a:lnTo>
                  <a:lnTo>
                    <a:pt x="388" y="317"/>
                  </a:lnTo>
                  <a:lnTo>
                    <a:pt x="385" y="309"/>
                  </a:lnTo>
                  <a:lnTo>
                    <a:pt x="381" y="302"/>
                  </a:lnTo>
                  <a:lnTo>
                    <a:pt x="381" y="294"/>
                  </a:lnTo>
                  <a:lnTo>
                    <a:pt x="381" y="282"/>
                  </a:lnTo>
                  <a:lnTo>
                    <a:pt x="377" y="275"/>
                  </a:lnTo>
                  <a:lnTo>
                    <a:pt x="377" y="263"/>
                  </a:lnTo>
                  <a:lnTo>
                    <a:pt x="381" y="229"/>
                  </a:lnTo>
                  <a:lnTo>
                    <a:pt x="381" y="210"/>
                  </a:lnTo>
                  <a:lnTo>
                    <a:pt x="369" y="206"/>
                  </a:lnTo>
                  <a:lnTo>
                    <a:pt x="335" y="191"/>
                  </a:lnTo>
                  <a:lnTo>
                    <a:pt x="282" y="164"/>
                  </a:lnTo>
                  <a:lnTo>
                    <a:pt x="225" y="137"/>
                  </a:lnTo>
                  <a:lnTo>
                    <a:pt x="194" y="118"/>
                  </a:lnTo>
                  <a:lnTo>
                    <a:pt x="164" y="103"/>
                  </a:lnTo>
                  <a:lnTo>
                    <a:pt x="133" y="84"/>
                  </a:lnTo>
                  <a:lnTo>
                    <a:pt x="106" y="68"/>
                  </a:lnTo>
                  <a:lnTo>
                    <a:pt x="95" y="57"/>
                  </a:lnTo>
                  <a:lnTo>
                    <a:pt x="84" y="49"/>
                  </a:lnTo>
                  <a:lnTo>
                    <a:pt x="72" y="42"/>
                  </a:lnTo>
                  <a:lnTo>
                    <a:pt x="61" y="30"/>
                  </a:lnTo>
                  <a:lnTo>
                    <a:pt x="53" y="23"/>
                  </a:lnTo>
                  <a:lnTo>
                    <a:pt x="45" y="15"/>
                  </a:lnTo>
                  <a:lnTo>
                    <a:pt x="38" y="7"/>
                  </a:lnTo>
                  <a:lnTo>
                    <a:pt x="34" y="0"/>
                  </a:lnTo>
                  <a:close/>
                </a:path>
              </a:pathLst>
            </a:custGeom>
            <a:solidFill>
              <a:srgbClr val="ED7D31"/>
            </a:solidFill>
            <a:ln>
              <a:noFill/>
            </a:ln>
          </p:spPr>
          <p:txBody>
            <a:bodyPr vert="horz" wrap="square" lIns="68580" tIns="34290" rIns="68580" bIns="34290" numCol="1" anchor="t" anchorCtr="0" compatLnSpc="1"/>
            <a:lstStyle/>
            <a:p>
              <a:endParaRPr lang="zh-CN" altLang="en-US" sz="1100">
                <a:cs typeface="+mn-ea"/>
              </a:endParaRPr>
            </a:p>
          </p:txBody>
        </p:sp>
        <p:sp>
          <p:nvSpPr>
            <p:cNvPr id="460" name="Freeform 212"/>
            <p:cNvSpPr/>
            <p:nvPr/>
          </p:nvSpPr>
          <p:spPr bwMode="auto">
            <a:xfrm>
              <a:off x="1564354" y="1085268"/>
              <a:ext cx="1297781" cy="1104900"/>
            </a:xfrm>
            <a:custGeom>
              <a:avLst/>
              <a:gdLst>
                <a:gd name="T0" fmla="*/ 224 w 1090"/>
                <a:gd name="T1" fmla="*/ 244 h 928"/>
                <a:gd name="T2" fmla="*/ 129 w 1090"/>
                <a:gd name="T3" fmla="*/ 271 h 928"/>
                <a:gd name="T4" fmla="*/ 87 w 1090"/>
                <a:gd name="T5" fmla="*/ 302 h 928"/>
                <a:gd name="T6" fmla="*/ 83 w 1090"/>
                <a:gd name="T7" fmla="*/ 351 h 928"/>
                <a:gd name="T8" fmla="*/ 68 w 1090"/>
                <a:gd name="T9" fmla="*/ 393 h 928"/>
                <a:gd name="T10" fmla="*/ 53 w 1090"/>
                <a:gd name="T11" fmla="*/ 435 h 928"/>
                <a:gd name="T12" fmla="*/ 26 w 1090"/>
                <a:gd name="T13" fmla="*/ 470 h 928"/>
                <a:gd name="T14" fmla="*/ 7 w 1090"/>
                <a:gd name="T15" fmla="*/ 516 h 928"/>
                <a:gd name="T16" fmla="*/ 0 w 1090"/>
                <a:gd name="T17" fmla="*/ 561 h 928"/>
                <a:gd name="T18" fmla="*/ 15 w 1090"/>
                <a:gd name="T19" fmla="*/ 607 h 928"/>
                <a:gd name="T20" fmla="*/ 57 w 1090"/>
                <a:gd name="T21" fmla="*/ 657 h 928"/>
                <a:gd name="T22" fmla="*/ 80 w 1090"/>
                <a:gd name="T23" fmla="*/ 680 h 928"/>
                <a:gd name="T24" fmla="*/ 80 w 1090"/>
                <a:gd name="T25" fmla="*/ 630 h 928"/>
                <a:gd name="T26" fmla="*/ 99 w 1090"/>
                <a:gd name="T27" fmla="*/ 592 h 928"/>
                <a:gd name="T28" fmla="*/ 106 w 1090"/>
                <a:gd name="T29" fmla="*/ 561 h 928"/>
                <a:gd name="T30" fmla="*/ 141 w 1090"/>
                <a:gd name="T31" fmla="*/ 558 h 928"/>
                <a:gd name="T32" fmla="*/ 179 w 1090"/>
                <a:gd name="T33" fmla="*/ 619 h 928"/>
                <a:gd name="T34" fmla="*/ 213 w 1090"/>
                <a:gd name="T35" fmla="*/ 626 h 928"/>
                <a:gd name="T36" fmla="*/ 255 w 1090"/>
                <a:gd name="T37" fmla="*/ 584 h 928"/>
                <a:gd name="T38" fmla="*/ 335 w 1090"/>
                <a:gd name="T39" fmla="*/ 607 h 928"/>
                <a:gd name="T40" fmla="*/ 366 w 1090"/>
                <a:gd name="T41" fmla="*/ 653 h 928"/>
                <a:gd name="T42" fmla="*/ 434 w 1090"/>
                <a:gd name="T43" fmla="*/ 645 h 928"/>
                <a:gd name="T44" fmla="*/ 491 w 1090"/>
                <a:gd name="T45" fmla="*/ 684 h 928"/>
                <a:gd name="T46" fmla="*/ 514 w 1090"/>
                <a:gd name="T47" fmla="*/ 764 h 928"/>
                <a:gd name="T48" fmla="*/ 499 w 1090"/>
                <a:gd name="T49" fmla="*/ 848 h 928"/>
                <a:gd name="T50" fmla="*/ 514 w 1090"/>
                <a:gd name="T51" fmla="*/ 875 h 928"/>
                <a:gd name="T52" fmla="*/ 628 w 1090"/>
                <a:gd name="T53" fmla="*/ 917 h 928"/>
                <a:gd name="T54" fmla="*/ 640 w 1090"/>
                <a:gd name="T55" fmla="*/ 905 h 928"/>
                <a:gd name="T56" fmla="*/ 590 w 1090"/>
                <a:gd name="T57" fmla="*/ 657 h 928"/>
                <a:gd name="T58" fmla="*/ 560 w 1090"/>
                <a:gd name="T59" fmla="*/ 435 h 928"/>
                <a:gd name="T60" fmla="*/ 632 w 1090"/>
                <a:gd name="T61" fmla="*/ 447 h 928"/>
                <a:gd name="T62" fmla="*/ 689 w 1090"/>
                <a:gd name="T63" fmla="*/ 439 h 928"/>
                <a:gd name="T64" fmla="*/ 811 w 1090"/>
                <a:gd name="T65" fmla="*/ 412 h 928"/>
                <a:gd name="T66" fmla="*/ 861 w 1090"/>
                <a:gd name="T67" fmla="*/ 397 h 928"/>
                <a:gd name="T68" fmla="*/ 907 w 1090"/>
                <a:gd name="T69" fmla="*/ 367 h 928"/>
                <a:gd name="T70" fmla="*/ 968 w 1090"/>
                <a:gd name="T71" fmla="*/ 389 h 928"/>
                <a:gd name="T72" fmla="*/ 983 w 1090"/>
                <a:gd name="T73" fmla="*/ 412 h 928"/>
                <a:gd name="T74" fmla="*/ 1002 w 1090"/>
                <a:gd name="T75" fmla="*/ 401 h 928"/>
                <a:gd name="T76" fmla="*/ 1036 w 1090"/>
                <a:gd name="T77" fmla="*/ 401 h 928"/>
                <a:gd name="T78" fmla="*/ 1025 w 1090"/>
                <a:gd name="T79" fmla="*/ 363 h 928"/>
                <a:gd name="T80" fmla="*/ 1063 w 1090"/>
                <a:gd name="T81" fmla="*/ 355 h 928"/>
                <a:gd name="T82" fmla="*/ 1078 w 1090"/>
                <a:gd name="T83" fmla="*/ 347 h 928"/>
                <a:gd name="T84" fmla="*/ 1010 w 1090"/>
                <a:gd name="T85" fmla="*/ 328 h 928"/>
                <a:gd name="T86" fmla="*/ 1025 w 1090"/>
                <a:gd name="T87" fmla="*/ 305 h 928"/>
                <a:gd name="T88" fmla="*/ 991 w 1090"/>
                <a:gd name="T89" fmla="*/ 313 h 928"/>
                <a:gd name="T90" fmla="*/ 876 w 1090"/>
                <a:gd name="T91" fmla="*/ 325 h 928"/>
                <a:gd name="T92" fmla="*/ 743 w 1090"/>
                <a:gd name="T93" fmla="*/ 328 h 928"/>
                <a:gd name="T94" fmla="*/ 682 w 1090"/>
                <a:gd name="T95" fmla="*/ 332 h 928"/>
                <a:gd name="T96" fmla="*/ 640 w 1090"/>
                <a:gd name="T97" fmla="*/ 325 h 928"/>
                <a:gd name="T98" fmla="*/ 575 w 1090"/>
                <a:gd name="T99" fmla="*/ 309 h 928"/>
                <a:gd name="T100" fmla="*/ 541 w 1090"/>
                <a:gd name="T101" fmla="*/ 263 h 928"/>
                <a:gd name="T102" fmla="*/ 507 w 1090"/>
                <a:gd name="T103" fmla="*/ 233 h 928"/>
                <a:gd name="T104" fmla="*/ 388 w 1090"/>
                <a:gd name="T105" fmla="*/ 221 h 928"/>
                <a:gd name="T106" fmla="*/ 423 w 1090"/>
                <a:gd name="T107" fmla="*/ 172 h 928"/>
                <a:gd name="T108" fmla="*/ 446 w 1090"/>
                <a:gd name="T109" fmla="*/ 137 h 928"/>
                <a:gd name="T110" fmla="*/ 446 w 1090"/>
                <a:gd name="T111" fmla="*/ 65 h 928"/>
                <a:gd name="T112" fmla="*/ 426 w 1090"/>
                <a:gd name="T113" fmla="*/ 19 h 928"/>
                <a:gd name="T114" fmla="*/ 377 w 1090"/>
                <a:gd name="T115" fmla="*/ 0 h 928"/>
                <a:gd name="T116" fmla="*/ 293 w 1090"/>
                <a:gd name="T117" fmla="*/ 38 h 928"/>
                <a:gd name="T118" fmla="*/ 285 w 1090"/>
                <a:gd name="T119" fmla="*/ 95 h 928"/>
                <a:gd name="T120" fmla="*/ 274 w 1090"/>
                <a:gd name="T121" fmla="*/ 126 h 928"/>
                <a:gd name="T122" fmla="*/ 282 w 1090"/>
                <a:gd name="T123" fmla="*/ 206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90" h="928">
                  <a:moveTo>
                    <a:pt x="274" y="214"/>
                  </a:moveTo>
                  <a:lnTo>
                    <a:pt x="270" y="218"/>
                  </a:lnTo>
                  <a:lnTo>
                    <a:pt x="259" y="225"/>
                  </a:lnTo>
                  <a:lnTo>
                    <a:pt x="251" y="233"/>
                  </a:lnTo>
                  <a:lnTo>
                    <a:pt x="244" y="237"/>
                  </a:lnTo>
                  <a:lnTo>
                    <a:pt x="236" y="240"/>
                  </a:lnTo>
                  <a:lnTo>
                    <a:pt x="232" y="244"/>
                  </a:lnTo>
                  <a:lnTo>
                    <a:pt x="224" y="244"/>
                  </a:lnTo>
                  <a:lnTo>
                    <a:pt x="213" y="248"/>
                  </a:lnTo>
                  <a:lnTo>
                    <a:pt x="202" y="252"/>
                  </a:lnTo>
                  <a:lnTo>
                    <a:pt x="194" y="256"/>
                  </a:lnTo>
                  <a:lnTo>
                    <a:pt x="186" y="260"/>
                  </a:lnTo>
                  <a:lnTo>
                    <a:pt x="179" y="260"/>
                  </a:lnTo>
                  <a:lnTo>
                    <a:pt x="167" y="263"/>
                  </a:lnTo>
                  <a:lnTo>
                    <a:pt x="152" y="267"/>
                  </a:lnTo>
                  <a:lnTo>
                    <a:pt x="129" y="271"/>
                  </a:lnTo>
                  <a:lnTo>
                    <a:pt x="114" y="275"/>
                  </a:lnTo>
                  <a:lnTo>
                    <a:pt x="110" y="275"/>
                  </a:lnTo>
                  <a:lnTo>
                    <a:pt x="106" y="279"/>
                  </a:lnTo>
                  <a:lnTo>
                    <a:pt x="99" y="279"/>
                  </a:lnTo>
                  <a:lnTo>
                    <a:pt x="95" y="286"/>
                  </a:lnTo>
                  <a:lnTo>
                    <a:pt x="91" y="290"/>
                  </a:lnTo>
                  <a:lnTo>
                    <a:pt x="87" y="298"/>
                  </a:lnTo>
                  <a:lnTo>
                    <a:pt x="87" y="302"/>
                  </a:lnTo>
                  <a:lnTo>
                    <a:pt x="87" y="309"/>
                  </a:lnTo>
                  <a:lnTo>
                    <a:pt x="87" y="321"/>
                  </a:lnTo>
                  <a:lnTo>
                    <a:pt x="87" y="336"/>
                  </a:lnTo>
                  <a:lnTo>
                    <a:pt x="87" y="344"/>
                  </a:lnTo>
                  <a:lnTo>
                    <a:pt x="87" y="347"/>
                  </a:lnTo>
                  <a:lnTo>
                    <a:pt x="87" y="351"/>
                  </a:lnTo>
                  <a:lnTo>
                    <a:pt x="83" y="351"/>
                  </a:lnTo>
                  <a:lnTo>
                    <a:pt x="83" y="351"/>
                  </a:lnTo>
                  <a:lnTo>
                    <a:pt x="80" y="355"/>
                  </a:lnTo>
                  <a:lnTo>
                    <a:pt x="76" y="355"/>
                  </a:lnTo>
                  <a:lnTo>
                    <a:pt x="76" y="359"/>
                  </a:lnTo>
                  <a:lnTo>
                    <a:pt x="72" y="363"/>
                  </a:lnTo>
                  <a:lnTo>
                    <a:pt x="68" y="370"/>
                  </a:lnTo>
                  <a:lnTo>
                    <a:pt x="68" y="378"/>
                  </a:lnTo>
                  <a:lnTo>
                    <a:pt x="68" y="386"/>
                  </a:lnTo>
                  <a:lnTo>
                    <a:pt x="68" y="393"/>
                  </a:lnTo>
                  <a:lnTo>
                    <a:pt x="64" y="397"/>
                  </a:lnTo>
                  <a:lnTo>
                    <a:pt x="64" y="401"/>
                  </a:lnTo>
                  <a:lnTo>
                    <a:pt x="61" y="405"/>
                  </a:lnTo>
                  <a:lnTo>
                    <a:pt x="57" y="409"/>
                  </a:lnTo>
                  <a:lnTo>
                    <a:pt x="57" y="412"/>
                  </a:lnTo>
                  <a:lnTo>
                    <a:pt x="53" y="420"/>
                  </a:lnTo>
                  <a:lnTo>
                    <a:pt x="53" y="432"/>
                  </a:lnTo>
                  <a:lnTo>
                    <a:pt x="53" y="435"/>
                  </a:lnTo>
                  <a:lnTo>
                    <a:pt x="53" y="439"/>
                  </a:lnTo>
                  <a:lnTo>
                    <a:pt x="49" y="443"/>
                  </a:lnTo>
                  <a:lnTo>
                    <a:pt x="49" y="447"/>
                  </a:lnTo>
                  <a:lnTo>
                    <a:pt x="42" y="451"/>
                  </a:lnTo>
                  <a:lnTo>
                    <a:pt x="38" y="458"/>
                  </a:lnTo>
                  <a:lnTo>
                    <a:pt x="34" y="462"/>
                  </a:lnTo>
                  <a:lnTo>
                    <a:pt x="30" y="466"/>
                  </a:lnTo>
                  <a:lnTo>
                    <a:pt x="26" y="470"/>
                  </a:lnTo>
                  <a:lnTo>
                    <a:pt x="26" y="477"/>
                  </a:lnTo>
                  <a:lnTo>
                    <a:pt x="23" y="481"/>
                  </a:lnTo>
                  <a:lnTo>
                    <a:pt x="23" y="489"/>
                  </a:lnTo>
                  <a:lnTo>
                    <a:pt x="23" y="500"/>
                  </a:lnTo>
                  <a:lnTo>
                    <a:pt x="23" y="508"/>
                  </a:lnTo>
                  <a:lnTo>
                    <a:pt x="15" y="512"/>
                  </a:lnTo>
                  <a:lnTo>
                    <a:pt x="11" y="516"/>
                  </a:lnTo>
                  <a:lnTo>
                    <a:pt x="7" y="516"/>
                  </a:lnTo>
                  <a:lnTo>
                    <a:pt x="3" y="519"/>
                  </a:lnTo>
                  <a:lnTo>
                    <a:pt x="3" y="523"/>
                  </a:lnTo>
                  <a:lnTo>
                    <a:pt x="0" y="527"/>
                  </a:lnTo>
                  <a:lnTo>
                    <a:pt x="0" y="531"/>
                  </a:lnTo>
                  <a:lnTo>
                    <a:pt x="0" y="535"/>
                  </a:lnTo>
                  <a:lnTo>
                    <a:pt x="0" y="550"/>
                  </a:lnTo>
                  <a:lnTo>
                    <a:pt x="0" y="554"/>
                  </a:lnTo>
                  <a:lnTo>
                    <a:pt x="0" y="561"/>
                  </a:lnTo>
                  <a:lnTo>
                    <a:pt x="3" y="577"/>
                  </a:lnTo>
                  <a:lnTo>
                    <a:pt x="3" y="584"/>
                  </a:lnTo>
                  <a:lnTo>
                    <a:pt x="7" y="596"/>
                  </a:lnTo>
                  <a:lnTo>
                    <a:pt x="7" y="600"/>
                  </a:lnTo>
                  <a:lnTo>
                    <a:pt x="7" y="600"/>
                  </a:lnTo>
                  <a:lnTo>
                    <a:pt x="11" y="603"/>
                  </a:lnTo>
                  <a:lnTo>
                    <a:pt x="11" y="603"/>
                  </a:lnTo>
                  <a:lnTo>
                    <a:pt x="15" y="607"/>
                  </a:lnTo>
                  <a:lnTo>
                    <a:pt x="23" y="611"/>
                  </a:lnTo>
                  <a:lnTo>
                    <a:pt x="30" y="619"/>
                  </a:lnTo>
                  <a:lnTo>
                    <a:pt x="38" y="626"/>
                  </a:lnTo>
                  <a:lnTo>
                    <a:pt x="42" y="634"/>
                  </a:lnTo>
                  <a:lnTo>
                    <a:pt x="49" y="642"/>
                  </a:lnTo>
                  <a:lnTo>
                    <a:pt x="53" y="645"/>
                  </a:lnTo>
                  <a:lnTo>
                    <a:pt x="53" y="653"/>
                  </a:lnTo>
                  <a:lnTo>
                    <a:pt x="57" y="657"/>
                  </a:lnTo>
                  <a:lnTo>
                    <a:pt x="57" y="661"/>
                  </a:lnTo>
                  <a:lnTo>
                    <a:pt x="61" y="668"/>
                  </a:lnTo>
                  <a:lnTo>
                    <a:pt x="64" y="672"/>
                  </a:lnTo>
                  <a:lnTo>
                    <a:pt x="68" y="676"/>
                  </a:lnTo>
                  <a:lnTo>
                    <a:pt x="76" y="680"/>
                  </a:lnTo>
                  <a:lnTo>
                    <a:pt x="80" y="680"/>
                  </a:lnTo>
                  <a:lnTo>
                    <a:pt x="83" y="684"/>
                  </a:lnTo>
                  <a:lnTo>
                    <a:pt x="80" y="680"/>
                  </a:lnTo>
                  <a:lnTo>
                    <a:pt x="80" y="676"/>
                  </a:lnTo>
                  <a:lnTo>
                    <a:pt x="76" y="672"/>
                  </a:lnTo>
                  <a:lnTo>
                    <a:pt x="76" y="665"/>
                  </a:lnTo>
                  <a:lnTo>
                    <a:pt x="76" y="657"/>
                  </a:lnTo>
                  <a:lnTo>
                    <a:pt x="76" y="649"/>
                  </a:lnTo>
                  <a:lnTo>
                    <a:pt x="80" y="638"/>
                  </a:lnTo>
                  <a:lnTo>
                    <a:pt x="80" y="630"/>
                  </a:lnTo>
                  <a:lnTo>
                    <a:pt x="80" y="630"/>
                  </a:lnTo>
                  <a:lnTo>
                    <a:pt x="80" y="623"/>
                  </a:lnTo>
                  <a:lnTo>
                    <a:pt x="83" y="615"/>
                  </a:lnTo>
                  <a:lnTo>
                    <a:pt x="83" y="607"/>
                  </a:lnTo>
                  <a:lnTo>
                    <a:pt x="87" y="603"/>
                  </a:lnTo>
                  <a:lnTo>
                    <a:pt x="87" y="600"/>
                  </a:lnTo>
                  <a:lnTo>
                    <a:pt x="91" y="596"/>
                  </a:lnTo>
                  <a:lnTo>
                    <a:pt x="95" y="596"/>
                  </a:lnTo>
                  <a:lnTo>
                    <a:pt x="99" y="592"/>
                  </a:lnTo>
                  <a:lnTo>
                    <a:pt x="106" y="592"/>
                  </a:lnTo>
                  <a:lnTo>
                    <a:pt x="110" y="592"/>
                  </a:lnTo>
                  <a:lnTo>
                    <a:pt x="118" y="596"/>
                  </a:lnTo>
                  <a:lnTo>
                    <a:pt x="114" y="588"/>
                  </a:lnTo>
                  <a:lnTo>
                    <a:pt x="110" y="580"/>
                  </a:lnTo>
                  <a:lnTo>
                    <a:pt x="110" y="577"/>
                  </a:lnTo>
                  <a:lnTo>
                    <a:pt x="110" y="569"/>
                  </a:lnTo>
                  <a:lnTo>
                    <a:pt x="106" y="561"/>
                  </a:lnTo>
                  <a:lnTo>
                    <a:pt x="106" y="558"/>
                  </a:lnTo>
                  <a:lnTo>
                    <a:pt x="106" y="554"/>
                  </a:lnTo>
                  <a:lnTo>
                    <a:pt x="110" y="550"/>
                  </a:lnTo>
                  <a:lnTo>
                    <a:pt x="114" y="546"/>
                  </a:lnTo>
                  <a:lnTo>
                    <a:pt x="118" y="546"/>
                  </a:lnTo>
                  <a:lnTo>
                    <a:pt x="129" y="546"/>
                  </a:lnTo>
                  <a:lnTo>
                    <a:pt x="141" y="546"/>
                  </a:lnTo>
                  <a:lnTo>
                    <a:pt x="141" y="558"/>
                  </a:lnTo>
                  <a:lnTo>
                    <a:pt x="141" y="577"/>
                  </a:lnTo>
                  <a:lnTo>
                    <a:pt x="141" y="592"/>
                  </a:lnTo>
                  <a:lnTo>
                    <a:pt x="141" y="600"/>
                  </a:lnTo>
                  <a:lnTo>
                    <a:pt x="144" y="603"/>
                  </a:lnTo>
                  <a:lnTo>
                    <a:pt x="160" y="607"/>
                  </a:lnTo>
                  <a:lnTo>
                    <a:pt x="167" y="611"/>
                  </a:lnTo>
                  <a:lnTo>
                    <a:pt x="175" y="615"/>
                  </a:lnTo>
                  <a:lnTo>
                    <a:pt x="179" y="619"/>
                  </a:lnTo>
                  <a:lnTo>
                    <a:pt x="183" y="623"/>
                  </a:lnTo>
                  <a:lnTo>
                    <a:pt x="186" y="626"/>
                  </a:lnTo>
                  <a:lnTo>
                    <a:pt x="190" y="626"/>
                  </a:lnTo>
                  <a:lnTo>
                    <a:pt x="198" y="626"/>
                  </a:lnTo>
                  <a:lnTo>
                    <a:pt x="202" y="630"/>
                  </a:lnTo>
                  <a:lnTo>
                    <a:pt x="209" y="630"/>
                  </a:lnTo>
                  <a:lnTo>
                    <a:pt x="213" y="630"/>
                  </a:lnTo>
                  <a:lnTo>
                    <a:pt x="213" y="626"/>
                  </a:lnTo>
                  <a:lnTo>
                    <a:pt x="213" y="619"/>
                  </a:lnTo>
                  <a:lnTo>
                    <a:pt x="217" y="611"/>
                  </a:lnTo>
                  <a:lnTo>
                    <a:pt x="224" y="603"/>
                  </a:lnTo>
                  <a:lnTo>
                    <a:pt x="232" y="600"/>
                  </a:lnTo>
                  <a:lnTo>
                    <a:pt x="236" y="592"/>
                  </a:lnTo>
                  <a:lnTo>
                    <a:pt x="240" y="588"/>
                  </a:lnTo>
                  <a:lnTo>
                    <a:pt x="247" y="588"/>
                  </a:lnTo>
                  <a:lnTo>
                    <a:pt x="255" y="584"/>
                  </a:lnTo>
                  <a:lnTo>
                    <a:pt x="266" y="584"/>
                  </a:lnTo>
                  <a:lnTo>
                    <a:pt x="274" y="584"/>
                  </a:lnTo>
                  <a:lnTo>
                    <a:pt x="289" y="584"/>
                  </a:lnTo>
                  <a:lnTo>
                    <a:pt x="301" y="588"/>
                  </a:lnTo>
                  <a:lnTo>
                    <a:pt x="308" y="592"/>
                  </a:lnTo>
                  <a:lnTo>
                    <a:pt x="320" y="600"/>
                  </a:lnTo>
                  <a:lnTo>
                    <a:pt x="327" y="603"/>
                  </a:lnTo>
                  <a:lnTo>
                    <a:pt x="335" y="607"/>
                  </a:lnTo>
                  <a:lnTo>
                    <a:pt x="339" y="615"/>
                  </a:lnTo>
                  <a:lnTo>
                    <a:pt x="346" y="619"/>
                  </a:lnTo>
                  <a:lnTo>
                    <a:pt x="350" y="626"/>
                  </a:lnTo>
                  <a:lnTo>
                    <a:pt x="358" y="638"/>
                  </a:lnTo>
                  <a:lnTo>
                    <a:pt x="362" y="645"/>
                  </a:lnTo>
                  <a:lnTo>
                    <a:pt x="366" y="653"/>
                  </a:lnTo>
                  <a:lnTo>
                    <a:pt x="366" y="657"/>
                  </a:lnTo>
                  <a:lnTo>
                    <a:pt x="366" y="653"/>
                  </a:lnTo>
                  <a:lnTo>
                    <a:pt x="377" y="649"/>
                  </a:lnTo>
                  <a:lnTo>
                    <a:pt x="381" y="649"/>
                  </a:lnTo>
                  <a:lnTo>
                    <a:pt x="388" y="645"/>
                  </a:lnTo>
                  <a:lnTo>
                    <a:pt x="400" y="645"/>
                  </a:lnTo>
                  <a:lnTo>
                    <a:pt x="407" y="642"/>
                  </a:lnTo>
                  <a:lnTo>
                    <a:pt x="415" y="642"/>
                  </a:lnTo>
                  <a:lnTo>
                    <a:pt x="426" y="642"/>
                  </a:lnTo>
                  <a:lnTo>
                    <a:pt x="434" y="645"/>
                  </a:lnTo>
                  <a:lnTo>
                    <a:pt x="446" y="645"/>
                  </a:lnTo>
                  <a:lnTo>
                    <a:pt x="457" y="653"/>
                  </a:lnTo>
                  <a:lnTo>
                    <a:pt x="468" y="657"/>
                  </a:lnTo>
                  <a:lnTo>
                    <a:pt x="472" y="661"/>
                  </a:lnTo>
                  <a:lnTo>
                    <a:pt x="476" y="668"/>
                  </a:lnTo>
                  <a:lnTo>
                    <a:pt x="484" y="672"/>
                  </a:lnTo>
                  <a:lnTo>
                    <a:pt x="487" y="676"/>
                  </a:lnTo>
                  <a:lnTo>
                    <a:pt x="491" y="684"/>
                  </a:lnTo>
                  <a:lnTo>
                    <a:pt x="495" y="691"/>
                  </a:lnTo>
                  <a:lnTo>
                    <a:pt x="499" y="695"/>
                  </a:lnTo>
                  <a:lnTo>
                    <a:pt x="503" y="703"/>
                  </a:lnTo>
                  <a:lnTo>
                    <a:pt x="507" y="714"/>
                  </a:lnTo>
                  <a:lnTo>
                    <a:pt x="510" y="729"/>
                  </a:lnTo>
                  <a:lnTo>
                    <a:pt x="510" y="741"/>
                  </a:lnTo>
                  <a:lnTo>
                    <a:pt x="514" y="752"/>
                  </a:lnTo>
                  <a:lnTo>
                    <a:pt x="514" y="764"/>
                  </a:lnTo>
                  <a:lnTo>
                    <a:pt x="510" y="775"/>
                  </a:lnTo>
                  <a:lnTo>
                    <a:pt x="507" y="798"/>
                  </a:lnTo>
                  <a:lnTo>
                    <a:pt x="503" y="814"/>
                  </a:lnTo>
                  <a:lnTo>
                    <a:pt x="499" y="825"/>
                  </a:lnTo>
                  <a:lnTo>
                    <a:pt x="499" y="829"/>
                  </a:lnTo>
                  <a:lnTo>
                    <a:pt x="499" y="833"/>
                  </a:lnTo>
                  <a:lnTo>
                    <a:pt x="499" y="844"/>
                  </a:lnTo>
                  <a:lnTo>
                    <a:pt x="499" y="848"/>
                  </a:lnTo>
                  <a:lnTo>
                    <a:pt x="495" y="856"/>
                  </a:lnTo>
                  <a:lnTo>
                    <a:pt x="495" y="859"/>
                  </a:lnTo>
                  <a:lnTo>
                    <a:pt x="491" y="863"/>
                  </a:lnTo>
                  <a:lnTo>
                    <a:pt x="484" y="871"/>
                  </a:lnTo>
                  <a:lnTo>
                    <a:pt x="480" y="871"/>
                  </a:lnTo>
                  <a:lnTo>
                    <a:pt x="484" y="871"/>
                  </a:lnTo>
                  <a:lnTo>
                    <a:pt x="495" y="871"/>
                  </a:lnTo>
                  <a:lnTo>
                    <a:pt x="514" y="875"/>
                  </a:lnTo>
                  <a:lnTo>
                    <a:pt x="533" y="875"/>
                  </a:lnTo>
                  <a:lnTo>
                    <a:pt x="548" y="878"/>
                  </a:lnTo>
                  <a:lnTo>
                    <a:pt x="560" y="882"/>
                  </a:lnTo>
                  <a:lnTo>
                    <a:pt x="571" y="886"/>
                  </a:lnTo>
                  <a:lnTo>
                    <a:pt x="587" y="894"/>
                  </a:lnTo>
                  <a:lnTo>
                    <a:pt x="602" y="901"/>
                  </a:lnTo>
                  <a:lnTo>
                    <a:pt x="617" y="909"/>
                  </a:lnTo>
                  <a:lnTo>
                    <a:pt x="628" y="917"/>
                  </a:lnTo>
                  <a:lnTo>
                    <a:pt x="644" y="928"/>
                  </a:lnTo>
                  <a:lnTo>
                    <a:pt x="648" y="928"/>
                  </a:lnTo>
                  <a:lnTo>
                    <a:pt x="651" y="928"/>
                  </a:lnTo>
                  <a:lnTo>
                    <a:pt x="651" y="928"/>
                  </a:lnTo>
                  <a:lnTo>
                    <a:pt x="648" y="924"/>
                  </a:lnTo>
                  <a:lnTo>
                    <a:pt x="644" y="917"/>
                  </a:lnTo>
                  <a:lnTo>
                    <a:pt x="640" y="913"/>
                  </a:lnTo>
                  <a:lnTo>
                    <a:pt x="640" y="905"/>
                  </a:lnTo>
                  <a:lnTo>
                    <a:pt x="636" y="882"/>
                  </a:lnTo>
                  <a:lnTo>
                    <a:pt x="628" y="852"/>
                  </a:lnTo>
                  <a:lnTo>
                    <a:pt x="621" y="810"/>
                  </a:lnTo>
                  <a:lnTo>
                    <a:pt x="613" y="772"/>
                  </a:lnTo>
                  <a:lnTo>
                    <a:pt x="606" y="729"/>
                  </a:lnTo>
                  <a:lnTo>
                    <a:pt x="598" y="699"/>
                  </a:lnTo>
                  <a:lnTo>
                    <a:pt x="594" y="676"/>
                  </a:lnTo>
                  <a:lnTo>
                    <a:pt x="590" y="657"/>
                  </a:lnTo>
                  <a:lnTo>
                    <a:pt x="587" y="626"/>
                  </a:lnTo>
                  <a:lnTo>
                    <a:pt x="579" y="592"/>
                  </a:lnTo>
                  <a:lnTo>
                    <a:pt x="571" y="550"/>
                  </a:lnTo>
                  <a:lnTo>
                    <a:pt x="564" y="512"/>
                  </a:lnTo>
                  <a:lnTo>
                    <a:pt x="560" y="477"/>
                  </a:lnTo>
                  <a:lnTo>
                    <a:pt x="556" y="451"/>
                  </a:lnTo>
                  <a:lnTo>
                    <a:pt x="556" y="435"/>
                  </a:lnTo>
                  <a:lnTo>
                    <a:pt x="560" y="435"/>
                  </a:lnTo>
                  <a:lnTo>
                    <a:pt x="567" y="439"/>
                  </a:lnTo>
                  <a:lnTo>
                    <a:pt x="575" y="439"/>
                  </a:lnTo>
                  <a:lnTo>
                    <a:pt x="583" y="439"/>
                  </a:lnTo>
                  <a:lnTo>
                    <a:pt x="598" y="439"/>
                  </a:lnTo>
                  <a:lnTo>
                    <a:pt x="606" y="439"/>
                  </a:lnTo>
                  <a:lnTo>
                    <a:pt x="609" y="443"/>
                  </a:lnTo>
                  <a:lnTo>
                    <a:pt x="625" y="443"/>
                  </a:lnTo>
                  <a:lnTo>
                    <a:pt x="632" y="447"/>
                  </a:lnTo>
                  <a:lnTo>
                    <a:pt x="644" y="447"/>
                  </a:lnTo>
                  <a:lnTo>
                    <a:pt x="651" y="447"/>
                  </a:lnTo>
                  <a:lnTo>
                    <a:pt x="659" y="443"/>
                  </a:lnTo>
                  <a:lnTo>
                    <a:pt x="667" y="443"/>
                  </a:lnTo>
                  <a:lnTo>
                    <a:pt x="674" y="439"/>
                  </a:lnTo>
                  <a:lnTo>
                    <a:pt x="678" y="439"/>
                  </a:lnTo>
                  <a:lnTo>
                    <a:pt x="682" y="439"/>
                  </a:lnTo>
                  <a:lnTo>
                    <a:pt x="689" y="439"/>
                  </a:lnTo>
                  <a:lnTo>
                    <a:pt x="697" y="435"/>
                  </a:lnTo>
                  <a:lnTo>
                    <a:pt x="716" y="432"/>
                  </a:lnTo>
                  <a:lnTo>
                    <a:pt x="743" y="428"/>
                  </a:lnTo>
                  <a:lnTo>
                    <a:pt x="758" y="424"/>
                  </a:lnTo>
                  <a:lnTo>
                    <a:pt x="773" y="420"/>
                  </a:lnTo>
                  <a:lnTo>
                    <a:pt x="789" y="420"/>
                  </a:lnTo>
                  <a:lnTo>
                    <a:pt x="800" y="416"/>
                  </a:lnTo>
                  <a:lnTo>
                    <a:pt x="811" y="412"/>
                  </a:lnTo>
                  <a:lnTo>
                    <a:pt x="823" y="409"/>
                  </a:lnTo>
                  <a:lnTo>
                    <a:pt x="834" y="409"/>
                  </a:lnTo>
                  <a:lnTo>
                    <a:pt x="842" y="409"/>
                  </a:lnTo>
                  <a:lnTo>
                    <a:pt x="850" y="409"/>
                  </a:lnTo>
                  <a:lnTo>
                    <a:pt x="857" y="409"/>
                  </a:lnTo>
                  <a:lnTo>
                    <a:pt x="861" y="405"/>
                  </a:lnTo>
                  <a:lnTo>
                    <a:pt x="861" y="405"/>
                  </a:lnTo>
                  <a:lnTo>
                    <a:pt x="861" y="397"/>
                  </a:lnTo>
                  <a:lnTo>
                    <a:pt x="861" y="393"/>
                  </a:lnTo>
                  <a:lnTo>
                    <a:pt x="865" y="393"/>
                  </a:lnTo>
                  <a:lnTo>
                    <a:pt x="872" y="386"/>
                  </a:lnTo>
                  <a:lnTo>
                    <a:pt x="880" y="382"/>
                  </a:lnTo>
                  <a:lnTo>
                    <a:pt x="891" y="374"/>
                  </a:lnTo>
                  <a:lnTo>
                    <a:pt x="895" y="370"/>
                  </a:lnTo>
                  <a:lnTo>
                    <a:pt x="899" y="367"/>
                  </a:lnTo>
                  <a:lnTo>
                    <a:pt x="907" y="367"/>
                  </a:lnTo>
                  <a:lnTo>
                    <a:pt x="910" y="367"/>
                  </a:lnTo>
                  <a:lnTo>
                    <a:pt x="918" y="370"/>
                  </a:lnTo>
                  <a:lnTo>
                    <a:pt x="926" y="370"/>
                  </a:lnTo>
                  <a:lnTo>
                    <a:pt x="933" y="374"/>
                  </a:lnTo>
                  <a:lnTo>
                    <a:pt x="945" y="382"/>
                  </a:lnTo>
                  <a:lnTo>
                    <a:pt x="952" y="386"/>
                  </a:lnTo>
                  <a:lnTo>
                    <a:pt x="960" y="389"/>
                  </a:lnTo>
                  <a:lnTo>
                    <a:pt x="968" y="389"/>
                  </a:lnTo>
                  <a:lnTo>
                    <a:pt x="975" y="393"/>
                  </a:lnTo>
                  <a:lnTo>
                    <a:pt x="987" y="393"/>
                  </a:lnTo>
                  <a:lnTo>
                    <a:pt x="991" y="393"/>
                  </a:lnTo>
                  <a:lnTo>
                    <a:pt x="991" y="397"/>
                  </a:lnTo>
                  <a:lnTo>
                    <a:pt x="987" y="405"/>
                  </a:lnTo>
                  <a:lnTo>
                    <a:pt x="983" y="409"/>
                  </a:lnTo>
                  <a:lnTo>
                    <a:pt x="983" y="412"/>
                  </a:lnTo>
                  <a:lnTo>
                    <a:pt x="983" y="412"/>
                  </a:lnTo>
                  <a:lnTo>
                    <a:pt x="983" y="412"/>
                  </a:lnTo>
                  <a:lnTo>
                    <a:pt x="987" y="412"/>
                  </a:lnTo>
                  <a:lnTo>
                    <a:pt x="987" y="412"/>
                  </a:lnTo>
                  <a:lnTo>
                    <a:pt x="991" y="412"/>
                  </a:lnTo>
                  <a:lnTo>
                    <a:pt x="998" y="412"/>
                  </a:lnTo>
                  <a:lnTo>
                    <a:pt x="1002" y="409"/>
                  </a:lnTo>
                  <a:lnTo>
                    <a:pt x="1002" y="405"/>
                  </a:lnTo>
                  <a:lnTo>
                    <a:pt x="1002" y="401"/>
                  </a:lnTo>
                  <a:lnTo>
                    <a:pt x="1002" y="397"/>
                  </a:lnTo>
                  <a:lnTo>
                    <a:pt x="1013" y="405"/>
                  </a:lnTo>
                  <a:lnTo>
                    <a:pt x="1029" y="409"/>
                  </a:lnTo>
                  <a:lnTo>
                    <a:pt x="1032" y="409"/>
                  </a:lnTo>
                  <a:lnTo>
                    <a:pt x="1032" y="409"/>
                  </a:lnTo>
                  <a:lnTo>
                    <a:pt x="1036" y="405"/>
                  </a:lnTo>
                  <a:lnTo>
                    <a:pt x="1036" y="401"/>
                  </a:lnTo>
                  <a:lnTo>
                    <a:pt x="1036" y="401"/>
                  </a:lnTo>
                  <a:lnTo>
                    <a:pt x="1036" y="397"/>
                  </a:lnTo>
                  <a:lnTo>
                    <a:pt x="1036" y="393"/>
                  </a:lnTo>
                  <a:lnTo>
                    <a:pt x="1032" y="389"/>
                  </a:lnTo>
                  <a:lnTo>
                    <a:pt x="1032" y="386"/>
                  </a:lnTo>
                  <a:lnTo>
                    <a:pt x="1029" y="382"/>
                  </a:lnTo>
                  <a:lnTo>
                    <a:pt x="1029" y="378"/>
                  </a:lnTo>
                  <a:lnTo>
                    <a:pt x="1029" y="370"/>
                  </a:lnTo>
                  <a:lnTo>
                    <a:pt x="1025" y="363"/>
                  </a:lnTo>
                  <a:lnTo>
                    <a:pt x="1025" y="359"/>
                  </a:lnTo>
                  <a:lnTo>
                    <a:pt x="1025" y="355"/>
                  </a:lnTo>
                  <a:lnTo>
                    <a:pt x="1025" y="355"/>
                  </a:lnTo>
                  <a:lnTo>
                    <a:pt x="1029" y="355"/>
                  </a:lnTo>
                  <a:lnTo>
                    <a:pt x="1032" y="355"/>
                  </a:lnTo>
                  <a:lnTo>
                    <a:pt x="1036" y="355"/>
                  </a:lnTo>
                  <a:lnTo>
                    <a:pt x="1048" y="355"/>
                  </a:lnTo>
                  <a:lnTo>
                    <a:pt x="1063" y="355"/>
                  </a:lnTo>
                  <a:lnTo>
                    <a:pt x="1082" y="359"/>
                  </a:lnTo>
                  <a:lnTo>
                    <a:pt x="1086" y="359"/>
                  </a:lnTo>
                  <a:lnTo>
                    <a:pt x="1090" y="359"/>
                  </a:lnTo>
                  <a:lnTo>
                    <a:pt x="1090" y="355"/>
                  </a:lnTo>
                  <a:lnTo>
                    <a:pt x="1090" y="355"/>
                  </a:lnTo>
                  <a:lnTo>
                    <a:pt x="1086" y="351"/>
                  </a:lnTo>
                  <a:lnTo>
                    <a:pt x="1086" y="351"/>
                  </a:lnTo>
                  <a:lnTo>
                    <a:pt x="1078" y="347"/>
                  </a:lnTo>
                  <a:lnTo>
                    <a:pt x="1059" y="347"/>
                  </a:lnTo>
                  <a:lnTo>
                    <a:pt x="1040" y="340"/>
                  </a:lnTo>
                  <a:lnTo>
                    <a:pt x="1021" y="336"/>
                  </a:lnTo>
                  <a:lnTo>
                    <a:pt x="1017" y="336"/>
                  </a:lnTo>
                  <a:lnTo>
                    <a:pt x="1017" y="332"/>
                  </a:lnTo>
                  <a:lnTo>
                    <a:pt x="1013" y="332"/>
                  </a:lnTo>
                  <a:lnTo>
                    <a:pt x="1013" y="332"/>
                  </a:lnTo>
                  <a:lnTo>
                    <a:pt x="1010" y="328"/>
                  </a:lnTo>
                  <a:lnTo>
                    <a:pt x="1010" y="328"/>
                  </a:lnTo>
                  <a:lnTo>
                    <a:pt x="1010" y="325"/>
                  </a:lnTo>
                  <a:lnTo>
                    <a:pt x="1010" y="321"/>
                  </a:lnTo>
                  <a:lnTo>
                    <a:pt x="1017" y="317"/>
                  </a:lnTo>
                  <a:lnTo>
                    <a:pt x="1025" y="313"/>
                  </a:lnTo>
                  <a:lnTo>
                    <a:pt x="1025" y="309"/>
                  </a:lnTo>
                  <a:lnTo>
                    <a:pt x="1029" y="309"/>
                  </a:lnTo>
                  <a:lnTo>
                    <a:pt x="1025" y="305"/>
                  </a:lnTo>
                  <a:lnTo>
                    <a:pt x="1025" y="305"/>
                  </a:lnTo>
                  <a:lnTo>
                    <a:pt x="1021" y="302"/>
                  </a:lnTo>
                  <a:lnTo>
                    <a:pt x="1017" y="302"/>
                  </a:lnTo>
                  <a:lnTo>
                    <a:pt x="1013" y="302"/>
                  </a:lnTo>
                  <a:lnTo>
                    <a:pt x="1010" y="305"/>
                  </a:lnTo>
                  <a:lnTo>
                    <a:pt x="1002" y="309"/>
                  </a:lnTo>
                  <a:lnTo>
                    <a:pt x="994" y="313"/>
                  </a:lnTo>
                  <a:lnTo>
                    <a:pt x="991" y="313"/>
                  </a:lnTo>
                  <a:lnTo>
                    <a:pt x="991" y="313"/>
                  </a:lnTo>
                  <a:lnTo>
                    <a:pt x="975" y="313"/>
                  </a:lnTo>
                  <a:lnTo>
                    <a:pt x="956" y="317"/>
                  </a:lnTo>
                  <a:lnTo>
                    <a:pt x="941" y="317"/>
                  </a:lnTo>
                  <a:lnTo>
                    <a:pt x="933" y="321"/>
                  </a:lnTo>
                  <a:lnTo>
                    <a:pt x="918" y="321"/>
                  </a:lnTo>
                  <a:lnTo>
                    <a:pt x="899" y="325"/>
                  </a:lnTo>
                  <a:lnTo>
                    <a:pt x="876" y="325"/>
                  </a:lnTo>
                  <a:lnTo>
                    <a:pt x="869" y="325"/>
                  </a:lnTo>
                  <a:lnTo>
                    <a:pt x="861" y="325"/>
                  </a:lnTo>
                  <a:lnTo>
                    <a:pt x="846" y="325"/>
                  </a:lnTo>
                  <a:lnTo>
                    <a:pt x="834" y="328"/>
                  </a:lnTo>
                  <a:lnTo>
                    <a:pt x="811" y="328"/>
                  </a:lnTo>
                  <a:lnTo>
                    <a:pt x="785" y="328"/>
                  </a:lnTo>
                  <a:lnTo>
                    <a:pt x="758" y="328"/>
                  </a:lnTo>
                  <a:lnTo>
                    <a:pt x="743" y="328"/>
                  </a:lnTo>
                  <a:lnTo>
                    <a:pt x="728" y="332"/>
                  </a:lnTo>
                  <a:lnTo>
                    <a:pt x="712" y="336"/>
                  </a:lnTo>
                  <a:lnTo>
                    <a:pt x="697" y="336"/>
                  </a:lnTo>
                  <a:lnTo>
                    <a:pt x="693" y="336"/>
                  </a:lnTo>
                  <a:lnTo>
                    <a:pt x="693" y="336"/>
                  </a:lnTo>
                  <a:lnTo>
                    <a:pt x="689" y="336"/>
                  </a:lnTo>
                  <a:lnTo>
                    <a:pt x="686" y="336"/>
                  </a:lnTo>
                  <a:lnTo>
                    <a:pt x="682" y="332"/>
                  </a:lnTo>
                  <a:lnTo>
                    <a:pt x="674" y="328"/>
                  </a:lnTo>
                  <a:lnTo>
                    <a:pt x="670" y="325"/>
                  </a:lnTo>
                  <a:lnTo>
                    <a:pt x="663" y="321"/>
                  </a:lnTo>
                  <a:lnTo>
                    <a:pt x="659" y="321"/>
                  </a:lnTo>
                  <a:lnTo>
                    <a:pt x="659" y="325"/>
                  </a:lnTo>
                  <a:lnTo>
                    <a:pt x="655" y="325"/>
                  </a:lnTo>
                  <a:lnTo>
                    <a:pt x="651" y="325"/>
                  </a:lnTo>
                  <a:lnTo>
                    <a:pt x="640" y="325"/>
                  </a:lnTo>
                  <a:lnTo>
                    <a:pt x="632" y="321"/>
                  </a:lnTo>
                  <a:lnTo>
                    <a:pt x="625" y="321"/>
                  </a:lnTo>
                  <a:lnTo>
                    <a:pt x="617" y="317"/>
                  </a:lnTo>
                  <a:lnTo>
                    <a:pt x="606" y="317"/>
                  </a:lnTo>
                  <a:lnTo>
                    <a:pt x="598" y="321"/>
                  </a:lnTo>
                  <a:lnTo>
                    <a:pt x="594" y="317"/>
                  </a:lnTo>
                  <a:lnTo>
                    <a:pt x="583" y="313"/>
                  </a:lnTo>
                  <a:lnTo>
                    <a:pt x="575" y="309"/>
                  </a:lnTo>
                  <a:lnTo>
                    <a:pt x="567" y="302"/>
                  </a:lnTo>
                  <a:lnTo>
                    <a:pt x="564" y="298"/>
                  </a:lnTo>
                  <a:lnTo>
                    <a:pt x="564" y="298"/>
                  </a:lnTo>
                  <a:lnTo>
                    <a:pt x="560" y="290"/>
                  </a:lnTo>
                  <a:lnTo>
                    <a:pt x="556" y="286"/>
                  </a:lnTo>
                  <a:lnTo>
                    <a:pt x="552" y="279"/>
                  </a:lnTo>
                  <a:lnTo>
                    <a:pt x="548" y="271"/>
                  </a:lnTo>
                  <a:lnTo>
                    <a:pt x="541" y="263"/>
                  </a:lnTo>
                  <a:lnTo>
                    <a:pt x="537" y="256"/>
                  </a:lnTo>
                  <a:lnTo>
                    <a:pt x="533" y="252"/>
                  </a:lnTo>
                  <a:lnTo>
                    <a:pt x="533" y="248"/>
                  </a:lnTo>
                  <a:lnTo>
                    <a:pt x="529" y="244"/>
                  </a:lnTo>
                  <a:lnTo>
                    <a:pt x="526" y="244"/>
                  </a:lnTo>
                  <a:lnTo>
                    <a:pt x="522" y="240"/>
                  </a:lnTo>
                  <a:lnTo>
                    <a:pt x="518" y="237"/>
                  </a:lnTo>
                  <a:lnTo>
                    <a:pt x="507" y="233"/>
                  </a:lnTo>
                  <a:lnTo>
                    <a:pt x="503" y="233"/>
                  </a:lnTo>
                  <a:lnTo>
                    <a:pt x="415" y="229"/>
                  </a:lnTo>
                  <a:lnTo>
                    <a:pt x="411" y="229"/>
                  </a:lnTo>
                  <a:lnTo>
                    <a:pt x="400" y="229"/>
                  </a:lnTo>
                  <a:lnTo>
                    <a:pt x="396" y="229"/>
                  </a:lnTo>
                  <a:lnTo>
                    <a:pt x="392" y="225"/>
                  </a:lnTo>
                  <a:lnTo>
                    <a:pt x="392" y="225"/>
                  </a:lnTo>
                  <a:lnTo>
                    <a:pt x="388" y="221"/>
                  </a:lnTo>
                  <a:lnTo>
                    <a:pt x="392" y="214"/>
                  </a:lnTo>
                  <a:lnTo>
                    <a:pt x="396" y="202"/>
                  </a:lnTo>
                  <a:lnTo>
                    <a:pt x="400" y="195"/>
                  </a:lnTo>
                  <a:lnTo>
                    <a:pt x="400" y="191"/>
                  </a:lnTo>
                  <a:lnTo>
                    <a:pt x="404" y="183"/>
                  </a:lnTo>
                  <a:lnTo>
                    <a:pt x="407" y="179"/>
                  </a:lnTo>
                  <a:lnTo>
                    <a:pt x="415" y="176"/>
                  </a:lnTo>
                  <a:lnTo>
                    <a:pt x="423" y="172"/>
                  </a:lnTo>
                  <a:lnTo>
                    <a:pt x="426" y="172"/>
                  </a:lnTo>
                  <a:lnTo>
                    <a:pt x="430" y="168"/>
                  </a:lnTo>
                  <a:lnTo>
                    <a:pt x="434" y="164"/>
                  </a:lnTo>
                  <a:lnTo>
                    <a:pt x="438" y="156"/>
                  </a:lnTo>
                  <a:lnTo>
                    <a:pt x="442" y="153"/>
                  </a:lnTo>
                  <a:lnTo>
                    <a:pt x="446" y="145"/>
                  </a:lnTo>
                  <a:lnTo>
                    <a:pt x="446" y="141"/>
                  </a:lnTo>
                  <a:lnTo>
                    <a:pt x="446" y="137"/>
                  </a:lnTo>
                  <a:lnTo>
                    <a:pt x="446" y="134"/>
                  </a:lnTo>
                  <a:lnTo>
                    <a:pt x="446" y="130"/>
                  </a:lnTo>
                  <a:lnTo>
                    <a:pt x="446" y="118"/>
                  </a:lnTo>
                  <a:lnTo>
                    <a:pt x="449" y="95"/>
                  </a:lnTo>
                  <a:lnTo>
                    <a:pt x="449" y="88"/>
                  </a:lnTo>
                  <a:lnTo>
                    <a:pt x="449" y="80"/>
                  </a:lnTo>
                  <a:lnTo>
                    <a:pt x="449" y="72"/>
                  </a:lnTo>
                  <a:lnTo>
                    <a:pt x="446" y="65"/>
                  </a:lnTo>
                  <a:lnTo>
                    <a:pt x="442" y="57"/>
                  </a:lnTo>
                  <a:lnTo>
                    <a:pt x="438" y="49"/>
                  </a:lnTo>
                  <a:lnTo>
                    <a:pt x="434" y="46"/>
                  </a:lnTo>
                  <a:lnTo>
                    <a:pt x="430" y="38"/>
                  </a:lnTo>
                  <a:lnTo>
                    <a:pt x="430" y="34"/>
                  </a:lnTo>
                  <a:lnTo>
                    <a:pt x="430" y="27"/>
                  </a:lnTo>
                  <a:lnTo>
                    <a:pt x="430" y="23"/>
                  </a:lnTo>
                  <a:lnTo>
                    <a:pt x="426" y="19"/>
                  </a:lnTo>
                  <a:lnTo>
                    <a:pt x="426" y="15"/>
                  </a:lnTo>
                  <a:lnTo>
                    <a:pt x="423" y="11"/>
                  </a:lnTo>
                  <a:lnTo>
                    <a:pt x="419" y="7"/>
                  </a:lnTo>
                  <a:lnTo>
                    <a:pt x="415" y="7"/>
                  </a:lnTo>
                  <a:lnTo>
                    <a:pt x="407" y="4"/>
                  </a:lnTo>
                  <a:lnTo>
                    <a:pt x="400" y="0"/>
                  </a:lnTo>
                  <a:lnTo>
                    <a:pt x="388" y="0"/>
                  </a:lnTo>
                  <a:lnTo>
                    <a:pt x="377" y="0"/>
                  </a:lnTo>
                  <a:lnTo>
                    <a:pt x="354" y="4"/>
                  </a:lnTo>
                  <a:lnTo>
                    <a:pt x="335" y="7"/>
                  </a:lnTo>
                  <a:lnTo>
                    <a:pt x="324" y="11"/>
                  </a:lnTo>
                  <a:lnTo>
                    <a:pt x="316" y="11"/>
                  </a:lnTo>
                  <a:lnTo>
                    <a:pt x="316" y="15"/>
                  </a:lnTo>
                  <a:lnTo>
                    <a:pt x="308" y="19"/>
                  </a:lnTo>
                  <a:lnTo>
                    <a:pt x="301" y="27"/>
                  </a:lnTo>
                  <a:lnTo>
                    <a:pt x="293" y="38"/>
                  </a:lnTo>
                  <a:lnTo>
                    <a:pt x="289" y="42"/>
                  </a:lnTo>
                  <a:lnTo>
                    <a:pt x="285" y="49"/>
                  </a:lnTo>
                  <a:lnTo>
                    <a:pt x="282" y="53"/>
                  </a:lnTo>
                  <a:lnTo>
                    <a:pt x="282" y="61"/>
                  </a:lnTo>
                  <a:lnTo>
                    <a:pt x="278" y="72"/>
                  </a:lnTo>
                  <a:lnTo>
                    <a:pt x="282" y="80"/>
                  </a:lnTo>
                  <a:lnTo>
                    <a:pt x="282" y="88"/>
                  </a:lnTo>
                  <a:lnTo>
                    <a:pt x="285" y="95"/>
                  </a:lnTo>
                  <a:lnTo>
                    <a:pt x="282" y="99"/>
                  </a:lnTo>
                  <a:lnTo>
                    <a:pt x="278" y="103"/>
                  </a:lnTo>
                  <a:lnTo>
                    <a:pt x="274" y="107"/>
                  </a:lnTo>
                  <a:lnTo>
                    <a:pt x="274" y="111"/>
                  </a:lnTo>
                  <a:lnTo>
                    <a:pt x="270" y="114"/>
                  </a:lnTo>
                  <a:lnTo>
                    <a:pt x="270" y="118"/>
                  </a:lnTo>
                  <a:lnTo>
                    <a:pt x="270" y="122"/>
                  </a:lnTo>
                  <a:lnTo>
                    <a:pt x="274" y="126"/>
                  </a:lnTo>
                  <a:lnTo>
                    <a:pt x="278" y="141"/>
                  </a:lnTo>
                  <a:lnTo>
                    <a:pt x="282" y="149"/>
                  </a:lnTo>
                  <a:lnTo>
                    <a:pt x="282" y="156"/>
                  </a:lnTo>
                  <a:lnTo>
                    <a:pt x="285" y="176"/>
                  </a:lnTo>
                  <a:lnTo>
                    <a:pt x="285" y="187"/>
                  </a:lnTo>
                  <a:lnTo>
                    <a:pt x="282" y="198"/>
                  </a:lnTo>
                  <a:lnTo>
                    <a:pt x="282" y="202"/>
                  </a:lnTo>
                  <a:lnTo>
                    <a:pt x="282" y="206"/>
                  </a:lnTo>
                  <a:lnTo>
                    <a:pt x="278" y="210"/>
                  </a:lnTo>
                  <a:lnTo>
                    <a:pt x="274" y="214"/>
                  </a:lnTo>
                  <a:close/>
                </a:path>
              </a:pathLst>
            </a:custGeom>
            <a:solidFill>
              <a:srgbClr val="ED7D31"/>
            </a:solidFill>
            <a:ln>
              <a:noFill/>
            </a:ln>
          </p:spPr>
          <p:txBody>
            <a:bodyPr vert="horz" wrap="square" lIns="68580" tIns="34290" rIns="68580" bIns="34290" numCol="1" anchor="t" anchorCtr="0" compatLnSpc="1"/>
            <a:lstStyle/>
            <a:p>
              <a:endParaRPr lang="zh-CN" altLang="en-US" sz="1100">
                <a:cs typeface="+mn-ea"/>
              </a:endParaRPr>
            </a:p>
          </p:txBody>
        </p:sp>
        <p:sp>
          <p:nvSpPr>
            <p:cNvPr id="461" name="Freeform 213"/>
            <p:cNvSpPr/>
            <p:nvPr/>
          </p:nvSpPr>
          <p:spPr bwMode="auto">
            <a:xfrm>
              <a:off x="1885823" y="1335300"/>
              <a:ext cx="254794" cy="545306"/>
            </a:xfrm>
            <a:custGeom>
              <a:avLst/>
              <a:gdLst>
                <a:gd name="T0" fmla="*/ 12 w 214"/>
                <a:gd name="T1" fmla="*/ 0 h 458"/>
                <a:gd name="T2" fmla="*/ 15 w 214"/>
                <a:gd name="T3" fmla="*/ 11 h 458"/>
                <a:gd name="T4" fmla="*/ 23 w 214"/>
                <a:gd name="T5" fmla="*/ 23 h 458"/>
                <a:gd name="T6" fmla="*/ 35 w 214"/>
                <a:gd name="T7" fmla="*/ 34 h 458"/>
                <a:gd name="T8" fmla="*/ 46 w 214"/>
                <a:gd name="T9" fmla="*/ 42 h 458"/>
                <a:gd name="T10" fmla="*/ 69 w 214"/>
                <a:gd name="T11" fmla="*/ 57 h 458"/>
                <a:gd name="T12" fmla="*/ 96 w 214"/>
                <a:gd name="T13" fmla="*/ 50 h 458"/>
                <a:gd name="T14" fmla="*/ 115 w 214"/>
                <a:gd name="T15" fmla="*/ 30 h 458"/>
                <a:gd name="T16" fmla="*/ 118 w 214"/>
                <a:gd name="T17" fmla="*/ 19 h 458"/>
                <a:gd name="T18" fmla="*/ 118 w 214"/>
                <a:gd name="T19" fmla="*/ 15 h 458"/>
                <a:gd name="T20" fmla="*/ 122 w 214"/>
                <a:gd name="T21" fmla="*/ 27 h 458"/>
                <a:gd name="T22" fmla="*/ 141 w 214"/>
                <a:gd name="T23" fmla="*/ 107 h 458"/>
                <a:gd name="T24" fmla="*/ 172 w 214"/>
                <a:gd name="T25" fmla="*/ 222 h 458"/>
                <a:gd name="T26" fmla="*/ 195 w 214"/>
                <a:gd name="T27" fmla="*/ 302 h 458"/>
                <a:gd name="T28" fmla="*/ 210 w 214"/>
                <a:gd name="T29" fmla="*/ 340 h 458"/>
                <a:gd name="T30" fmla="*/ 214 w 214"/>
                <a:gd name="T31" fmla="*/ 363 h 458"/>
                <a:gd name="T32" fmla="*/ 214 w 214"/>
                <a:gd name="T33" fmla="*/ 382 h 458"/>
                <a:gd name="T34" fmla="*/ 206 w 214"/>
                <a:gd name="T35" fmla="*/ 405 h 458"/>
                <a:gd name="T36" fmla="*/ 206 w 214"/>
                <a:gd name="T37" fmla="*/ 458 h 458"/>
                <a:gd name="T38" fmla="*/ 187 w 214"/>
                <a:gd name="T39" fmla="*/ 443 h 458"/>
                <a:gd name="T40" fmla="*/ 164 w 214"/>
                <a:gd name="T41" fmla="*/ 435 h 458"/>
                <a:gd name="T42" fmla="*/ 149 w 214"/>
                <a:gd name="T43" fmla="*/ 432 h 458"/>
                <a:gd name="T44" fmla="*/ 134 w 214"/>
                <a:gd name="T45" fmla="*/ 432 h 458"/>
                <a:gd name="T46" fmla="*/ 134 w 214"/>
                <a:gd name="T47" fmla="*/ 378 h 458"/>
                <a:gd name="T48" fmla="*/ 130 w 214"/>
                <a:gd name="T49" fmla="*/ 321 h 458"/>
                <a:gd name="T50" fmla="*/ 122 w 214"/>
                <a:gd name="T51" fmla="*/ 222 h 458"/>
                <a:gd name="T52" fmla="*/ 107 w 214"/>
                <a:gd name="T53" fmla="*/ 153 h 458"/>
                <a:gd name="T54" fmla="*/ 103 w 214"/>
                <a:gd name="T55" fmla="*/ 122 h 458"/>
                <a:gd name="T56" fmla="*/ 99 w 214"/>
                <a:gd name="T57" fmla="*/ 107 h 458"/>
                <a:gd name="T58" fmla="*/ 96 w 214"/>
                <a:gd name="T59" fmla="*/ 95 h 458"/>
                <a:gd name="T60" fmla="*/ 92 w 214"/>
                <a:gd name="T61" fmla="*/ 84 h 458"/>
                <a:gd name="T62" fmla="*/ 80 w 214"/>
                <a:gd name="T63" fmla="*/ 65 h 458"/>
                <a:gd name="T64" fmla="*/ 76 w 214"/>
                <a:gd name="T65" fmla="*/ 65 h 458"/>
                <a:gd name="T66" fmla="*/ 69 w 214"/>
                <a:gd name="T67" fmla="*/ 69 h 458"/>
                <a:gd name="T68" fmla="*/ 65 w 214"/>
                <a:gd name="T69" fmla="*/ 73 h 458"/>
                <a:gd name="T70" fmla="*/ 65 w 214"/>
                <a:gd name="T71" fmla="*/ 80 h 458"/>
                <a:gd name="T72" fmla="*/ 69 w 214"/>
                <a:gd name="T73" fmla="*/ 95 h 458"/>
                <a:gd name="T74" fmla="*/ 65 w 214"/>
                <a:gd name="T75" fmla="*/ 103 h 458"/>
                <a:gd name="T76" fmla="*/ 61 w 214"/>
                <a:gd name="T77" fmla="*/ 115 h 458"/>
                <a:gd name="T78" fmla="*/ 61 w 214"/>
                <a:gd name="T79" fmla="*/ 134 h 458"/>
                <a:gd name="T80" fmla="*/ 57 w 214"/>
                <a:gd name="T81" fmla="*/ 168 h 458"/>
                <a:gd name="T82" fmla="*/ 57 w 214"/>
                <a:gd name="T83" fmla="*/ 260 h 458"/>
                <a:gd name="T84" fmla="*/ 57 w 214"/>
                <a:gd name="T85" fmla="*/ 355 h 458"/>
                <a:gd name="T86" fmla="*/ 57 w 214"/>
                <a:gd name="T87" fmla="*/ 393 h 458"/>
                <a:gd name="T88" fmla="*/ 50 w 214"/>
                <a:gd name="T89" fmla="*/ 382 h 458"/>
                <a:gd name="T90" fmla="*/ 46 w 214"/>
                <a:gd name="T91" fmla="*/ 332 h 458"/>
                <a:gd name="T92" fmla="*/ 42 w 214"/>
                <a:gd name="T93" fmla="*/ 256 h 458"/>
                <a:gd name="T94" fmla="*/ 31 w 214"/>
                <a:gd name="T95" fmla="*/ 187 h 458"/>
                <a:gd name="T96" fmla="*/ 23 w 214"/>
                <a:gd name="T97" fmla="*/ 145 h 458"/>
                <a:gd name="T98" fmla="*/ 12 w 214"/>
                <a:gd name="T99" fmla="*/ 92 h 458"/>
                <a:gd name="T100" fmla="*/ 0 w 214"/>
                <a:gd name="T101" fmla="*/ 42 h 458"/>
                <a:gd name="T102" fmla="*/ 0 w 214"/>
                <a:gd name="T103" fmla="*/ 23 h 458"/>
                <a:gd name="T104" fmla="*/ 0 w 214"/>
                <a:gd name="T105" fmla="*/ 11 h 458"/>
                <a:gd name="T106" fmla="*/ 8 w 214"/>
                <a:gd name="T107" fmla="*/ 4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4" h="458">
                  <a:moveTo>
                    <a:pt x="12" y="0"/>
                  </a:moveTo>
                  <a:lnTo>
                    <a:pt x="12" y="0"/>
                  </a:lnTo>
                  <a:lnTo>
                    <a:pt x="12" y="4"/>
                  </a:lnTo>
                  <a:lnTo>
                    <a:pt x="15" y="11"/>
                  </a:lnTo>
                  <a:lnTo>
                    <a:pt x="19" y="19"/>
                  </a:lnTo>
                  <a:lnTo>
                    <a:pt x="23" y="23"/>
                  </a:lnTo>
                  <a:lnTo>
                    <a:pt x="27" y="27"/>
                  </a:lnTo>
                  <a:lnTo>
                    <a:pt x="35" y="34"/>
                  </a:lnTo>
                  <a:lnTo>
                    <a:pt x="38" y="38"/>
                  </a:lnTo>
                  <a:lnTo>
                    <a:pt x="46" y="42"/>
                  </a:lnTo>
                  <a:lnTo>
                    <a:pt x="57" y="50"/>
                  </a:lnTo>
                  <a:lnTo>
                    <a:pt x="69" y="57"/>
                  </a:lnTo>
                  <a:lnTo>
                    <a:pt x="84" y="61"/>
                  </a:lnTo>
                  <a:lnTo>
                    <a:pt x="96" y="50"/>
                  </a:lnTo>
                  <a:lnTo>
                    <a:pt x="107" y="38"/>
                  </a:lnTo>
                  <a:lnTo>
                    <a:pt x="115" y="30"/>
                  </a:lnTo>
                  <a:lnTo>
                    <a:pt x="118" y="27"/>
                  </a:lnTo>
                  <a:lnTo>
                    <a:pt x="118" y="19"/>
                  </a:lnTo>
                  <a:lnTo>
                    <a:pt x="118" y="15"/>
                  </a:lnTo>
                  <a:lnTo>
                    <a:pt x="118" y="15"/>
                  </a:lnTo>
                  <a:lnTo>
                    <a:pt x="118" y="15"/>
                  </a:lnTo>
                  <a:lnTo>
                    <a:pt x="122" y="27"/>
                  </a:lnTo>
                  <a:lnTo>
                    <a:pt x="130" y="61"/>
                  </a:lnTo>
                  <a:lnTo>
                    <a:pt x="141" y="107"/>
                  </a:lnTo>
                  <a:lnTo>
                    <a:pt x="156" y="160"/>
                  </a:lnTo>
                  <a:lnTo>
                    <a:pt x="172" y="222"/>
                  </a:lnTo>
                  <a:lnTo>
                    <a:pt x="191" y="275"/>
                  </a:lnTo>
                  <a:lnTo>
                    <a:pt x="195" y="302"/>
                  </a:lnTo>
                  <a:lnTo>
                    <a:pt x="202" y="321"/>
                  </a:lnTo>
                  <a:lnTo>
                    <a:pt x="210" y="340"/>
                  </a:lnTo>
                  <a:lnTo>
                    <a:pt x="214" y="355"/>
                  </a:lnTo>
                  <a:lnTo>
                    <a:pt x="214" y="363"/>
                  </a:lnTo>
                  <a:lnTo>
                    <a:pt x="214" y="374"/>
                  </a:lnTo>
                  <a:lnTo>
                    <a:pt x="214" y="382"/>
                  </a:lnTo>
                  <a:lnTo>
                    <a:pt x="210" y="393"/>
                  </a:lnTo>
                  <a:lnTo>
                    <a:pt x="206" y="405"/>
                  </a:lnTo>
                  <a:lnTo>
                    <a:pt x="202" y="413"/>
                  </a:lnTo>
                  <a:lnTo>
                    <a:pt x="206" y="458"/>
                  </a:lnTo>
                  <a:lnTo>
                    <a:pt x="202" y="455"/>
                  </a:lnTo>
                  <a:lnTo>
                    <a:pt x="187" y="443"/>
                  </a:lnTo>
                  <a:lnTo>
                    <a:pt x="176" y="439"/>
                  </a:lnTo>
                  <a:lnTo>
                    <a:pt x="164" y="435"/>
                  </a:lnTo>
                  <a:lnTo>
                    <a:pt x="156" y="432"/>
                  </a:lnTo>
                  <a:lnTo>
                    <a:pt x="149" y="432"/>
                  </a:lnTo>
                  <a:lnTo>
                    <a:pt x="141" y="432"/>
                  </a:lnTo>
                  <a:lnTo>
                    <a:pt x="134" y="432"/>
                  </a:lnTo>
                  <a:lnTo>
                    <a:pt x="134" y="405"/>
                  </a:lnTo>
                  <a:lnTo>
                    <a:pt x="134" y="378"/>
                  </a:lnTo>
                  <a:lnTo>
                    <a:pt x="134" y="351"/>
                  </a:lnTo>
                  <a:lnTo>
                    <a:pt x="130" y="321"/>
                  </a:lnTo>
                  <a:lnTo>
                    <a:pt x="126" y="271"/>
                  </a:lnTo>
                  <a:lnTo>
                    <a:pt x="122" y="222"/>
                  </a:lnTo>
                  <a:lnTo>
                    <a:pt x="115" y="183"/>
                  </a:lnTo>
                  <a:lnTo>
                    <a:pt x="107" y="153"/>
                  </a:lnTo>
                  <a:lnTo>
                    <a:pt x="103" y="130"/>
                  </a:lnTo>
                  <a:lnTo>
                    <a:pt x="103" y="122"/>
                  </a:lnTo>
                  <a:lnTo>
                    <a:pt x="99" y="118"/>
                  </a:lnTo>
                  <a:lnTo>
                    <a:pt x="99" y="107"/>
                  </a:lnTo>
                  <a:lnTo>
                    <a:pt x="99" y="99"/>
                  </a:lnTo>
                  <a:lnTo>
                    <a:pt x="96" y="95"/>
                  </a:lnTo>
                  <a:lnTo>
                    <a:pt x="96" y="88"/>
                  </a:lnTo>
                  <a:lnTo>
                    <a:pt x="92" y="84"/>
                  </a:lnTo>
                  <a:lnTo>
                    <a:pt x="88" y="73"/>
                  </a:lnTo>
                  <a:lnTo>
                    <a:pt x="80" y="65"/>
                  </a:lnTo>
                  <a:lnTo>
                    <a:pt x="76" y="65"/>
                  </a:lnTo>
                  <a:lnTo>
                    <a:pt x="76" y="65"/>
                  </a:lnTo>
                  <a:lnTo>
                    <a:pt x="73" y="65"/>
                  </a:lnTo>
                  <a:lnTo>
                    <a:pt x="69" y="69"/>
                  </a:lnTo>
                  <a:lnTo>
                    <a:pt x="69" y="69"/>
                  </a:lnTo>
                  <a:lnTo>
                    <a:pt x="65" y="73"/>
                  </a:lnTo>
                  <a:lnTo>
                    <a:pt x="65" y="76"/>
                  </a:lnTo>
                  <a:lnTo>
                    <a:pt x="65" y="80"/>
                  </a:lnTo>
                  <a:lnTo>
                    <a:pt x="65" y="92"/>
                  </a:lnTo>
                  <a:lnTo>
                    <a:pt x="69" y="95"/>
                  </a:lnTo>
                  <a:lnTo>
                    <a:pt x="69" y="99"/>
                  </a:lnTo>
                  <a:lnTo>
                    <a:pt x="65" y="103"/>
                  </a:lnTo>
                  <a:lnTo>
                    <a:pt x="65" y="107"/>
                  </a:lnTo>
                  <a:lnTo>
                    <a:pt x="61" y="115"/>
                  </a:lnTo>
                  <a:lnTo>
                    <a:pt x="61" y="122"/>
                  </a:lnTo>
                  <a:lnTo>
                    <a:pt x="61" y="134"/>
                  </a:lnTo>
                  <a:lnTo>
                    <a:pt x="57" y="149"/>
                  </a:lnTo>
                  <a:lnTo>
                    <a:pt x="57" y="168"/>
                  </a:lnTo>
                  <a:lnTo>
                    <a:pt x="57" y="210"/>
                  </a:lnTo>
                  <a:lnTo>
                    <a:pt x="57" y="260"/>
                  </a:lnTo>
                  <a:lnTo>
                    <a:pt x="57" y="309"/>
                  </a:lnTo>
                  <a:lnTo>
                    <a:pt x="57" y="355"/>
                  </a:lnTo>
                  <a:lnTo>
                    <a:pt x="57" y="382"/>
                  </a:lnTo>
                  <a:lnTo>
                    <a:pt x="57" y="393"/>
                  </a:lnTo>
                  <a:lnTo>
                    <a:pt x="50" y="390"/>
                  </a:lnTo>
                  <a:lnTo>
                    <a:pt x="50" y="382"/>
                  </a:lnTo>
                  <a:lnTo>
                    <a:pt x="50" y="363"/>
                  </a:lnTo>
                  <a:lnTo>
                    <a:pt x="46" y="332"/>
                  </a:lnTo>
                  <a:lnTo>
                    <a:pt x="46" y="298"/>
                  </a:lnTo>
                  <a:lnTo>
                    <a:pt x="42" y="256"/>
                  </a:lnTo>
                  <a:lnTo>
                    <a:pt x="35" y="210"/>
                  </a:lnTo>
                  <a:lnTo>
                    <a:pt x="31" y="187"/>
                  </a:lnTo>
                  <a:lnTo>
                    <a:pt x="27" y="168"/>
                  </a:lnTo>
                  <a:lnTo>
                    <a:pt x="23" y="145"/>
                  </a:lnTo>
                  <a:lnTo>
                    <a:pt x="19" y="126"/>
                  </a:lnTo>
                  <a:lnTo>
                    <a:pt x="12" y="92"/>
                  </a:lnTo>
                  <a:lnTo>
                    <a:pt x="4" y="65"/>
                  </a:lnTo>
                  <a:lnTo>
                    <a:pt x="0" y="42"/>
                  </a:lnTo>
                  <a:lnTo>
                    <a:pt x="0" y="30"/>
                  </a:lnTo>
                  <a:lnTo>
                    <a:pt x="0" y="23"/>
                  </a:lnTo>
                  <a:lnTo>
                    <a:pt x="0" y="19"/>
                  </a:lnTo>
                  <a:lnTo>
                    <a:pt x="0" y="11"/>
                  </a:lnTo>
                  <a:lnTo>
                    <a:pt x="0" y="11"/>
                  </a:lnTo>
                  <a:lnTo>
                    <a:pt x="8" y="4"/>
                  </a:lnTo>
                  <a:lnTo>
                    <a:pt x="12" y="0"/>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62" name="Freeform 214"/>
            <p:cNvSpPr/>
            <p:nvPr/>
          </p:nvSpPr>
          <p:spPr bwMode="auto">
            <a:xfrm>
              <a:off x="2557335" y="1475793"/>
              <a:ext cx="54769" cy="77391"/>
            </a:xfrm>
            <a:custGeom>
              <a:avLst/>
              <a:gdLst>
                <a:gd name="T0" fmla="*/ 23 w 46"/>
                <a:gd name="T1" fmla="*/ 0 h 65"/>
                <a:gd name="T2" fmla="*/ 23 w 46"/>
                <a:gd name="T3" fmla="*/ 8 h 65"/>
                <a:gd name="T4" fmla="*/ 27 w 46"/>
                <a:gd name="T5" fmla="*/ 23 h 65"/>
                <a:gd name="T6" fmla="*/ 27 w 46"/>
                <a:gd name="T7" fmla="*/ 35 h 65"/>
                <a:gd name="T8" fmla="*/ 31 w 46"/>
                <a:gd name="T9" fmla="*/ 42 h 65"/>
                <a:gd name="T10" fmla="*/ 35 w 46"/>
                <a:gd name="T11" fmla="*/ 46 h 65"/>
                <a:gd name="T12" fmla="*/ 38 w 46"/>
                <a:gd name="T13" fmla="*/ 50 h 65"/>
                <a:gd name="T14" fmla="*/ 38 w 46"/>
                <a:gd name="T15" fmla="*/ 54 h 65"/>
                <a:gd name="T16" fmla="*/ 46 w 46"/>
                <a:gd name="T17" fmla="*/ 54 h 65"/>
                <a:gd name="T18" fmla="*/ 38 w 46"/>
                <a:gd name="T19" fmla="*/ 58 h 65"/>
                <a:gd name="T20" fmla="*/ 35 w 46"/>
                <a:gd name="T21" fmla="*/ 58 h 65"/>
                <a:gd name="T22" fmla="*/ 27 w 46"/>
                <a:gd name="T23" fmla="*/ 61 h 65"/>
                <a:gd name="T24" fmla="*/ 19 w 46"/>
                <a:gd name="T25" fmla="*/ 65 h 65"/>
                <a:gd name="T26" fmla="*/ 12 w 46"/>
                <a:gd name="T27" fmla="*/ 65 h 65"/>
                <a:gd name="T28" fmla="*/ 4 w 46"/>
                <a:gd name="T29" fmla="*/ 65 h 65"/>
                <a:gd name="T30" fmla="*/ 4 w 46"/>
                <a:gd name="T31" fmla="*/ 58 h 65"/>
                <a:gd name="T32" fmla="*/ 0 w 46"/>
                <a:gd name="T33" fmla="*/ 39 h 65"/>
                <a:gd name="T34" fmla="*/ 0 w 46"/>
                <a:gd name="T35" fmla="*/ 27 h 65"/>
                <a:gd name="T36" fmla="*/ 0 w 46"/>
                <a:gd name="T37" fmla="*/ 16 h 65"/>
                <a:gd name="T38" fmla="*/ 0 w 46"/>
                <a:gd name="T39" fmla="*/ 12 h 65"/>
                <a:gd name="T40" fmla="*/ 4 w 46"/>
                <a:gd name="T41" fmla="*/ 8 h 65"/>
                <a:gd name="T42" fmla="*/ 4 w 46"/>
                <a:gd name="T43" fmla="*/ 4 h 65"/>
                <a:gd name="T44" fmla="*/ 8 w 46"/>
                <a:gd name="T45" fmla="*/ 4 h 65"/>
                <a:gd name="T46" fmla="*/ 23 w 46"/>
                <a:gd name="T47" fmla="*/ 0 h 65"/>
                <a:gd name="T48" fmla="*/ 23 w 46"/>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 h="65">
                  <a:moveTo>
                    <a:pt x="23" y="0"/>
                  </a:moveTo>
                  <a:lnTo>
                    <a:pt x="23" y="8"/>
                  </a:lnTo>
                  <a:lnTo>
                    <a:pt x="27" y="23"/>
                  </a:lnTo>
                  <a:lnTo>
                    <a:pt x="27" y="35"/>
                  </a:lnTo>
                  <a:lnTo>
                    <a:pt x="31" y="42"/>
                  </a:lnTo>
                  <a:lnTo>
                    <a:pt x="35" y="46"/>
                  </a:lnTo>
                  <a:lnTo>
                    <a:pt x="38" y="50"/>
                  </a:lnTo>
                  <a:lnTo>
                    <a:pt x="38" y="54"/>
                  </a:lnTo>
                  <a:lnTo>
                    <a:pt x="46" y="54"/>
                  </a:lnTo>
                  <a:lnTo>
                    <a:pt x="38" y="58"/>
                  </a:lnTo>
                  <a:lnTo>
                    <a:pt x="35" y="58"/>
                  </a:lnTo>
                  <a:lnTo>
                    <a:pt x="27" y="61"/>
                  </a:lnTo>
                  <a:lnTo>
                    <a:pt x="19" y="65"/>
                  </a:lnTo>
                  <a:lnTo>
                    <a:pt x="12" y="65"/>
                  </a:lnTo>
                  <a:lnTo>
                    <a:pt x="4" y="65"/>
                  </a:lnTo>
                  <a:lnTo>
                    <a:pt x="4" y="58"/>
                  </a:lnTo>
                  <a:lnTo>
                    <a:pt x="0" y="39"/>
                  </a:lnTo>
                  <a:lnTo>
                    <a:pt x="0" y="27"/>
                  </a:lnTo>
                  <a:lnTo>
                    <a:pt x="0" y="16"/>
                  </a:lnTo>
                  <a:lnTo>
                    <a:pt x="0" y="12"/>
                  </a:lnTo>
                  <a:lnTo>
                    <a:pt x="4" y="8"/>
                  </a:lnTo>
                  <a:lnTo>
                    <a:pt x="4" y="4"/>
                  </a:lnTo>
                  <a:lnTo>
                    <a:pt x="8" y="4"/>
                  </a:lnTo>
                  <a:lnTo>
                    <a:pt x="23" y="0"/>
                  </a:lnTo>
                  <a:lnTo>
                    <a:pt x="23" y="0"/>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63" name="Freeform 215"/>
            <p:cNvSpPr/>
            <p:nvPr/>
          </p:nvSpPr>
          <p:spPr bwMode="auto">
            <a:xfrm>
              <a:off x="2744263" y="1512703"/>
              <a:ext cx="8334" cy="17860"/>
            </a:xfrm>
            <a:custGeom>
              <a:avLst/>
              <a:gdLst>
                <a:gd name="T0" fmla="*/ 0 w 7"/>
                <a:gd name="T1" fmla="*/ 4 h 15"/>
                <a:gd name="T2" fmla="*/ 0 w 7"/>
                <a:gd name="T3" fmla="*/ 4 h 15"/>
                <a:gd name="T4" fmla="*/ 3 w 7"/>
                <a:gd name="T5" fmla="*/ 0 h 15"/>
                <a:gd name="T6" fmla="*/ 3 w 7"/>
                <a:gd name="T7" fmla="*/ 0 h 15"/>
                <a:gd name="T8" fmla="*/ 3 w 7"/>
                <a:gd name="T9" fmla="*/ 0 h 15"/>
                <a:gd name="T10" fmla="*/ 7 w 7"/>
                <a:gd name="T11" fmla="*/ 0 h 15"/>
                <a:gd name="T12" fmla="*/ 7 w 7"/>
                <a:gd name="T13" fmla="*/ 0 h 15"/>
                <a:gd name="T14" fmla="*/ 7 w 7"/>
                <a:gd name="T15" fmla="*/ 0 h 15"/>
                <a:gd name="T16" fmla="*/ 7 w 7"/>
                <a:gd name="T17" fmla="*/ 4 h 15"/>
                <a:gd name="T18" fmla="*/ 7 w 7"/>
                <a:gd name="T19" fmla="*/ 8 h 15"/>
                <a:gd name="T20" fmla="*/ 7 w 7"/>
                <a:gd name="T21" fmla="*/ 11 h 15"/>
                <a:gd name="T22" fmla="*/ 7 w 7"/>
                <a:gd name="T23" fmla="*/ 11 h 15"/>
                <a:gd name="T24" fmla="*/ 7 w 7"/>
                <a:gd name="T25" fmla="*/ 15 h 15"/>
                <a:gd name="T26" fmla="*/ 7 w 7"/>
                <a:gd name="T27" fmla="*/ 11 h 15"/>
                <a:gd name="T28" fmla="*/ 3 w 7"/>
                <a:gd name="T29" fmla="*/ 11 h 15"/>
                <a:gd name="T30" fmla="*/ 3 w 7"/>
                <a:gd name="T31" fmla="*/ 11 h 15"/>
                <a:gd name="T32" fmla="*/ 3 w 7"/>
                <a:gd name="T33" fmla="*/ 8 h 15"/>
                <a:gd name="T34" fmla="*/ 0 w 7"/>
                <a:gd name="T35" fmla="*/ 8 h 15"/>
                <a:gd name="T36" fmla="*/ 0 w 7"/>
                <a:gd name="T37"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15">
                  <a:moveTo>
                    <a:pt x="0" y="4"/>
                  </a:moveTo>
                  <a:lnTo>
                    <a:pt x="0" y="4"/>
                  </a:lnTo>
                  <a:lnTo>
                    <a:pt x="3" y="0"/>
                  </a:lnTo>
                  <a:lnTo>
                    <a:pt x="3" y="0"/>
                  </a:lnTo>
                  <a:lnTo>
                    <a:pt x="3" y="0"/>
                  </a:lnTo>
                  <a:lnTo>
                    <a:pt x="7" y="0"/>
                  </a:lnTo>
                  <a:lnTo>
                    <a:pt x="7" y="0"/>
                  </a:lnTo>
                  <a:lnTo>
                    <a:pt x="7" y="0"/>
                  </a:lnTo>
                  <a:lnTo>
                    <a:pt x="7" y="4"/>
                  </a:lnTo>
                  <a:lnTo>
                    <a:pt x="7" y="8"/>
                  </a:lnTo>
                  <a:lnTo>
                    <a:pt x="7" y="11"/>
                  </a:lnTo>
                  <a:lnTo>
                    <a:pt x="7" y="11"/>
                  </a:lnTo>
                  <a:lnTo>
                    <a:pt x="7" y="15"/>
                  </a:lnTo>
                  <a:lnTo>
                    <a:pt x="7" y="11"/>
                  </a:lnTo>
                  <a:lnTo>
                    <a:pt x="3" y="11"/>
                  </a:lnTo>
                  <a:lnTo>
                    <a:pt x="3" y="11"/>
                  </a:lnTo>
                  <a:lnTo>
                    <a:pt x="3" y="8"/>
                  </a:lnTo>
                  <a:lnTo>
                    <a:pt x="0" y="8"/>
                  </a:lnTo>
                  <a:lnTo>
                    <a:pt x="0" y="4"/>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64" name="Freeform 216"/>
            <p:cNvSpPr/>
            <p:nvPr/>
          </p:nvSpPr>
          <p:spPr bwMode="auto">
            <a:xfrm>
              <a:off x="2770457" y="1530562"/>
              <a:ext cx="4763" cy="9525"/>
            </a:xfrm>
            <a:custGeom>
              <a:avLst/>
              <a:gdLst>
                <a:gd name="T0" fmla="*/ 0 w 4"/>
                <a:gd name="T1" fmla="*/ 4 h 8"/>
                <a:gd name="T2" fmla="*/ 0 w 4"/>
                <a:gd name="T3" fmla="*/ 4 h 8"/>
                <a:gd name="T4" fmla="*/ 4 w 4"/>
                <a:gd name="T5" fmla="*/ 0 h 8"/>
                <a:gd name="T6" fmla="*/ 4 w 4"/>
                <a:gd name="T7" fmla="*/ 0 h 8"/>
                <a:gd name="T8" fmla="*/ 4 w 4"/>
                <a:gd name="T9" fmla="*/ 0 h 8"/>
                <a:gd name="T10" fmla="*/ 4 w 4"/>
                <a:gd name="T11" fmla="*/ 0 h 8"/>
                <a:gd name="T12" fmla="*/ 4 w 4"/>
                <a:gd name="T13" fmla="*/ 0 h 8"/>
                <a:gd name="T14" fmla="*/ 4 w 4"/>
                <a:gd name="T15" fmla="*/ 4 h 8"/>
                <a:gd name="T16" fmla="*/ 4 w 4"/>
                <a:gd name="T17" fmla="*/ 8 h 8"/>
                <a:gd name="T18" fmla="*/ 0 w 4"/>
                <a:gd name="T1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8">
                  <a:moveTo>
                    <a:pt x="0" y="4"/>
                  </a:moveTo>
                  <a:lnTo>
                    <a:pt x="0" y="4"/>
                  </a:lnTo>
                  <a:lnTo>
                    <a:pt x="4" y="0"/>
                  </a:lnTo>
                  <a:lnTo>
                    <a:pt x="4" y="0"/>
                  </a:lnTo>
                  <a:lnTo>
                    <a:pt x="4" y="0"/>
                  </a:lnTo>
                  <a:lnTo>
                    <a:pt x="4" y="0"/>
                  </a:lnTo>
                  <a:lnTo>
                    <a:pt x="4" y="0"/>
                  </a:lnTo>
                  <a:lnTo>
                    <a:pt x="4" y="4"/>
                  </a:lnTo>
                  <a:lnTo>
                    <a:pt x="4" y="8"/>
                  </a:lnTo>
                  <a:lnTo>
                    <a:pt x="0" y="4"/>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65" name="Freeform 217"/>
            <p:cNvSpPr/>
            <p:nvPr/>
          </p:nvSpPr>
          <p:spPr bwMode="auto">
            <a:xfrm>
              <a:off x="1640554" y="1785356"/>
              <a:ext cx="164306" cy="132160"/>
            </a:xfrm>
            <a:custGeom>
              <a:avLst/>
              <a:gdLst>
                <a:gd name="T0" fmla="*/ 27 w 138"/>
                <a:gd name="T1" fmla="*/ 99 h 111"/>
                <a:gd name="T2" fmla="*/ 46 w 138"/>
                <a:gd name="T3" fmla="*/ 103 h 111"/>
                <a:gd name="T4" fmla="*/ 54 w 138"/>
                <a:gd name="T5" fmla="*/ 103 h 111"/>
                <a:gd name="T6" fmla="*/ 61 w 138"/>
                <a:gd name="T7" fmla="*/ 103 h 111"/>
                <a:gd name="T8" fmla="*/ 69 w 138"/>
                <a:gd name="T9" fmla="*/ 96 h 111"/>
                <a:gd name="T10" fmla="*/ 77 w 138"/>
                <a:gd name="T11" fmla="*/ 99 h 111"/>
                <a:gd name="T12" fmla="*/ 84 w 138"/>
                <a:gd name="T13" fmla="*/ 107 h 111"/>
                <a:gd name="T14" fmla="*/ 92 w 138"/>
                <a:gd name="T15" fmla="*/ 111 h 111"/>
                <a:gd name="T16" fmla="*/ 100 w 138"/>
                <a:gd name="T17" fmla="*/ 111 h 111"/>
                <a:gd name="T18" fmla="*/ 107 w 138"/>
                <a:gd name="T19" fmla="*/ 107 h 111"/>
                <a:gd name="T20" fmla="*/ 119 w 138"/>
                <a:gd name="T21" fmla="*/ 99 h 111"/>
                <a:gd name="T22" fmla="*/ 122 w 138"/>
                <a:gd name="T23" fmla="*/ 92 h 111"/>
                <a:gd name="T24" fmla="*/ 130 w 138"/>
                <a:gd name="T25" fmla="*/ 80 h 111"/>
                <a:gd name="T26" fmla="*/ 138 w 138"/>
                <a:gd name="T27" fmla="*/ 69 h 111"/>
                <a:gd name="T28" fmla="*/ 138 w 138"/>
                <a:gd name="T29" fmla="*/ 57 h 111"/>
                <a:gd name="T30" fmla="*/ 138 w 138"/>
                <a:gd name="T31" fmla="*/ 46 h 111"/>
                <a:gd name="T32" fmla="*/ 138 w 138"/>
                <a:gd name="T33" fmla="*/ 35 h 111"/>
                <a:gd name="T34" fmla="*/ 130 w 138"/>
                <a:gd name="T35" fmla="*/ 27 h 111"/>
                <a:gd name="T36" fmla="*/ 119 w 138"/>
                <a:gd name="T37" fmla="*/ 19 h 111"/>
                <a:gd name="T38" fmla="*/ 107 w 138"/>
                <a:gd name="T39" fmla="*/ 15 h 111"/>
                <a:gd name="T40" fmla="*/ 88 w 138"/>
                <a:gd name="T41" fmla="*/ 12 h 111"/>
                <a:gd name="T42" fmla="*/ 77 w 138"/>
                <a:gd name="T43" fmla="*/ 12 h 111"/>
                <a:gd name="T44" fmla="*/ 69 w 138"/>
                <a:gd name="T45" fmla="*/ 12 h 111"/>
                <a:gd name="T46" fmla="*/ 61 w 138"/>
                <a:gd name="T47" fmla="*/ 8 h 111"/>
                <a:gd name="T48" fmla="*/ 54 w 138"/>
                <a:gd name="T49" fmla="*/ 8 h 111"/>
                <a:gd name="T50" fmla="*/ 42 w 138"/>
                <a:gd name="T51" fmla="*/ 4 h 111"/>
                <a:gd name="T52" fmla="*/ 31 w 138"/>
                <a:gd name="T53" fmla="*/ 0 h 111"/>
                <a:gd name="T54" fmla="*/ 19 w 138"/>
                <a:gd name="T55" fmla="*/ 4 h 111"/>
                <a:gd name="T56" fmla="*/ 12 w 138"/>
                <a:gd name="T57" fmla="*/ 12 h 111"/>
                <a:gd name="T58" fmla="*/ 4 w 138"/>
                <a:gd name="T59" fmla="*/ 23 h 111"/>
                <a:gd name="T60" fmla="*/ 0 w 138"/>
                <a:gd name="T61" fmla="*/ 42 h 111"/>
                <a:gd name="T62" fmla="*/ 0 w 138"/>
                <a:gd name="T63" fmla="*/ 57 h 111"/>
                <a:gd name="T64" fmla="*/ 4 w 138"/>
                <a:gd name="T65" fmla="*/ 69 h 111"/>
                <a:gd name="T66" fmla="*/ 12 w 138"/>
                <a:gd name="T67" fmla="*/ 84 h 111"/>
                <a:gd name="T68" fmla="*/ 23 w 138"/>
                <a:gd name="T69" fmla="*/ 9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8" h="111">
                  <a:moveTo>
                    <a:pt x="23" y="96"/>
                  </a:moveTo>
                  <a:lnTo>
                    <a:pt x="27" y="99"/>
                  </a:lnTo>
                  <a:lnTo>
                    <a:pt x="42" y="103"/>
                  </a:lnTo>
                  <a:lnTo>
                    <a:pt x="46" y="103"/>
                  </a:lnTo>
                  <a:lnTo>
                    <a:pt x="50" y="103"/>
                  </a:lnTo>
                  <a:lnTo>
                    <a:pt x="54" y="103"/>
                  </a:lnTo>
                  <a:lnTo>
                    <a:pt x="58" y="103"/>
                  </a:lnTo>
                  <a:lnTo>
                    <a:pt x="61" y="103"/>
                  </a:lnTo>
                  <a:lnTo>
                    <a:pt x="65" y="99"/>
                  </a:lnTo>
                  <a:lnTo>
                    <a:pt x="69" y="96"/>
                  </a:lnTo>
                  <a:lnTo>
                    <a:pt x="73" y="92"/>
                  </a:lnTo>
                  <a:lnTo>
                    <a:pt x="77" y="99"/>
                  </a:lnTo>
                  <a:lnTo>
                    <a:pt x="80" y="103"/>
                  </a:lnTo>
                  <a:lnTo>
                    <a:pt x="84" y="107"/>
                  </a:lnTo>
                  <a:lnTo>
                    <a:pt x="88" y="111"/>
                  </a:lnTo>
                  <a:lnTo>
                    <a:pt x="92" y="111"/>
                  </a:lnTo>
                  <a:lnTo>
                    <a:pt x="96" y="111"/>
                  </a:lnTo>
                  <a:lnTo>
                    <a:pt x="100" y="111"/>
                  </a:lnTo>
                  <a:lnTo>
                    <a:pt x="103" y="107"/>
                  </a:lnTo>
                  <a:lnTo>
                    <a:pt x="107" y="107"/>
                  </a:lnTo>
                  <a:lnTo>
                    <a:pt x="111" y="103"/>
                  </a:lnTo>
                  <a:lnTo>
                    <a:pt x="119" y="99"/>
                  </a:lnTo>
                  <a:lnTo>
                    <a:pt x="119" y="96"/>
                  </a:lnTo>
                  <a:lnTo>
                    <a:pt x="122" y="92"/>
                  </a:lnTo>
                  <a:lnTo>
                    <a:pt x="126" y="88"/>
                  </a:lnTo>
                  <a:lnTo>
                    <a:pt x="130" y="80"/>
                  </a:lnTo>
                  <a:lnTo>
                    <a:pt x="134" y="77"/>
                  </a:lnTo>
                  <a:lnTo>
                    <a:pt x="138" y="69"/>
                  </a:lnTo>
                  <a:lnTo>
                    <a:pt x="138" y="65"/>
                  </a:lnTo>
                  <a:lnTo>
                    <a:pt x="138" y="57"/>
                  </a:lnTo>
                  <a:lnTo>
                    <a:pt x="138" y="54"/>
                  </a:lnTo>
                  <a:lnTo>
                    <a:pt x="138" y="46"/>
                  </a:lnTo>
                  <a:lnTo>
                    <a:pt x="138" y="42"/>
                  </a:lnTo>
                  <a:lnTo>
                    <a:pt x="138" y="35"/>
                  </a:lnTo>
                  <a:lnTo>
                    <a:pt x="134" y="31"/>
                  </a:lnTo>
                  <a:lnTo>
                    <a:pt x="130" y="27"/>
                  </a:lnTo>
                  <a:lnTo>
                    <a:pt x="126" y="23"/>
                  </a:lnTo>
                  <a:lnTo>
                    <a:pt x="119" y="19"/>
                  </a:lnTo>
                  <a:lnTo>
                    <a:pt x="115" y="15"/>
                  </a:lnTo>
                  <a:lnTo>
                    <a:pt x="107" y="15"/>
                  </a:lnTo>
                  <a:lnTo>
                    <a:pt x="96" y="15"/>
                  </a:lnTo>
                  <a:lnTo>
                    <a:pt x="88" y="12"/>
                  </a:lnTo>
                  <a:lnTo>
                    <a:pt x="77" y="15"/>
                  </a:lnTo>
                  <a:lnTo>
                    <a:pt x="77" y="12"/>
                  </a:lnTo>
                  <a:lnTo>
                    <a:pt x="73" y="12"/>
                  </a:lnTo>
                  <a:lnTo>
                    <a:pt x="69" y="12"/>
                  </a:lnTo>
                  <a:lnTo>
                    <a:pt x="65" y="8"/>
                  </a:lnTo>
                  <a:lnTo>
                    <a:pt x="61" y="8"/>
                  </a:lnTo>
                  <a:lnTo>
                    <a:pt x="58" y="8"/>
                  </a:lnTo>
                  <a:lnTo>
                    <a:pt x="54" y="8"/>
                  </a:lnTo>
                  <a:lnTo>
                    <a:pt x="50" y="4"/>
                  </a:lnTo>
                  <a:lnTo>
                    <a:pt x="42" y="4"/>
                  </a:lnTo>
                  <a:lnTo>
                    <a:pt x="39" y="0"/>
                  </a:lnTo>
                  <a:lnTo>
                    <a:pt x="31" y="0"/>
                  </a:lnTo>
                  <a:lnTo>
                    <a:pt x="23" y="4"/>
                  </a:lnTo>
                  <a:lnTo>
                    <a:pt x="19" y="4"/>
                  </a:lnTo>
                  <a:lnTo>
                    <a:pt x="16" y="8"/>
                  </a:lnTo>
                  <a:lnTo>
                    <a:pt x="12" y="12"/>
                  </a:lnTo>
                  <a:lnTo>
                    <a:pt x="8" y="15"/>
                  </a:lnTo>
                  <a:lnTo>
                    <a:pt x="4" y="23"/>
                  </a:lnTo>
                  <a:lnTo>
                    <a:pt x="0" y="35"/>
                  </a:lnTo>
                  <a:lnTo>
                    <a:pt x="0" y="42"/>
                  </a:lnTo>
                  <a:lnTo>
                    <a:pt x="0" y="50"/>
                  </a:lnTo>
                  <a:lnTo>
                    <a:pt x="0" y="57"/>
                  </a:lnTo>
                  <a:lnTo>
                    <a:pt x="0" y="65"/>
                  </a:lnTo>
                  <a:lnTo>
                    <a:pt x="4" y="69"/>
                  </a:lnTo>
                  <a:lnTo>
                    <a:pt x="4" y="77"/>
                  </a:lnTo>
                  <a:lnTo>
                    <a:pt x="12" y="84"/>
                  </a:lnTo>
                  <a:lnTo>
                    <a:pt x="16" y="92"/>
                  </a:lnTo>
                  <a:lnTo>
                    <a:pt x="23" y="96"/>
                  </a:lnTo>
                  <a:lnTo>
                    <a:pt x="23" y="96"/>
                  </a:lnTo>
                  <a:close/>
                </a:path>
              </a:pathLst>
            </a:custGeom>
            <a:solidFill>
              <a:srgbClr val="F4B183"/>
            </a:solidFill>
            <a:ln>
              <a:noFill/>
            </a:ln>
          </p:spPr>
          <p:txBody>
            <a:bodyPr vert="horz" wrap="square" lIns="68580" tIns="34290" rIns="68580" bIns="34290" numCol="1" anchor="t" anchorCtr="0" compatLnSpc="1"/>
            <a:lstStyle/>
            <a:p>
              <a:endParaRPr lang="zh-CN" altLang="en-US" sz="1100">
                <a:cs typeface="+mn-ea"/>
              </a:endParaRPr>
            </a:p>
          </p:txBody>
        </p:sp>
        <p:sp>
          <p:nvSpPr>
            <p:cNvPr id="466" name="Freeform 218"/>
            <p:cNvSpPr/>
            <p:nvPr/>
          </p:nvSpPr>
          <p:spPr bwMode="auto">
            <a:xfrm>
              <a:off x="1759616" y="1799644"/>
              <a:ext cx="26194" cy="45244"/>
            </a:xfrm>
            <a:custGeom>
              <a:avLst/>
              <a:gdLst>
                <a:gd name="T0" fmla="*/ 0 w 22"/>
                <a:gd name="T1" fmla="*/ 7 h 38"/>
                <a:gd name="T2" fmla="*/ 0 w 22"/>
                <a:gd name="T3" fmla="*/ 7 h 38"/>
                <a:gd name="T4" fmla="*/ 0 w 22"/>
                <a:gd name="T5" fmla="*/ 3 h 38"/>
                <a:gd name="T6" fmla="*/ 3 w 22"/>
                <a:gd name="T7" fmla="*/ 3 h 38"/>
                <a:gd name="T8" fmla="*/ 7 w 22"/>
                <a:gd name="T9" fmla="*/ 0 h 38"/>
                <a:gd name="T10" fmla="*/ 15 w 22"/>
                <a:gd name="T11" fmla="*/ 7 h 38"/>
                <a:gd name="T12" fmla="*/ 19 w 22"/>
                <a:gd name="T13" fmla="*/ 15 h 38"/>
                <a:gd name="T14" fmla="*/ 22 w 22"/>
                <a:gd name="T15" fmla="*/ 23 h 38"/>
                <a:gd name="T16" fmla="*/ 22 w 22"/>
                <a:gd name="T17" fmla="*/ 26 h 38"/>
                <a:gd name="T18" fmla="*/ 15 w 22"/>
                <a:gd name="T19" fmla="*/ 38 h 38"/>
                <a:gd name="T20" fmla="*/ 0 w 22"/>
                <a:gd name="T21" fmla="*/ 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8">
                  <a:moveTo>
                    <a:pt x="0" y="7"/>
                  </a:moveTo>
                  <a:lnTo>
                    <a:pt x="0" y="7"/>
                  </a:lnTo>
                  <a:lnTo>
                    <a:pt x="0" y="3"/>
                  </a:lnTo>
                  <a:lnTo>
                    <a:pt x="3" y="3"/>
                  </a:lnTo>
                  <a:lnTo>
                    <a:pt x="7" y="0"/>
                  </a:lnTo>
                  <a:lnTo>
                    <a:pt x="15" y="7"/>
                  </a:lnTo>
                  <a:lnTo>
                    <a:pt x="19" y="15"/>
                  </a:lnTo>
                  <a:lnTo>
                    <a:pt x="22" y="23"/>
                  </a:lnTo>
                  <a:lnTo>
                    <a:pt x="22" y="26"/>
                  </a:lnTo>
                  <a:lnTo>
                    <a:pt x="15" y="38"/>
                  </a:lnTo>
                  <a:lnTo>
                    <a:pt x="0" y="7"/>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67" name="Freeform 219"/>
            <p:cNvSpPr/>
            <p:nvPr/>
          </p:nvSpPr>
          <p:spPr bwMode="auto">
            <a:xfrm>
              <a:off x="1659604" y="1785356"/>
              <a:ext cx="45244" cy="82154"/>
            </a:xfrm>
            <a:custGeom>
              <a:avLst/>
              <a:gdLst>
                <a:gd name="T0" fmla="*/ 0 w 38"/>
                <a:gd name="T1" fmla="*/ 57 h 69"/>
                <a:gd name="T2" fmla="*/ 0 w 38"/>
                <a:gd name="T3" fmla="*/ 54 h 69"/>
                <a:gd name="T4" fmla="*/ 0 w 38"/>
                <a:gd name="T5" fmla="*/ 46 h 69"/>
                <a:gd name="T6" fmla="*/ 0 w 38"/>
                <a:gd name="T7" fmla="*/ 35 h 69"/>
                <a:gd name="T8" fmla="*/ 3 w 38"/>
                <a:gd name="T9" fmla="*/ 23 h 69"/>
                <a:gd name="T10" fmla="*/ 3 w 38"/>
                <a:gd name="T11" fmla="*/ 19 h 69"/>
                <a:gd name="T12" fmla="*/ 7 w 38"/>
                <a:gd name="T13" fmla="*/ 15 h 69"/>
                <a:gd name="T14" fmla="*/ 11 w 38"/>
                <a:gd name="T15" fmla="*/ 8 h 69"/>
                <a:gd name="T16" fmla="*/ 15 w 38"/>
                <a:gd name="T17" fmla="*/ 4 h 69"/>
                <a:gd name="T18" fmla="*/ 19 w 38"/>
                <a:gd name="T19" fmla="*/ 4 h 69"/>
                <a:gd name="T20" fmla="*/ 23 w 38"/>
                <a:gd name="T21" fmla="*/ 0 h 69"/>
                <a:gd name="T22" fmla="*/ 30 w 38"/>
                <a:gd name="T23" fmla="*/ 4 h 69"/>
                <a:gd name="T24" fmla="*/ 38 w 38"/>
                <a:gd name="T25" fmla="*/ 4 h 69"/>
                <a:gd name="T26" fmla="*/ 30 w 38"/>
                <a:gd name="T27" fmla="*/ 8 h 69"/>
                <a:gd name="T28" fmla="*/ 26 w 38"/>
                <a:gd name="T29" fmla="*/ 12 h 69"/>
                <a:gd name="T30" fmla="*/ 23 w 38"/>
                <a:gd name="T31" fmla="*/ 19 h 69"/>
                <a:gd name="T32" fmla="*/ 19 w 38"/>
                <a:gd name="T33" fmla="*/ 23 h 69"/>
                <a:gd name="T34" fmla="*/ 19 w 38"/>
                <a:gd name="T35" fmla="*/ 27 h 69"/>
                <a:gd name="T36" fmla="*/ 19 w 38"/>
                <a:gd name="T37" fmla="*/ 31 h 69"/>
                <a:gd name="T38" fmla="*/ 19 w 38"/>
                <a:gd name="T39" fmla="*/ 38 h 69"/>
                <a:gd name="T40" fmla="*/ 19 w 38"/>
                <a:gd name="T41" fmla="*/ 42 h 69"/>
                <a:gd name="T42" fmla="*/ 23 w 38"/>
                <a:gd name="T43" fmla="*/ 54 h 69"/>
                <a:gd name="T44" fmla="*/ 26 w 38"/>
                <a:gd name="T45" fmla="*/ 61 h 69"/>
                <a:gd name="T46" fmla="*/ 30 w 38"/>
                <a:gd name="T47" fmla="*/ 65 h 69"/>
                <a:gd name="T48" fmla="*/ 34 w 38"/>
                <a:gd name="T49" fmla="*/ 69 h 69"/>
                <a:gd name="T50" fmla="*/ 26 w 38"/>
                <a:gd name="T51" fmla="*/ 69 h 69"/>
                <a:gd name="T52" fmla="*/ 19 w 38"/>
                <a:gd name="T53" fmla="*/ 65 h 69"/>
                <a:gd name="T54" fmla="*/ 15 w 38"/>
                <a:gd name="T55" fmla="*/ 65 h 69"/>
                <a:gd name="T56" fmla="*/ 7 w 38"/>
                <a:gd name="T57" fmla="*/ 65 h 69"/>
                <a:gd name="T58" fmla="*/ 3 w 38"/>
                <a:gd name="T59" fmla="*/ 61 h 69"/>
                <a:gd name="T60" fmla="*/ 0 w 38"/>
                <a:gd name="T61" fmla="*/ 5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69">
                  <a:moveTo>
                    <a:pt x="0" y="57"/>
                  </a:moveTo>
                  <a:lnTo>
                    <a:pt x="0" y="54"/>
                  </a:lnTo>
                  <a:lnTo>
                    <a:pt x="0" y="46"/>
                  </a:lnTo>
                  <a:lnTo>
                    <a:pt x="0" y="35"/>
                  </a:lnTo>
                  <a:lnTo>
                    <a:pt x="3" y="23"/>
                  </a:lnTo>
                  <a:lnTo>
                    <a:pt x="3" y="19"/>
                  </a:lnTo>
                  <a:lnTo>
                    <a:pt x="7" y="15"/>
                  </a:lnTo>
                  <a:lnTo>
                    <a:pt x="11" y="8"/>
                  </a:lnTo>
                  <a:lnTo>
                    <a:pt x="15" y="4"/>
                  </a:lnTo>
                  <a:lnTo>
                    <a:pt x="19" y="4"/>
                  </a:lnTo>
                  <a:lnTo>
                    <a:pt x="23" y="0"/>
                  </a:lnTo>
                  <a:lnTo>
                    <a:pt x="30" y="4"/>
                  </a:lnTo>
                  <a:lnTo>
                    <a:pt x="38" y="4"/>
                  </a:lnTo>
                  <a:lnTo>
                    <a:pt x="30" y="8"/>
                  </a:lnTo>
                  <a:lnTo>
                    <a:pt x="26" y="12"/>
                  </a:lnTo>
                  <a:lnTo>
                    <a:pt x="23" y="19"/>
                  </a:lnTo>
                  <a:lnTo>
                    <a:pt x="19" y="23"/>
                  </a:lnTo>
                  <a:lnTo>
                    <a:pt x="19" y="27"/>
                  </a:lnTo>
                  <a:lnTo>
                    <a:pt x="19" y="31"/>
                  </a:lnTo>
                  <a:lnTo>
                    <a:pt x="19" y="38"/>
                  </a:lnTo>
                  <a:lnTo>
                    <a:pt x="19" y="42"/>
                  </a:lnTo>
                  <a:lnTo>
                    <a:pt x="23" y="54"/>
                  </a:lnTo>
                  <a:lnTo>
                    <a:pt x="26" y="61"/>
                  </a:lnTo>
                  <a:lnTo>
                    <a:pt x="30" y="65"/>
                  </a:lnTo>
                  <a:lnTo>
                    <a:pt x="34" y="69"/>
                  </a:lnTo>
                  <a:lnTo>
                    <a:pt x="26" y="69"/>
                  </a:lnTo>
                  <a:lnTo>
                    <a:pt x="19" y="65"/>
                  </a:lnTo>
                  <a:lnTo>
                    <a:pt x="15" y="65"/>
                  </a:lnTo>
                  <a:lnTo>
                    <a:pt x="7" y="65"/>
                  </a:lnTo>
                  <a:lnTo>
                    <a:pt x="3" y="61"/>
                  </a:lnTo>
                  <a:lnTo>
                    <a:pt x="0" y="57"/>
                  </a:lnTo>
                  <a:close/>
                </a:path>
              </a:pathLst>
            </a:custGeom>
            <a:solidFill>
              <a:srgbClr val="ED7D31"/>
            </a:solidFill>
            <a:ln>
              <a:noFill/>
            </a:ln>
          </p:spPr>
          <p:txBody>
            <a:bodyPr vert="horz" wrap="square" lIns="68580" tIns="34290" rIns="68580" bIns="34290" numCol="1" anchor="t" anchorCtr="0" compatLnSpc="1"/>
            <a:lstStyle/>
            <a:p>
              <a:endParaRPr lang="zh-CN" altLang="en-US" sz="1100">
                <a:cs typeface="+mn-ea"/>
              </a:endParaRPr>
            </a:p>
          </p:txBody>
        </p:sp>
        <p:sp>
          <p:nvSpPr>
            <p:cNvPr id="468" name="Freeform 220"/>
            <p:cNvSpPr/>
            <p:nvPr/>
          </p:nvSpPr>
          <p:spPr bwMode="auto">
            <a:xfrm>
              <a:off x="1922733" y="2158022"/>
              <a:ext cx="431006" cy="219075"/>
            </a:xfrm>
            <a:custGeom>
              <a:avLst/>
              <a:gdLst>
                <a:gd name="T0" fmla="*/ 179 w 362"/>
                <a:gd name="T1" fmla="*/ 8 h 184"/>
                <a:gd name="T2" fmla="*/ 179 w 362"/>
                <a:gd name="T3" fmla="*/ 19 h 184"/>
                <a:gd name="T4" fmla="*/ 179 w 362"/>
                <a:gd name="T5" fmla="*/ 27 h 184"/>
                <a:gd name="T6" fmla="*/ 183 w 362"/>
                <a:gd name="T7" fmla="*/ 39 h 184"/>
                <a:gd name="T8" fmla="*/ 190 w 362"/>
                <a:gd name="T9" fmla="*/ 54 h 184"/>
                <a:gd name="T10" fmla="*/ 206 w 362"/>
                <a:gd name="T11" fmla="*/ 65 h 184"/>
                <a:gd name="T12" fmla="*/ 225 w 362"/>
                <a:gd name="T13" fmla="*/ 81 h 184"/>
                <a:gd name="T14" fmla="*/ 263 w 362"/>
                <a:gd name="T15" fmla="*/ 96 h 184"/>
                <a:gd name="T16" fmla="*/ 305 w 362"/>
                <a:gd name="T17" fmla="*/ 111 h 184"/>
                <a:gd name="T18" fmla="*/ 335 w 362"/>
                <a:gd name="T19" fmla="*/ 119 h 184"/>
                <a:gd name="T20" fmla="*/ 354 w 362"/>
                <a:gd name="T21" fmla="*/ 126 h 184"/>
                <a:gd name="T22" fmla="*/ 347 w 362"/>
                <a:gd name="T23" fmla="*/ 138 h 184"/>
                <a:gd name="T24" fmla="*/ 305 w 362"/>
                <a:gd name="T25" fmla="*/ 153 h 184"/>
                <a:gd name="T26" fmla="*/ 251 w 362"/>
                <a:gd name="T27" fmla="*/ 180 h 184"/>
                <a:gd name="T28" fmla="*/ 240 w 362"/>
                <a:gd name="T29" fmla="*/ 184 h 184"/>
                <a:gd name="T30" fmla="*/ 236 w 362"/>
                <a:gd name="T31" fmla="*/ 172 h 184"/>
                <a:gd name="T32" fmla="*/ 228 w 362"/>
                <a:gd name="T33" fmla="*/ 165 h 184"/>
                <a:gd name="T34" fmla="*/ 221 w 362"/>
                <a:gd name="T35" fmla="*/ 153 h 184"/>
                <a:gd name="T36" fmla="*/ 206 w 362"/>
                <a:gd name="T37" fmla="*/ 146 h 184"/>
                <a:gd name="T38" fmla="*/ 186 w 362"/>
                <a:gd name="T39" fmla="*/ 138 h 184"/>
                <a:gd name="T40" fmla="*/ 160 w 362"/>
                <a:gd name="T41" fmla="*/ 130 h 184"/>
                <a:gd name="T42" fmla="*/ 114 w 362"/>
                <a:gd name="T43" fmla="*/ 126 h 184"/>
                <a:gd name="T44" fmla="*/ 76 w 362"/>
                <a:gd name="T45" fmla="*/ 126 h 184"/>
                <a:gd name="T46" fmla="*/ 61 w 362"/>
                <a:gd name="T47" fmla="*/ 123 h 184"/>
                <a:gd name="T48" fmla="*/ 45 w 362"/>
                <a:gd name="T49" fmla="*/ 119 h 184"/>
                <a:gd name="T50" fmla="*/ 30 w 362"/>
                <a:gd name="T51" fmla="*/ 111 h 184"/>
                <a:gd name="T52" fmla="*/ 19 w 362"/>
                <a:gd name="T53" fmla="*/ 96 h 184"/>
                <a:gd name="T54" fmla="*/ 7 w 362"/>
                <a:gd name="T55" fmla="*/ 73 h 184"/>
                <a:gd name="T56" fmla="*/ 4 w 362"/>
                <a:gd name="T57" fmla="*/ 54 h 184"/>
                <a:gd name="T58" fmla="*/ 23 w 362"/>
                <a:gd name="T59" fmla="*/ 39 h 184"/>
                <a:gd name="T60" fmla="*/ 49 w 362"/>
                <a:gd name="T61" fmla="*/ 19 h 184"/>
                <a:gd name="T62" fmla="*/ 65 w 362"/>
                <a:gd name="T63"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2" h="184">
                  <a:moveTo>
                    <a:pt x="179" y="8"/>
                  </a:moveTo>
                  <a:lnTo>
                    <a:pt x="179" y="8"/>
                  </a:lnTo>
                  <a:lnTo>
                    <a:pt x="179" y="16"/>
                  </a:lnTo>
                  <a:lnTo>
                    <a:pt x="179" y="19"/>
                  </a:lnTo>
                  <a:lnTo>
                    <a:pt x="179" y="23"/>
                  </a:lnTo>
                  <a:lnTo>
                    <a:pt x="179" y="27"/>
                  </a:lnTo>
                  <a:lnTo>
                    <a:pt x="183" y="35"/>
                  </a:lnTo>
                  <a:lnTo>
                    <a:pt x="183" y="39"/>
                  </a:lnTo>
                  <a:lnTo>
                    <a:pt x="186" y="46"/>
                  </a:lnTo>
                  <a:lnTo>
                    <a:pt x="190" y="54"/>
                  </a:lnTo>
                  <a:lnTo>
                    <a:pt x="198" y="62"/>
                  </a:lnTo>
                  <a:lnTo>
                    <a:pt x="206" y="65"/>
                  </a:lnTo>
                  <a:lnTo>
                    <a:pt x="213" y="73"/>
                  </a:lnTo>
                  <a:lnTo>
                    <a:pt x="225" y="81"/>
                  </a:lnTo>
                  <a:lnTo>
                    <a:pt x="236" y="84"/>
                  </a:lnTo>
                  <a:lnTo>
                    <a:pt x="263" y="96"/>
                  </a:lnTo>
                  <a:lnTo>
                    <a:pt x="286" y="104"/>
                  </a:lnTo>
                  <a:lnTo>
                    <a:pt x="305" y="111"/>
                  </a:lnTo>
                  <a:lnTo>
                    <a:pt x="320" y="115"/>
                  </a:lnTo>
                  <a:lnTo>
                    <a:pt x="335" y="119"/>
                  </a:lnTo>
                  <a:lnTo>
                    <a:pt x="347" y="123"/>
                  </a:lnTo>
                  <a:lnTo>
                    <a:pt x="354" y="126"/>
                  </a:lnTo>
                  <a:lnTo>
                    <a:pt x="362" y="134"/>
                  </a:lnTo>
                  <a:lnTo>
                    <a:pt x="347" y="138"/>
                  </a:lnTo>
                  <a:lnTo>
                    <a:pt x="327" y="146"/>
                  </a:lnTo>
                  <a:lnTo>
                    <a:pt x="305" y="153"/>
                  </a:lnTo>
                  <a:lnTo>
                    <a:pt x="286" y="165"/>
                  </a:lnTo>
                  <a:lnTo>
                    <a:pt x="251" y="180"/>
                  </a:lnTo>
                  <a:lnTo>
                    <a:pt x="240" y="184"/>
                  </a:lnTo>
                  <a:lnTo>
                    <a:pt x="240" y="184"/>
                  </a:lnTo>
                  <a:lnTo>
                    <a:pt x="236" y="176"/>
                  </a:lnTo>
                  <a:lnTo>
                    <a:pt x="236" y="172"/>
                  </a:lnTo>
                  <a:lnTo>
                    <a:pt x="232" y="168"/>
                  </a:lnTo>
                  <a:lnTo>
                    <a:pt x="228" y="165"/>
                  </a:lnTo>
                  <a:lnTo>
                    <a:pt x="225" y="161"/>
                  </a:lnTo>
                  <a:lnTo>
                    <a:pt x="221" y="153"/>
                  </a:lnTo>
                  <a:lnTo>
                    <a:pt x="213" y="149"/>
                  </a:lnTo>
                  <a:lnTo>
                    <a:pt x="206" y="146"/>
                  </a:lnTo>
                  <a:lnTo>
                    <a:pt x="198" y="142"/>
                  </a:lnTo>
                  <a:lnTo>
                    <a:pt x="186" y="138"/>
                  </a:lnTo>
                  <a:lnTo>
                    <a:pt x="175" y="134"/>
                  </a:lnTo>
                  <a:lnTo>
                    <a:pt x="160" y="130"/>
                  </a:lnTo>
                  <a:lnTo>
                    <a:pt x="145" y="130"/>
                  </a:lnTo>
                  <a:lnTo>
                    <a:pt x="114" y="126"/>
                  </a:lnTo>
                  <a:lnTo>
                    <a:pt x="87" y="126"/>
                  </a:lnTo>
                  <a:lnTo>
                    <a:pt x="76" y="126"/>
                  </a:lnTo>
                  <a:lnTo>
                    <a:pt x="68" y="126"/>
                  </a:lnTo>
                  <a:lnTo>
                    <a:pt x="61" y="123"/>
                  </a:lnTo>
                  <a:lnTo>
                    <a:pt x="53" y="123"/>
                  </a:lnTo>
                  <a:lnTo>
                    <a:pt x="45" y="119"/>
                  </a:lnTo>
                  <a:lnTo>
                    <a:pt x="38" y="115"/>
                  </a:lnTo>
                  <a:lnTo>
                    <a:pt x="30" y="111"/>
                  </a:lnTo>
                  <a:lnTo>
                    <a:pt x="26" y="104"/>
                  </a:lnTo>
                  <a:lnTo>
                    <a:pt x="19" y="96"/>
                  </a:lnTo>
                  <a:lnTo>
                    <a:pt x="15" y="84"/>
                  </a:lnTo>
                  <a:lnTo>
                    <a:pt x="7" y="73"/>
                  </a:lnTo>
                  <a:lnTo>
                    <a:pt x="0" y="62"/>
                  </a:lnTo>
                  <a:lnTo>
                    <a:pt x="4" y="54"/>
                  </a:lnTo>
                  <a:lnTo>
                    <a:pt x="11" y="46"/>
                  </a:lnTo>
                  <a:lnTo>
                    <a:pt x="23" y="39"/>
                  </a:lnTo>
                  <a:lnTo>
                    <a:pt x="30" y="31"/>
                  </a:lnTo>
                  <a:lnTo>
                    <a:pt x="49" y="19"/>
                  </a:lnTo>
                  <a:lnTo>
                    <a:pt x="57" y="16"/>
                  </a:lnTo>
                  <a:lnTo>
                    <a:pt x="65" y="0"/>
                  </a:lnTo>
                  <a:lnTo>
                    <a:pt x="179" y="8"/>
                  </a:lnTo>
                  <a:close/>
                </a:path>
              </a:pathLst>
            </a:custGeom>
            <a:solidFill>
              <a:srgbClr val="F4B183"/>
            </a:solidFill>
            <a:ln>
              <a:noFill/>
            </a:ln>
          </p:spPr>
          <p:txBody>
            <a:bodyPr vert="horz" wrap="square" lIns="68580" tIns="34290" rIns="68580" bIns="34290" numCol="1" anchor="t" anchorCtr="0" compatLnSpc="1"/>
            <a:lstStyle/>
            <a:p>
              <a:endParaRPr lang="zh-CN" altLang="en-US" sz="1100">
                <a:cs typeface="+mn-ea"/>
              </a:endParaRPr>
            </a:p>
          </p:txBody>
        </p:sp>
        <p:sp>
          <p:nvSpPr>
            <p:cNvPr id="469" name="Freeform 221"/>
            <p:cNvSpPr/>
            <p:nvPr/>
          </p:nvSpPr>
          <p:spPr bwMode="auto">
            <a:xfrm>
              <a:off x="2789507" y="2180643"/>
              <a:ext cx="389334" cy="496491"/>
            </a:xfrm>
            <a:custGeom>
              <a:avLst/>
              <a:gdLst>
                <a:gd name="T0" fmla="*/ 38 w 327"/>
                <a:gd name="T1" fmla="*/ 31 h 417"/>
                <a:gd name="T2" fmla="*/ 57 w 327"/>
                <a:gd name="T3" fmla="*/ 20 h 417"/>
                <a:gd name="T4" fmla="*/ 76 w 327"/>
                <a:gd name="T5" fmla="*/ 12 h 417"/>
                <a:gd name="T6" fmla="*/ 99 w 327"/>
                <a:gd name="T7" fmla="*/ 4 h 417"/>
                <a:gd name="T8" fmla="*/ 125 w 327"/>
                <a:gd name="T9" fmla="*/ 0 h 417"/>
                <a:gd name="T10" fmla="*/ 152 w 327"/>
                <a:gd name="T11" fmla="*/ 0 h 417"/>
                <a:gd name="T12" fmla="*/ 167 w 327"/>
                <a:gd name="T13" fmla="*/ 4 h 417"/>
                <a:gd name="T14" fmla="*/ 186 w 327"/>
                <a:gd name="T15" fmla="*/ 12 h 417"/>
                <a:gd name="T16" fmla="*/ 205 w 327"/>
                <a:gd name="T17" fmla="*/ 20 h 417"/>
                <a:gd name="T18" fmla="*/ 217 w 327"/>
                <a:gd name="T19" fmla="*/ 31 h 417"/>
                <a:gd name="T20" fmla="*/ 224 w 327"/>
                <a:gd name="T21" fmla="*/ 46 h 417"/>
                <a:gd name="T22" fmla="*/ 232 w 327"/>
                <a:gd name="T23" fmla="*/ 62 h 417"/>
                <a:gd name="T24" fmla="*/ 251 w 327"/>
                <a:gd name="T25" fmla="*/ 77 h 417"/>
                <a:gd name="T26" fmla="*/ 266 w 327"/>
                <a:gd name="T27" fmla="*/ 85 h 417"/>
                <a:gd name="T28" fmla="*/ 301 w 327"/>
                <a:gd name="T29" fmla="*/ 96 h 417"/>
                <a:gd name="T30" fmla="*/ 316 w 327"/>
                <a:gd name="T31" fmla="*/ 104 h 417"/>
                <a:gd name="T32" fmla="*/ 324 w 327"/>
                <a:gd name="T33" fmla="*/ 107 h 417"/>
                <a:gd name="T34" fmla="*/ 324 w 327"/>
                <a:gd name="T35" fmla="*/ 127 h 417"/>
                <a:gd name="T36" fmla="*/ 324 w 327"/>
                <a:gd name="T37" fmla="*/ 211 h 417"/>
                <a:gd name="T38" fmla="*/ 324 w 327"/>
                <a:gd name="T39" fmla="*/ 321 h 417"/>
                <a:gd name="T40" fmla="*/ 327 w 327"/>
                <a:gd name="T41" fmla="*/ 405 h 417"/>
                <a:gd name="T42" fmla="*/ 327 w 327"/>
                <a:gd name="T43" fmla="*/ 409 h 417"/>
                <a:gd name="T44" fmla="*/ 324 w 327"/>
                <a:gd name="T45" fmla="*/ 375 h 417"/>
                <a:gd name="T46" fmla="*/ 316 w 327"/>
                <a:gd name="T47" fmla="*/ 329 h 417"/>
                <a:gd name="T48" fmla="*/ 308 w 327"/>
                <a:gd name="T49" fmla="*/ 295 h 417"/>
                <a:gd name="T50" fmla="*/ 297 w 327"/>
                <a:gd name="T51" fmla="*/ 260 h 417"/>
                <a:gd name="T52" fmla="*/ 274 w 327"/>
                <a:gd name="T53" fmla="*/ 222 h 417"/>
                <a:gd name="T54" fmla="*/ 129 w 327"/>
                <a:gd name="T55" fmla="*/ 146 h 417"/>
                <a:gd name="T56" fmla="*/ 7 w 327"/>
                <a:gd name="T57" fmla="*/ 88 h 417"/>
                <a:gd name="T58" fmla="*/ 22 w 327"/>
                <a:gd name="T59" fmla="*/ 62 h 417"/>
                <a:gd name="T60" fmla="*/ 30 w 327"/>
                <a:gd name="T61" fmla="*/ 50 h 417"/>
                <a:gd name="T62" fmla="*/ 34 w 327"/>
                <a:gd name="T63" fmla="*/ 3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7" h="417">
                  <a:moveTo>
                    <a:pt x="34" y="31"/>
                  </a:moveTo>
                  <a:lnTo>
                    <a:pt x="38" y="31"/>
                  </a:lnTo>
                  <a:lnTo>
                    <a:pt x="49" y="23"/>
                  </a:lnTo>
                  <a:lnTo>
                    <a:pt x="57" y="20"/>
                  </a:lnTo>
                  <a:lnTo>
                    <a:pt x="64" y="16"/>
                  </a:lnTo>
                  <a:lnTo>
                    <a:pt x="76" y="12"/>
                  </a:lnTo>
                  <a:lnTo>
                    <a:pt x="87" y="8"/>
                  </a:lnTo>
                  <a:lnTo>
                    <a:pt x="99" y="4"/>
                  </a:lnTo>
                  <a:lnTo>
                    <a:pt x="114" y="0"/>
                  </a:lnTo>
                  <a:lnTo>
                    <a:pt x="125" y="0"/>
                  </a:lnTo>
                  <a:lnTo>
                    <a:pt x="144" y="0"/>
                  </a:lnTo>
                  <a:lnTo>
                    <a:pt x="152" y="0"/>
                  </a:lnTo>
                  <a:lnTo>
                    <a:pt x="160" y="4"/>
                  </a:lnTo>
                  <a:lnTo>
                    <a:pt x="167" y="4"/>
                  </a:lnTo>
                  <a:lnTo>
                    <a:pt x="179" y="8"/>
                  </a:lnTo>
                  <a:lnTo>
                    <a:pt x="186" y="12"/>
                  </a:lnTo>
                  <a:lnTo>
                    <a:pt x="198" y="16"/>
                  </a:lnTo>
                  <a:lnTo>
                    <a:pt x="205" y="20"/>
                  </a:lnTo>
                  <a:lnTo>
                    <a:pt x="217" y="23"/>
                  </a:lnTo>
                  <a:lnTo>
                    <a:pt x="217" y="31"/>
                  </a:lnTo>
                  <a:lnTo>
                    <a:pt x="221" y="39"/>
                  </a:lnTo>
                  <a:lnTo>
                    <a:pt x="224" y="46"/>
                  </a:lnTo>
                  <a:lnTo>
                    <a:pt x="224" y="54"/>
                  </a:lnTo>
                  <a:lnTo>
                    <a:pt x="232" y="62"/>
                  </a:lnTo>
                  <a:lnTo>
                    <a:pt x="240" y="69"/>
                  </a:lnTo>
                  <a:lnTo>
                    <a:pt x="251" y="77"/>
                  </a:lnTo>
                  <a:lnTo>
                    <a:pt x="255" y="81"/>
                  </a:lnTo>
                  <a:lnTo>
                    <a:pt x="266" y="85"/>
                  </a:lnTo>
                  <a:lnTo>
                    <a:pt x="289" y="92"/>
                  </a:lnTo>
                  <a:lnTo>
                    <a:pt x="301" y="96"/>
                  </a:lnTo>
                  <a:lnTo>
                    <a:pt x="312" y="100"/>
                  </a:lnTo>
                  <a:lnTo>
                    <a:pt x="316" y="104"/>
                  </a:lnTo>
                  <a:lnTo>
                    <a:pt x="320" y="107"/>
                  </a:lnTo>
                  <a:lnTo>
                    <a:pt x="324" y="107"/>
                  </a:lnTo>
                  <a:lnTo>
                    <a:pt x="324" y="111"/>
                  </a:lnTo>
                  <a:lnTo>
                    <a:pt x="324" y="127"/>
                  </a:lnTo>
                  <a:lnTo>
                    <a:pt x="324" y="161"/>
                  </a:lnTo>
                  <a:lnTo>
                    <a:pt x="324" y="211"/>
                  </a:lnTo>
                  <a:lnTo>
                    <a:pt x="324" y="268"/>
                  </a:lnTo>
                  <a:lnTo>
                    <a:pt x="324" y="321"/>
                  </a:lnTo>
                  <a:lnTo>
                    <a:pt x="327" y="371"/>
                  </a:lnTo>
                  <a:lnTo>
                    <a:pt x="327" y="405"/>
                  </a:lnTo>
                  <a:lnTo>
                    <a:pt x="327" y="417"/>
                  </a:lnTo>
                  <a:lnTo>
                    <a:pt x="327" y="409"/>
                  </a:lnTo>
                  <a:lnTo>
                    <a:pt x="327" y="398"/>
                  </a:lnTo>
                  <a:lnTo>
                    <a:pt x="324" y="375"/>
                  </a:lnTo>
                  <a:lnTo>
                    <a:pt x="320" y="344"/>
                  </a:lnTo>
                  <a:lnTo>
                    <a:pt x="316" y="329"/>
                  </a:lnTo>
                  <a:lnTo>
                    <a:pt x="312" y="314"/>
                  </a:lnTo>
                  <a:lnTo>
                    <a:pt x="308" y="295"/>
                  </a:lnTo>
                  <a:lnTo>
                    <a:pt x="305" y="279"/>
                  </a:lnTo>
                  <a:lnTo>
                    <a:pt x="297" y="260"/>
                  </a:lnTo>
                  <a:lnTo>
                    <a:pt x="285" y="241"/>
                  </a:lnTo>
                  <a:lnTo>
                    <a:pt x="274" y="222"/>
                  </a:lnTo>
                  <a:lnTo>
                    <a:pt x="263" y="207"/>
                  </a:lnTo>
                  <a:lnTo>
                    <a:pt x="129" y="146"/>
                  </a:lnTo>
                  <a:lnTo>
                    <a:pt x="0" y="92"/>
                  </a:lnTo>
                  <a:lnTo>
                    <a:pt x="7" y="88"/>
                  </a:lnTo>
                  <a:lnTo>
                    <a:pt x="19" y="73"/>
                  </a:lnTo>
                  <a:lnTo>
                    <a:pt x="22" y="62"/>
                  </a:lnTo>
                  <a:lnTo>
                    <a:pt x="30" y="54"/>
                  </a:lnTo>
                  <a:lnTo>
                    <a:pt x="30" y="50"/>
                  </a:lnTo>
                  <a:lnTo>
                    <a:pt x="34" y="43"/>
                  </a:lnTo>
                  <a:lnTo>
                    <a:pt x="34" y="39"/>
                  </a:lnTo>
                  <a:lnTo>
                    <a:pt x="34" y="31"/>
                  </a:lnTo>
                  <a:close/>
                </a:path>
              </a:pathLst>
            </a:custGeom>
            <a:solidFill>
              <a:srgbClr val="24222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70" name="Freeform 222"/>
            <p:cNvSpPr/>
            <p:nvPr/>
          </p:nvSpPr>
          <p:spPr bwMode="auto">
            <a:xfrm>
              <a:off x="815451" y="1725825"/>
              <a:ext cx="2363390" cy="951310"/>
            </a:xfrm>
            <a:custGeom>
              <a:avLst/>
              <a:gdLst>
                <a:gd name="T0" fmla="*/ 107 w 1985"/>
                <a:gd name="T1" fmla="*/ 111 h 799"/>
                <a:gd name="T2" fmla="*/ 156 w 1985"/>
                <a:gd name="T3" fmla="*/ 73 h 799"/>
                <a:gd name="T4" fmla="*/ 244 w 1985"/>
                <a:gd name="T5" fmla="*/ 58 h 799"/>
                <a:gd name="T6" fmla="*/ 301 w 1985"/>
                <a:gd name="T7" fmla="*/ 77 h 799"/>
                <a:gd name="T8" fmla="*/ 339 w 1985"/>
                <a:gd name="T9" fmla="*/ 172 h 799"/>
                <a:gd name="T10" fmla="*/ 331 w 1985"/>
                <a:gd name="T11" fmla="*/ 291 h 799"/>
                <a:gd name="T12" fmla="*/ 324 w 1985"/>
                <a:gd name="T13" fmla="*/ 379 h 799"/>
                <a:gd name="T14" fmla="*/ 354 w 1985"/>
                <a:gd name="T15" fmla="*/ 337 h 799"/>
                <a:gd name="T16" fmla="*/ 430 w 1985"/>
                <a:gd name="T17" fmla="*/ 237 h 799"/>
                <a:gd name="T18" fmla="*/ 526 w 1985"/>
                <a:gd name="T19" fmla="*/ 207 h 799"/>
                <a:gd name="T20" fmla="*/ 606 w 1985"/>
                <a:gd name="T21" fmla="*/ 214 h 799"/>
                <a:gd name="T22" fmla="*/ 693 w 1985"/>
                <a:gd name="T23" fmla="*/ 314 h 799"/>
                <a:gd name="T24" fmla="*/ 728 w 1985"/>
                <a:gd name="T25" fmla="*/ 432 h 799"/>
                <a:gd name="T26" fmla="*/ 762 w 1985"/>
                <a:gd name="T27" fmla="*/ 470 h 799"/>
                <a:gd name="T28" fmla="*/ 789 w 1985"/>
                <a:gd name="T29" fmla="*/ 352 h 799"/>
                <a:gd name="T30" fmla="*/ 758 w 1985"/>
                <a:gd name="T31" fmla="*/ 245 h 799"/>
                <a:gd name="T32" fmla="*/ 770 w 1985"/>
                <a:gd name="T33" fmla="*/ 157 h 799"/>
                <a:gd name="T34" fmla="*/ 808 w 1985"/>
                <a:gd name="T35" fmla="*/ 81 h 799"/>
                <a:gd name="T36" fmla="*/ 876 w 1985"/>
                <a:gd name="T37" fmla="*/ 42 h 799"/>
                <a:gd name="T38" fmla="*/ 964 w 1985"/>
                <a:gd name="T39" fmla="*/ 73 h 799"/>
                <a:gd name="T40" fmla="*/ 998 w 1985"/>
                <a:gd name="T41" fmla="*/ 134 h 799"/>
                <a:gd name="T42" fmla="*/ 1002 w 1985"/>
                <a:gd name="T43" fmla="*/ 260 h 799"/>
                <a:gd name="T44" fmla="*/ 983 w 1985"/>
                <a:gd name="T45" fmla="*/ 310 h 799"/>
                <a:gd name="T46" fmla="*/ 937 w 1985"/>
                <a:gd name="T47" fmla="*/ 371 h 799"/>
                <a:gd name="T48" fmla="*/ 937 w 1985"/>
                <a:gd name="T49" fmla="*/ 444 h 799"/>
                <a:gd name="T50" fmla="*/ 987 w 1985"/>
                <a:gd name="T51" fmla="*/ 489 h 799"/>
                <a:gd name="T52" fmla="*/ 1101 w 1985"/>
                <a:gd name="T53" fmla="*/ 493 h 799"/>
                <a:gd name="T54" fmla="*/ 1166 w 1985"/>
                <a:gd name="T55" fmla="*/ 531 h 799"/>
                <a:gd name="T56" fmla="*/ 1315 w 1985"/>
                <a:gd name="T57" fmla="*/ 482 h 799"/>
                <a:gd name="T58" fmla="*/ 1357 w 1985"/>
                <a:gd name="T59" fmla="*/ 451 h 799"/>
                <a:gd name="T60" fmla="*/ 1372 w 1985"/>
                <a:gd name="T61" fmla="*/ 382 h 799"/>
                <a:gd name="T62" fmla="*/ 1318 w 1985"/>
                <a:gd name="T63" fmla="*/ 279 h 799"/>
                <a:gd name="T64" fmla="*/ 1322 w 1985"/>
                <a:gd name="T65" fmla="*/ 245 h 799"/>
                <a:gd name="T66" fmla="*/ 1311 w 1985"/>
                <a:gd name="T67" fmla="*/ 142 h 799"/>
                <a:gd name="T68" fmla="*/ 1334 w 1985"/>
                <a:gd name="T69" fmla="*/ 65 h 799"/>
                <a:gd name="T70" fmla="*/ 1410 w 1985"/>
                <a:gd name="T71" fmla="*/ 8 h 799"/>
                <a:gd name="T72" fmla="*/ 1498 w 1985"/>
                <a:gd name="T73" fmla="*/ 8 h 799"/>
                <a:gd name="T74" fmla="*/ 1562 w 1985"/>
                <a:gd name="T75" fmla="*/ 69 h 799"/>
                <a:gd name="T76" fmla="*/ 1608 w 1985"/>
                <a:gd name="T77" fmla="*/ 195 h 799"/>
                <a:gd name="T78" fmla="*/ 1612 w 1985"/>
                <a:gd name="T79" fmla="*/ 249 h 799"/>
                <a:gd name="T80" fmla="*/ 1600 w 1985"/>
                <a:gd name="T81" fmla="*/ 375 h 799"/>
                <a:gd name="T82" fmla="*/ 1642 w 1985"/>
                <a:gd name="T83" fmla="*/ 474 h 799"/>
                <a:gd name="T84" fmla="*/ 1680 w 1985"/>
                <a:gd name="T85" fmla="*/ 451 h 799"/>
                <a:gd name="T86" fmla="*/ 1669 w 1985"/>
                <a:gd name="T87" fmla="*/ 371 h 799"/>
                <a:gd name="T88" fmla="*/ 1639 w 1985"/>
                <a:gd name="T89" fmla="*/ 295 h 799"/>
                <a:gd name="T90" fmla="*/ 1639 w 1985"/>
                <a:gd name="T91" fmla="*/ 199 h 799"/>
                <a:gd name="T92" fmla="*/ 1669 w 1985"/>
                <a:gd name="T93" fmla="*/ 111 h 799"/>
                <a:gd name="T94" fmla="*/ 1738 w 1985"/>
                <a:gd name="T95" fmla="*/ 69 h 799"/>
                <a:gd name="T96" fmla="*/ 1810 w 1985"/>
                <a:gd name="T97" fmla="*/ 73 h 799"/>
                <a:gd name="T98" fmla="*/ 1879 w 1985"/>
                <a:gd name="T99" fmla="*/ 127 h 799"/>
                <a:gd name="T100" fmla="*/ 1902 w 1985"/>
                <a:gd name="T101" fmla="*/ 207 h 799"/>
                <a:gd name="T102" fmla="*/ 1913 w 1985"/>
                <a:gd name="T103" fmla="*/ 272 h 799"/>
                <a:gd name="T104" fmla="*/ 1879 w 1985"/>
                <a:gd name="T105" fmla="*/ 337 h 799"/>
                <a:gd name="T106" fmla="*/ 1875 w 1985"/>
                <a:gd name="T107" fmla="*/ 398 h 799"/>
                <a:gd name="T108" fmla="*/ 1894 w 1985"/>
                <a:gd name="T109" fmla="*/ 455 h 799"/>
                <a:gd name="T110" fmla="*/ 0 w 1985"/>
                <a:gd name="T111" fmla="*/ 799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85" h="799">
                  <a:moveTo>
                    <a:pt x="0" y="115"/>
                  </a:moveTo>
                  <a:lnTo>
                    <a:pt x="7" y="111"/>
                  </a:lnTo>
                  <a:lnTo>
                    <a:pt x="30" y="107"/>
                  </a:lnTo>
                  <a:lnTo>
                    <a:pt x="49" y="107"/>
                  </a:lnTo>
                  <a:lnTo>
                    <a:pt x="72" y="107"/>
                  </a:lnTo>
                  <a:lnTo>
                    <a:pt x="80" y="107"/>
                  </a:lnTo>
                  <a:lnTo>
                    <a:pt x="91" y="107"/>
                  </a:lnTo>
                  <a:lnTo>
                    <a:pt x="107" y="111"/>
                  </a:lnTo>
                  <a:lnTo>
                    <a:pt x="118" y="115"/>
                  </a:lnTo>
                  <a:lnTo>
                    <a:pt x="126" y="107"/>
                  </a:lnTo>
                  <a:lnTo>
                    <a:pt x="129" y="100"/>
                  </a:lnTo>
                  <a:lnTo>
                    <a:pt x="133" y="92"/>
                  </a:lnTo>
                  <a:lnTo>
                    <a:pt x="141" y="88"/>
                  </a:lnTo>
                  <a:lnTo>
                    <a:pt x="145" y="81"/>
                  </a:lnTo>
                  <a:lnTo>
                    <a:pt x="152" y="77"/>
                  </a:lnTo>
                  <a:lnTo>
                    <a:pt x="156" y="73"/>
                  </a:lnTo>
                  <a:lnTo>
                    <a:pt x="164" y="69"/>
                  </a:lnTo>
                  <a:lnTo>
                    <a:pt x="175" y="65"/>
                  </a:lnTo>
                  <a:lnTo>
                    <a:pt x="187" y="62"/>
                  </a:lnTo>
                  <a:lnTo>
                    <a:pt x="202" y="58"/>
                  </a:lnTo>
                  <a:lnTo>
                    <a:pt x="213" y="58"/>
                  </a:lnTo>
                  <a:lnTo>
                    <a:pt x="225" y="58"/>
                  </a:lnTo>
                  <a:lnTo>
                    <a:pt x="236" y="58"/>
                  </a:lnTo>
                  <a:lnTo>
                    <a:pt x="244" y="58"/>
                  </a:lnTo>
                  <a:lnTo>
                    <a:pt x="255" y="58"/>
                  </a:lnTo>
                  <a:lnTo>
                    <a:pt x="267" y="62"/>
                  </a:lnTo>
                  <a:lnTo>
                    <a:pt x="270" y="62"/>
                  </a:lnTo>
                  <a:lnTo>
                    <a:pt x="274" y="65"/>
                  </a:lnTo>
                  <a:lnTo>
                    <a:pt x="282" y="65"/>
                  </a:lnTo>
                  <a:lnTo>
                    <a:pt x="289" y="69"/>
                  </a:lnTo>
                  <a:lnTo>
                    <a:pt x="293" y="73"/>
                  </a:lnTo>
                  <a:lnTo>
                    <a:pt x="301" y="77"/>
                  </a:lnTo>
                  <a:lnTo>
                    <a:pt x="309" y="85"/>
                  </a:lnTo>
                  <a:lnTo>
                    <a:pt x="312" y="92"/>
                  </a:lnTo>
                  <a:lnTo>
                    <a:pt x="320" y="100"/>
                  </a:lnTo>
                  <a:lnTo>
                    <a:pt x="324" y="111"/>
                  </a:lnTo>
                  <a:lnTo>
                    <a:pt x="331" y="123"/>
                  </a:lnTo>
                  <a:lnTo>
                    <a:pt x="335" y="138"/>
                  </a:lnTo>
                  <a:lnTo>
                    <a:pt x="335" y="153"/>
                  </a:lnTo>
                  <a:lnTo>
                    <a:pt x="339" y="172"/>
                  </a:lnTo>
                  <a:lnTo>
                    <a:pt x="335" y="191"/>
                  </a:lnTo>
                  <a:lnTo>
                    <a:pt x="339" y="218"/>
                  </a:lnTo>
                  <a:lnTo>
                    <a:pt x="339" y="237"/>
                  </a:lnTo>
                  <a:lnTo>
                    <a:pt x="339" y="253"/>
                  </a:lnTo>
                  <a:lnTo>
                    <a:pt x="335" y="264"/>
                  </a:lnTo>
                  <a:lnTo>
                    <a:pt x="335" y="279"/>
                  </a:lnTo>
                  <a:lnTo>
                    <a:pt x="331" y="283"/>
                  </a:lnTo>
                  <a:lnTo>
                    <a:pt x="331" y="291"/>
                  </a:lnTo>
                  <a:lnTo>
                    <a:pt x="335" y="306"/>
                  </a:lnTo>
                  <a:lnTo>
                    <a:pt x="335" y="318"/>
                  </a:lnTo>
                  <a:lnTo>
                    <a:pt x="335" y="325"/>
                  </a:lnTo>
                  <a:lnTo>
                    <a:pt x="335" y="337"/>
                  </a:lnTo>
                  <a:lnTo>
                    <a:pt x="331" y="344"/>
                  </a:lnTo>
                  <a:lnTo>
                    <a:pt x="328" y="360"/>
                  </a:lnTo>
                  <a:lnTo>
                    <a:pt x="324" y="371"/>
                  </a:lnTo>
                  <a:lnTo>
                    <a:pt x="324" y="379"/>
                  </a:lnTo>
                  <a:lnTo>
                    <a:pt x="324" y="386"/>
                  </a:lnTo>
                  <a:lnTo>
                    <a:pt x="328" y="398"/>
                  </a:lnTo>
                  <a:lnTo>
                    <a:pt x="331" y="405"/>
                  </a:lnTo>
                  <a:lnTo>
                    <a:pt x="335" y="390"/>
                  </a:lnTo>
                  <a:lnTo>
                    <a:pt x="339" y="375"/>
                  </a:lnTo>
                  <a:lnTo>
                    <a:pt x="343" y="363"/>
                  </a:lnTo>
                  <a:lnTo>
                    <a:pt x="347" y="348"/>
                  </a:lnTo>
                  <a:lnTo>
                    <a:pt x="354" y="337"/>
                  </a:lnTo>
                  <a:lnTo>
                    <a:pt x="358" y="325"/>
                  </a:lnTo>
                  <a:lnTo>
                    <a:pt x="366" y="314"/>
                  </a:lnTo>
                  <a:lnTo>
                    <a:pt x="369" y="302"/>
                  </a:lnTo>
                  <a:lnTo>
                    <a:pt x="381" y="287"/>
                  </a:lnTo>
                  <a:lnTo>
                    <a:pt x="392" y="272"/>
                  </a:lnTo>
                  <a:lnTo>
                    <a:pt x="404" y="256"/>
                  </a:lnTo>
                  <a:lnTo>
                    <a:pt x="419" y="245"/>
                  </a:lnTo>
                  <a:lnTo>
                    <a:pt x="430" y="237"/>
                  </a:lnTo>
                  <a:lnTo>
                    <a:pt x="438" y="230"/>
                  </a:lnTo>
                  <a:lnTo>
                    <a:pt x="450" y="222"/>
                  </a:lnTo>
                  <a:lnTo>
                    <a:pt x="457" y="218"/>
                  </a:lnTo>
                  <a:lnTo>
                    <a:pt x="469" y="214"/>
                  </a:lnTo>
                  <a:lnTo>
                    <a:pt x="472" y="214"/>
                  </a:lnTo>
                  <a:lnTo>
                    <a:pt x="484" y="211"/>
                  </a:lnTo>
                  <a:lnTo>
                    <a:pt x="507" y="207"/>
                  </a:lnTo>
                  <a:lnTo>
                    <a:pt x="526" y="207"/>
                  </a:lnTo>
                  <a:lnTo>
                    <a:pt x="545" y="207"/>
                  </a:lnTo>
                  <a:lnTo>
                    <a:pt x="556" y="207"/>
                  </a:lnTo>
                  <a:lnTo>
                    <a:pt x="568" y="207"/>
                  </a:lnTo>
                  <a:lnTo>
                    <a:pt x="575" y="207"/>
                  </a:lnTo>
                  <a:lnTo>
                    <a:pt x="587" y="207"/>
                  </a:lnTo>
                  <a:lnTo>
                    <a:pt x="594" y="211"/>
                  </a:lnTo>
                  <a:lnTo>
                    <a:pt x="598" y="211"/>
                  </a:lnTo>
                  <a:lnTo>
                    <a:pt x="606" y="214"/>
                  </a:lnTo>
                  <a:lnTo>
                    <a:pt x="613" y="218"/>
                  </a:lnTo>
                  <a:lnTo>
                    <a:pt x="625" y="226"/>
                  </a:lnTo>
                  <a:lnTo>
                    <a:pt x="636" y="237"/>
                  </a:lnTo>
                  <a:lnTo>
                    <a:pt x="648" y="249"/>
                  </a:lnTo>
                  <a:lnTo>
                    <a:pt x="659" y="264"/>
                  </a:lnTo>
                  <a:lnTo>
                    <a:pt x="671" y="279"/>
                  </a:lnTo>
                  <a:lnTo>
                    <a:pt x="682" y="295"/>
                  </a:lnTo>
                  <a:lnTo>
                    <a:pt x="693" y="314"/>
                  </a:lnTo>
                  <a:lnTo>
                    <a:pt x="701" y="333"/>
                  </a:lnTo>
                  <a:lnTo>
                    <a:pt x="709" y="348"/>
                  </a:lnTo>
                  <a:lnTo>
                    <a:pt x="716" y="367"/>
                  </a:lnTo>
                  <a:lnTo>
                    <a:pt x="720" y="386"/>
                  </a:lnTo>
                  <a:lnTo>
                    <a:pt x="724" y="405"/>
                  </a:lnTo>
                  <a:lnTo>
                    <a:pt x="728" y="417"/>
                  </a:lnTo>
                  <a:lnTo>
                    <a:pt x="728" y="425"/>
                  </a:lnTo>
                  <a:lnTo>
                    <a:pt x="728" y="432"/>
                  </a:lnTo>
                  <a:lnTo>
                    <a:pt x="728" y="444"/>
                  </a:lnTo>
                  <a:lnTo>
                    <a:pt x="724" y="459"/>
                  </a:lnTo>
                  <a:lnTo>
                    <a:pt x="720" y="467"/>
                  </a:lnTo>
                  <a:lnTo>
                    <a:pt x="728" y="467"/>
                  </a:lnTo>
                  <a:lnTo>
                    <a:pt x="739" y="470"/>
                  </a:lnTo>
                  <a:lnTo>
                    <a:pt x="751" y="470"/>
                  </a:lnTo>
                  <a:lnTo>
                    <a:pt x="762" y="470"/>
                  </a:lnTo>
                  <a:lnTo>
                    <a:pt x="762" y="470"/>
                  </a:lnTo>
                  <a:lnTo>
                    <a:pt x="766" y="467"/>
                  </a:lnTo>
                  <a:lnTo>
                    <a:pt x="766" y="459"/>
                  </a:lnTo>
                  <a:lnTo>
                    <a:pt x="766" y="451"/>
                  </a:lnTo>
                  <a:lnTo>
                    <a:pt x="770" y="432"/>
                  </a:lnTo>
                  <a:lnTo>
                    <a:pt x="777" y="413"/>
                  </a:lnTo>
                  <a:lnTo>
                    <a:pt x="781" y="390"/>
                  </a:lnTo>
                  <a:lnTo>
                    <a:pt x="785" y="367"/>
                  </a:lnTo>
                  <a:lnTo>
                    <a:pt x="789" y="352"/>
                  </a:lnTo>
                  <a:lnTo>
                    <a:pt x="793" y="340"/>
                  </a:lnTo>
                  <a:lnTo>
                    <a:pt x="785" y="325"/>
                  </a:lnTo>
                  <a:lnTo>
                    <a:pt x="777" y="306"/>
                  </a:lnTo>
                  <a:lnTo>
                    <a:pt x="773" y="291"/>
                  </a:lnTo>
                  <a:lnTo>
                    <a:pt x="770" y="283"/>
                  </a:lnTo>
                  <a:lnTo>
                    <a:pt x="766" y="276"/>
                  </a:lnTo>
                  <a:lnTo>
                    <a:pt x="762" y="256"/>
                  </a:lnTo>
                  <a:lnTo>
                    <a:pt x="758" y="245"/>
                  </a:lnTo>
                  <a:lnTo>
                    <a:pt x="758" y="234"/>
                  </a:lnTo>
                  <a:lnTo>
                    <a:pt x="758" y="226"/>
                  </a:lnTo>
                  <a:lnTo>
                    <a:pt x="758" y="218"/>
                  </a:lnTo>
                  <a:lnTo>
                    <a:pt x="762" y="211"/>
                  </a:lnTo>
                  <a:lnTo>
                    <a:pt x="766" y="207"/>
                  </a:lnTo>
                  <a:lnTo>
                    <a:pt x="766" y="188"/>
                  </a:lnTo>
                  <a:lnTo>
                    <a:pt x="770" y="169"/>
                  </a:lnTo>
                  <a:lnTo>
                    <a:pt x="770" y="157"/>
                  </a:lnTo>
                  <a:lnTo>
                    <a:pt x="773" y="146"/>
                  </a:lnTo>
                  <a:lnTo>
                    <a:pt x="773" y="134"/>
                  </a:lnTo>
                  <a:lnTo>
                    <a:pt x="777" y="123"/>
                  </a:lnTo>
                  <a:lnTo>
                    <a:pt x="785" y="111"/>
                  </a:lnTo>
                  <a:lnTo>
                    <a:pt x="793" y="100"/>
                  </a:lnTo>
                  <a:lnTo>
                    <a:pt x="796" y="96"/>
                  </a:lnTo>
                  <a:lnTo>
                    <a:pt x="800" y="88"/>
                  </a:lnTo>
                  <a:lnTo>
                    <a:pt x="808" y="81"/>
                  </a:lnTo>
                  <a:lnTo>
                    <a:pt x="812" y="77"/>
                  </a:lnTo>
                  <a:lnTo>
                    <a:pt x="819" y="73"/>
                  </a:lnTo>
                  <a:lnTo>
                    <a:pt x="827" y="65"/>
                  </a:lnTo>
                  <a:lnTo>
                    <a:pt x="834" y="62"/>
                  </a:lnTo>
                  <a:lnTo>
                    <a:pt x="846" y="58"/>
                  </a:lnTo>
                  <a:lnTo>
                    <a:pt x="853" y="54"/>
                  </a:lnTo>
                  <a:lnTo>
                    <a:pt x="865" y="46"/>
                  </a:lnTo>
                  <a:lnTo>
                    <a:pt x="876" y="42"/>
                  </a:lnTo>
                  <a:lnTo>
                    <a:pt x="892" y="39"/>
                  </a:lnTo>
                  <a:lnTo>
                    <a:pt x="903" y="42"/>
                  </a:lnTo>
                  <a:lnTo>
                    <a:pt x="918" y="46"/>
                  </a:lnTo>
                  <a:lnTo>
                    <a:pt x="926" y="50"/>
                  </a:lnTo>
                  <a:lnTo>
                    <a:pt x="937" y="54"/>
                  </a:lnTo>
                  <a:lnTo>
                    <a:pt x="949" y="58"/>
                  </a:lnTo>
                  <a:lnTo>
                    <a:pt x="956" y="65"/>
                  </a:lnTo>
                  <a:lnTo>
                    <a:pt x="964" y="73"/>
                  </a:lnTo>
                  <a:lnTo>
                    <a:pt x="972" y="77"/>
                  </a:lnTo>
                  <a:lnTo>
                    <a:pt x="975" y="85"/>
                  </a:lnTo>
                  <a:lnTo>
                    <a:pt x="983" y="92"/>
                  </a:lnTo>
                  <a:lnTo>
                    <a:pt x="987" y="100"/>
                  </a:lnTo>
                  <a:lnTo>
                    <a:pt x="991" y="107"/>
                  </a:lnTo>
                  <a:lnTo>
                    <a:pt x="995" y="115"/>
                  </a:lnTo>
                  <a:lnTo>
                    <a:pt x="998" y="127"/>
                  </a:lnTo>
                  <a:lnTo>
                    <a:pt x="998" y="134"/>
                  </a:lnTo>
                  <a:lnTo>
                    <a:pt x="1002" y="142"/>
                  </a:lnTo>
                  <a:lnTo>
                    <a:pt x="1002" y="157"/>
                  </a:lnTo>
                  <a:lnTo>
                    <a:pt x="1006" y="176"/>
                  </a:lnTo>
                  <a:lnTo>
                    <a:pt x="1002" y="191"/>
                  </a:lnTo>
                  <a:lnTo>
                    <a:pt x="1002" y="207"/>
                  </a:lnTo>
                  <a:lnTo>
                    <a:pt x="998" y="230"/>
                  </a:lnTo>
                  <a:lnTo>
                    <a:pt x="998" y="245"/>
                  </a:lnTo>
                  <a:lnTo>
                    <a:pt x="1002" y="260"/>
                  </a:lnTo>
                  <a:lnTo>
                    <a:pt x="1002" y="276"/>
                  </a:lnTo>
                  <a:lnTo>
                    <a:pt x="1002" y="279"/>
                  </a:lnTo>
                  <a:lnTo>
                    <a:pt x="1002" y="283"/>
                  </a:lnTo>
                  <a:lnTo>
                    <a:pt x="998" y="287"/>
                  </a:lnTo>
                  <a:lnTo>
                    <a:pt x="998" y="295"/>
                  </a:lnTo>
                  <a:lnTo>
                    <a:pt x="995" y="298"/>
                  </a:lnTo>
                  <a:lnTo>
                    <a:pt x="991" y="306"/>
                  </a:lnTo>
                  <a:lnTo>
                    <a:pt x="983" y="310"/>
                  </a:lnTo>
                  <a:lnTo>
                    <a:pt x="975" y="318"/>
                  </a:lnTo>
                  <a:lnTo>
                    <a:pt x="968" y="325"/>
                  </a:lnTo>
                  <a:lnTo>
                    <a:pt x="960" y="333"/>
                  </a:lnTo>
                  <a:lnTo>
                    <a:pt x="956" y="337"/>
                  </a:lnTo>
                  <a:lnTo>
                    <a:pt x="949" y="348"/>
                  </a:lnTo>
                  <a:lnTo>
                    <a:pt x="945" y="356"/>
                  </a:lnTo>
                  <a:lnTo>
                    <a:pt x="941" y="363"/>
                  </a:lnTo>
                  <a:lnTo>
                    <a:pt x="937" y="371"/>
                  </a:lnTo>
                  <a:lnTo>
                    <a:pt x="934" y="382"/>
                  </a:lnTo>
                  <a:lnTo>
                    <a:pt x="934" y="390"/>
                  </a:lnTo>
                  <a:lnTo>
                    <a:pt x="930" y="398"/>
                  </a:lnTo>
                  <a:lnTo>
                    <a:pt x="930" y="409"/>
                  </a:lnTo>
                  <a:lnTo>
                    <a:pt x="934" y="417"/>
                  </a:lnTo>
                  <a:lnTo>
                    <a:pt x="934" y="425"/>
                  </a:lnTo>
                  <a:lnTo>
                    <a:pt x="934" y="432"/>
                  </a:lnTo>
                  <a:lnTo>
                    <a:pt x="937" y="444"/>
                  </a:lnTo>
                  <a:lnTo>
                    <a:pt x="941" y="451"/>
                  </a:lnTo>
                  <a:lnTo>
                    <a:pt x="945" y="455"/>
                  </a:lnTo>
                  <a:lnTo>
                    <a:pt x="949" y="463"/>
                  </a:lnTo>
                  <a:lnTo>
                    <a:pt x="956" y="467"/>
                  </a:lnTo>
                  <a:lnTo>
                    <a:pt x="960" y="474"/>
                  </a:lnTo>
                  <a:lnTo>
                    <a:pt x="968" y="482"/>
                  </a:lnTo>
                  <a:lnTo>
                    <a:pt x="979" y="486"/>
                  </a:lnTo>
                  <a:lnTo>
                    <a:pt x="987" y="489"/>
                  </a:lnTo>
                  <a:lnTo>
                    <a:pt x="998" y="489"/>
                  </a:lnTo>
                  <a:lnTo>
                    <a:pt x="1006" y="489"/>
                  </a:lnTo>
                  <a:lnTo>
                    <a:pt x="1010" y="493"/>
                  </a:lnTo>
                  <a:lnTo>
                    <a:pt x="1021" y="489"/>
                  </a:lnTo>
                  <a:lnTo>
                    <a:pt x="1036" y="489"/>
                  </a:lnTo>
                  <a:lnTo>
                    <a:pt x="1059" y="493"/>
                  </a:lnTo>
                  <a:lnTo>
                    <a:pt x="1086" y="493"/>
                  </a:lnTo>
                  <a:lnTo>
                    <a:pt x="1101" y="493"/>
                  </a:lnTo>
                  <a:lnTo>
                    <a:pt x="1113" y="497"/>
                  </a:lnTo>
                  <a:lnTo>
                    <a:pt x="1124" y="501"/>
                  </a:lnTo>
                  <a:lnTo>
                    <a:pt x="1139" y="505"/>
                  </a:lnTo>
                  <a:lnTo>
                    <a:pt x="1147" y="512"/>
                  </a:lnTo>
                  <a:lnTo>
                    <a:pt x="1158" y="520"/>
                  </a:lnTo>
                  <a:lnTo>
                    <a:pt x="1162" y="524"/>
                  </a:lnTo>
                  <a:lnTo>
                    <a:pt x="1166" y="528"/>
                  </a:lnTo>
                  <a:lnTo>
                    <a:pt x="1166" y="531"/>
                  </a:lnTo>
                  <a:lnTo>
                    <a:pt x="1170" y="535"/>
                  </a:lnTo>
                  <a:lnTo>
                    <a:pt x="1189" y="528"/>
                  </a:lnTo>
                  <a:lnTo>
                    <a:pt x="1212" y="520"/>
                  </a:lnTo>
                  <a:lnTo>
                    <a:pt x="1238" y="512"/>
                  </a:lnTo>
                  <a:lnTo>
                    <a:pt x="1261" y="501"/>
                  </a:lnTo>
                  <a:lnTo>
                    <a:pt x="1284" y="493"/>
                  </a:lnTo>
                  <a:lnTo>
                    <a:pt x="1299" y="486"/>
                  </a:lnTo>
                  <a:lnTo>
                    <a:pt x="1315" y="482"/>
                  </a:lnTo>
                  <a:lnTo>
                    <a:pt x="1318" y="478"/>
                  </a:lnTo>
                  <a:lnTo>
                    <a:pt x="1322" y="478"/>
                  </a:lnTo>
                  <a:lnTo>
                    <a:pt x="1326" y="474"/>
                  </a:lnTo>
                  <a:lnTo>
                    <a:pt x="1334" y="474"/>
                  </a:lnTo>
                  <a:lnTo>
                    <a:pt x="1345" y="467"/>
                  </a:lnTo>
                  <a:lnTo>
                    <a:pt x="1349" y="463"/>
                  </a:lnTo>
                  <a:lnTo>
                    <a:pt x="1353" y="459"/>
                  </a:lnTo>
                  <a:lnTo>
                    <a:pt x="1357" y="451"/>
                  </a:lnTo>
                  <a:lnTo>
                    <a:pt x="1364" y="447"/>
                  </a:lnTo>
                  <a:lnTo>
                    <a:pt x="1368" y="440"/>
                  </a:lnTo>
                  <a:lnTo>
                    <a:pt x="1372" y="432"/>
                  </a:lnTo>
                  <a:lnTo>
                    <a:pt x="1372" y="421"/>
                  </a:lnTo>
                  <a:lnTo>
                    <a:pt x="1376" y="409"/>
                  </a:lnTo>
                  <a:lnTo>
                    <a:pt x="1376" y="402"/>
                  </a:lnTo>
                  <a:lnTo>
                    <a:pt x="1376" y="394"/>
                  </a:lnTo>
                  <a:lnTo>
                    <a:pt x="1372" y="382"/>
                  </a:lnTo>
                  <a:lnTo>
                    <a:pt x="1372" y="375"/>
                  </a:lnTo>
                  <a:lnTo>
                    <a:pt x="1364" y="363"/>
                  </a:lnTo>
                  <a:lnTo>
                    <a:pt x="1360" y="348"/>
                  </a:lnTo>
                  <a:lnTo>
                    <a:pt x="1353" y="333"/>
                  </a:lnTo>
                  <a:lnTo>
                    <a:pt x="1349" y="329"/>
                  </a:lnTo>
                  <a:lnTo>
                    <a:pt x="1341" y="318"/>
                  </a:lnTo>
                  <a:lnTo>
                    <a:pt x="1322" y="287"/>
                  </a:lnTo>
                  <a:lnTo>
                    <a:pt x="1318" y="279"/>
                  </a:lnTo>
                  <a:lnTo>
                    <a:pt x="1318" y="272"/>
                  </a:lnTo>
                  <a:lnTo>
                    <a:pt x="1315" y="268"/>
                  </a:lnTo>
                  <a:lnTo>
                    <a:pt x="1315" y="260"/>
                  </a:lnTo>
                  <a:lnTo>
                    <a:pt x="1315" y="256"/>
                  </a:lnTo>
                  <a:lnTo>
                    <a:pt x="1315" y="249"/>
                  </a:lnTo>
                  <a:lnTo>
                    <a:pt x="1315" y="249"/>
                  </a:lnTo>
                  <a:lnTo>
                    <a:pt x="1318" y="249"/>
                  </a:lnTo>
                  <a:lnTo>
                    <a:pt x="1322" y="245"/>
                  </a:lnTo>
                  <a:lnTo>
                    <a:pt x="1322" y="245"/>
                  </a:lnTo>
                  <a:lnTo>
                    <a:pt x="1318" y="230"/>
                  </a:lnTo>
                  <a:lnTo>
                    <a:pt x="1315" y="211"/>
                  </a:lnTo>
                  <a:lnTo>
                    <a:pt x="1311" y="195"/>
                  </a:lnTo>
                  <a:lnTo>
                    <a:pt x="1311" y="184"/>
                  </a:lnTo>
                  <a:lnTo>
                    <a:pt x="1307" y="169"/>
                  </a:lnTo>
                  <a:lnTo>
                    <a:pt x="1307" y="153"/>
                  </a:lnTo>
                  <a:lnTo>
                    <a:pt x="1311" y="142"/>
                  </a:lnTo>
                  <a:lnTo>
                    <a:pt x="1311" y="130"/>
                  </a:lnTo>
                  <a:lnTo>
                    <a:pt x="1311" y="119"/>
                  </a:lnTo>
                  <a:lnTo>
                    <a:pt x="1315" y="107"/>
                  </a:lnTo>
                  <a:lnTo>
                    <a:pt x="1318" y="100"/>
                  </a:lnTo>
                  <a:lnTo>
                    <a:pt x="1322" y="88"/>
                  </a:lnTo>
                  <a:lnTo>
                    <a:pt x="1326" y="81"/>
                  </a:lnTo>
                  <a:lnTo>
                    <a:pt x="1330" y="73"/>
                  </a:lnTo>
                  <a:lnTo>
                    <a:pt x="1334" y="65"/>
                  </a:lnTo>
                  <a:lnTo>
                    <a:pt x="1341" y="58"/>
                  </a:lnTo>
                  <a:lnTo>
                    <a:pt x="1353" y="46"/>
                  </a:lnTo>
                  <a:lnTo>
                    <a:pt x="1360" y="35"/>
                  </a:lnTo>
                  <a:lnTo>
                    <a:pt x="1372" y="27"/>
                  </a:lnTo>
                  <a:lnTo>
                    <a:pt x="1383" y="20"/>
                  </a:lnTo>
                  <a:lnTo>
                    <a:pt x="1398" y="12"/>
                  </a:lnTo>
                  <a:lnTo>
                    <a:pt x="1402" y="8"/>
                  </a:lnTo>
                  <a:lnTo>
                    <a:pt x="1410" y="8"/>
                  </a:lnTo>
                  <a:lnTo>
                    <a:pt x="1429" y="4"/>
                  </a:lnTo>
                  <a:lnTo>
                    <a:pt x="1444" y="0"/>
                  </a:lnTo>
                  <a:lnTo>
                    <a:pt x="1456" y="0"/>
                  </a:lnTo>
                  <a:lnTo>
                    <a:pt x="1467" y="4"/>
                  </a:lnTo>
                  <a:lnTo>
                    <a:pt x="1475" y="4"/>
                  </a:lnTo>
                  <a:lnTo>
                    <a:pt x="1482" y="4"/>
                  </a:lnTo>
                  <a:lnTo>
                    <a:pt x="1490" y="8"/>
                  </a:lnTo>
                  <a:lnTo>
                    <a:pt x="1498" y="8"/>
                  </a:lnTo>
                  <a:lnTo>
                    <a:pt x="1509" y="12"/>
                  </a:lnTo>
                  <a:lnTo>
                    <a:pt x="1517" y="20"/>
                  </a:lnTo>
                  <a:lnTo>
                    <a:pt x="1524" y="23"/>
                  </a:lnTo>
                  <a:lnTo>
                    <a:pt x="1532" y="31"/>
                  </a:lnTo>
                  <a:lnTo>
                    <a:pt x="1539" y="39"/>
                  </a:lnTo>
                  <a:lnTo>
                    <a:pt x="1551" y="46"/>
                  </a:lnTo>
                  <a:lnTo>
                    <a:pt x="1555" y="58"/>
                  </a:lnTo>
                  <a:lnTo>
                    <a:pt x="1562" y="69"/>
                  </a:lnTo>
                  <a:lnTo>
                    <a:pt x="1570" y="81"/>
                  </a:lnTo>
                  <a:lnTo>
                    <a:pt x="1578" y="96"/>
                  </a:lnTo>
                  <a:lnTo>
                    <a:pt x="1585" y="111"/>
                  </a:lnTo>
                  <a:lnTo>
                    <a:pt x="1589" y="130"/>
                  </a:lnTo>
                  <a:lnTo>
                    <a:pt x="1593" y="149"/>
                  </a:lnTo>
                  <a:lnTo>
                    <a:pt x="1597" y="169"/>
                  </a:lnTo>
                  <a:lnTo>
                    <a:pt x="1600" y="191"/>
                  </a:lnTo>
                  <a:lnTo>
                    <a:pt x="1608" y="195"/>
                  </a:lnTo>
                  <a:lnTo>
                    <a:pt x="1612" y="199"/>
                  </a:lnTo>
                  <a:lnTo>
                    <a:pt x="1616" y="203"/>
                  </a:lnTo>
                  <a:lnTo>
                    <a:pt x="1616" y="207"/>
                  </a:lnTo>
                  <a:lnTo>
                    <a:pt x="1616" y="214"/>
                  </a:lnTo>
                  <a:lnTo>
                    <a:pt x="1616" y="222"/>
                  </a:lnTo>
                  <a:lnTo>
                    <a:pt x="1616" y="230"/>
                  </a:lnTo>
                  <a:lnTo>
                    <a:pt x="1616" y="234"/>
                  </a:lnTo>
                  <a:lnTo>
                    <a:pt x="1612" y="249"/>
                  </a:lnTo>
                  <a:lnTo>
                    <a:pt x="1604" y="260"/>
                  </a:lnTo>
                  <a:lnTo>
                    <a:pt x="1600" y="268"/>
                  </a:lnTo>
                  <a:lnTo>
                    <a:pt x="1600" y="268"/>
                  </a:lnTo>
                  <a:lnTo>
                    <a:pt x="1597" y="283"/>
                  </a:lnTo>
                  <a:lnTo>
                    <a:pt x="1597" y="321"/>
                  </a:lnTo>
                  <a:lnTo>
                    <a:pt x="1597" y="344"/>
                  </a:lnTo>
                  <a:lnTo>
                    <a:pt x="1600" y="367"/>
                  </a:lnTo>
                  <a:lnTo>
                    <a:pt x="1600" y="375"/>
                  </a:lnTo>
                  <a:lnTo>
                    <a:pt x="1600" y="386"/>
                  </a:lnTo>
                  <a:lnTo>
                    <a:pt x="1604" y="394"/>
                  </a:lnTo>
                  <a:lnTo>
                    <a:pt x="1604" y="402"/>
                  </a:lnTo>
                  <a:lnTo>
                    <a:pt x="1616" y="428"/>
                  </a:lnTo>
                  <a:lnTo>
                    <a:pt x="1627" y="455"/>
                  </a:lnTo>
                  <a:lnTo>
                    <a:pt x="1635" y="463"/>
                  </a:lnTo>
                  <a:lnTo>
                    <a:pt x="1639" y="474"/>
                  </a:lnTo>
                  <a:lnTo>
                    <a:pt x="1642" y="474"/>
                  </a:lnTo>
                  <a:lnTo>
                    <a:pt x="1642" y="478"/>
                  </a:lnTo>
                  <a:lnTo>
                    <a:pt x="1646" y="478"/>
                  </a:lnTo>
                  <a:lnTo>
                    <a:pt x="1646" y="478"/>
                  </a:lnTo>
                  <a:lnTo>
                    <a:pt x="1650" y="478"/>
                  </a:lnTo>
                  <a:lnTo>
                    <a:pt x="1658" y="474"/>
                  </a:lnTo>
                  <a:lnTo>
                    <a:pt x="1665" y="467"/>
                  </a:lnTo>
                  <a:lnTo>
                    <a:pt x="1673" y="459"/>
                  </a:lnTo>
                  <a:lnTo>
                    <a:pt x="1680" y="451"/>
                  </a:lnTo>
                  <a:lnTo>
                    <a:pt x="1688" y="440"/>
                  </a:lnTo>
                  <a:lnTo>
                    <a:pt x="1688" y="436"/>
                  </a:lnTo>
                  <a:lnTo>
                    <a:pt x="1692" y="432"/>
                  </a:lnTo>
                  <a:lnTo>
                    <a:pt x="1692" y="425"/>
                  </a:lnTo>
                  <a:lnTo>
                    <a:pt x="1692" y="421"/>
                  </a:lnTo>
                  <a:lnTo>
                    <a:pt x="1677" y="390"/>
                  </a:lnTo>
                  <a:lnTo>
                    <a:pt x="1673" y="382"/>
                  </a:lnTo>
                  <a:lnTo>
                    <a:pt x="1669" y="371"/>
                  </a:lnTo>
                  <a:lnTo>
                    <a:pt x="1661" y="356"/>
                  </a:lnTo>
                  <a:lnTo>
                    <a:pt x="1658" y="344"/>
                  </a:lnTo>
                  <a:lnTo>
                    <a:pt x="1654" y="337"/>
                  </a:lnTo>
                  <a:lnTo>
                    <a:pt x="1650" y="321"/>
                  </a:lnTo>
                  <a:lnTo>
                    <a:pt x="1646" y="314"/>
                  </a:lnTo>
                  <a:lnTo>
                    <a:pt x="1642" y="306"/>
                  </a:lnTo>
                  <a:lnTo>
                    <a:pt x="1642" y="302"/>
                  </a:lnTo>
                  <a:lnTo>
                    <a:pt x="1639" y="295"/>
                  </a:lnTo>
                  <a:lnTo>
                    <a:pt x="1639" y="283"/>
                  </a:lnTo>
                  <a:lnTo>
                    <a:pt x="1642" y="264"/>
                  </a:lnTo>
                  <a:lnTo>
                    <a:pt x="1642" y="249"/>
                  </a:lnTo>
                  <a:lnTo>
                    <a:pt x="1642" y="245"/>
                  </a:lnTo>
                  <a:lnTo>
                    <a:pt x="1642" y="237"/>
                  </a:lnTo>
                  <a:lnTo>
                    <a:pt x="1642" y="222"/>
                  </a:lnTo>
                  <a:lnTo>
                    <a:pt x="1639" y="211"/>
                  </a:lnTo>
                  <a:lnTo>
                    <a:pt x="1639" y="199"/>
                  </a:lnTo>
                  <a:lnTo>
                    <a:pt x="1642" y="184"/>
                  </a:lnTo>
                  <a:lnTo>
                    <a:pt x="1642" y="169"/>
                  </a:lnTo>
                  <a:lnTo>
                    <a:pt x="1646" y="153"/>
                  </a:lnTo>
                  <a:lnTo>
                    <a:pt x="1654" y="138"/>
                  </a:lnTo>
                  <a:lnTo>
                    <a:pt x="1658" y="134"/>
                  </a:lnTo>
                  <a:lnTo>
                    <a:pt x="1661" y="127"/>
                  </a:lnTo>
                  <a:lnTo>
                    <a:pt x="1665" y="119"/>
                  </a:lnTo>
                  <a:lnTo>
                    <a:pt x="1669" y="111"/>
                  </a:lnTo>
                  <a:lnTo>
                    <a:pt x="1677" y="104"/>
                  </a:lnTo>
                  <a:lnTo>
                    <a:pt x="1684" y="100"/>
                  </a:lnTo>
                  <a:lnTo>
                    <a:pt x="1692" y="92"/>
                  </a:lnTo>
                  <a:lnTo>
                    <a:pt x="1700" y="88"/>
                  </a:lnTo>
                  <a:lnTo>
                    <a:pt x="1707" y="81"/>
                  </a:lnTo>
                  <a:lnTo>
                    <a:pt x="1719" y="77"/>
                  </a:lnTo>
                  <a:lnTo>
                    <a:pt x="1726" y="73"/>
                  </a:lnTo>
                  <a:lnTo>
                    <a:pt x="1738" y="69"/>
                  </a:lnTo>
                  <a:lnTo>
                    <a:pt x="1749" y="69"/>
                  </a:lnTo>
                  <a:lnTo>
                    <a:pt x="1761" y="65"/>
                  </a:lnTo>
                  <a:lnTo>
                    <a:pt x="1768" y="65"/>
                  </a:lnTo>
                  <a:lnTo>
                    <a:pt x="1780" y="65"/>
                  </a:lnTo>
                  <a:lnTo>
                    <a:pt x="1787" y="69"/>
                  </a:lnTo>
                  <a:lnTo>
                    <a:pt x="1795" y="69"/>
                  </a:lnTo>
                  <a:lnTo>
                    <a:pt x="1806" y="69"/>
                  </a:lnTo>
                  <a:lnTo>
                    <a:pt x="1810" y="73"/>
                  </a:lnTo>
                  <a:lnTo>
                    <a:pt x="1818" y="77"/>
                  </a:lnTo>
                  <a:lnTo>
                    <a:pt x="1825" y="77"/>
                  </a:lnTo>
                  <a:lnTo>
                    <a:pt x="1833" y="81"/>
                  </a:lnTo>
                  <a:lnTo>
                    <a:pt x="1841" y="85"/>
                  </a:lnTo>
                  <a:lnTo>
                    <a:pt x="1852" y="96"/>
                  </a:lnTo>
                  <a:lnTo>
                    <a:pt x="1860" y="104"/>
                  </a:lnTo>
                  <a:lnTo>
                    <a:pt x="1871" y="115"/>
                  </a:lnTo>
                  <a:lnTo>
                    <a:pt x="1879" y="127"/>
                  </a:lnTo>
                  <a:lnTo>
                    <a:pt x="1882" y="138"/>
                  </a:lnTo>
                  <a:lnTo>
                    <a:pt x="1890" y="149"/>
                  </a:lnTo>
                  <a:lnTo>
                    <a:pt x="1894" y="165"/>
                  </a:lnTo>
                  <a:lnTo>
                    <a:pt x="1898" y="172"/>
                  </a:lnTo>
                  <a:lnTo>
                    <a:pt x="1898" y="184"/>
                  </a:lnTo>
                  <a:lnTo>
                    <a:pt x="1902" y="195"/>
                  </a:lnTo>
                  <a:lnTo>
                    <a:pt x="1902" y="203"/>
                  </a:lnTo>
                  <a:lnTo>
                    <a:pt x="1902" y="207"/>
                  </a:lnTo>
                  <a:lnTo>
                    <a:pt x="1902" y="211"/>
                  </a:lnTo>
                  <a:lnTo>
                    <a:pt x="1902" y="218"/>
                  </a:lnTo>
                  <a:lnTo>
                    <a:pt x="1902" y="226"/>
                  </a:lnTo>
                  <a:lnTo>
                    <a:pt x="1902" y="234"/>
                  </a:lnTo>
                  <a:lnTo>
                    <a:pt x="1905" y="237"/>
                  </a:lnTo>
                  <a:lnTo>
                    <a:pt x="1905" y="245"/>
                  </a:lnTo>
                  <a:lnTo>
                    <a:pt x="1909" y="256"/>
                  </a:lnTo>
                  <a:lnTo>
                    <a:pt x="1913" y="272"/>
                  </a:lnTo>
                  <a:lnTo>
                    <a:pt x="1909" y="276"/>
                  </a:lnTo>
                  <a:lnTo>
                    <a:pt x="1909" y="283"/>
                  </a:lnTo>
                  <a:lnTo>
                    <a:pt x="1905" y="287"/>
                  </a:lnTo>
                  <a:lnTo>
                    <a:pt x="1902" y="295"/>
                  </a:lnTo>
                  <a:lnTo>
                    <a:pt x="1898" y="302"/>
                  </a:lnTo>
                  <a:lnTo>
                    <a:pt x="1890" y="314"/>
                  </a:lnTo>
                  <a:lnTo>
                    <a:pt x="1882" y="325"/>
                  </a:lnTo>
                  <a:lnTo>
                    <a:pt x="1879" y="337"/>
                  </a:lnTo>
                  <a:lnTo>
                    <a:pt x="1879" y="340"/>
                  </a:lnTo>
                  <a:lnTo>
                    <a:pt x="1875" y="348"/>
                  </a:lnTo>
                  <a:lnTo>
                    <a:pt x="1875" y="356"/>
                  </a:lnTo>
                  <a:lnTo>
                    <a:pt x="1879" y="360"/>
                  </a:lnTo>
                  <a:lnTo>
                    <a:pt x="1875" y="367"/>
                  </a:lnTo>
                  <a:lnTo>
                    <a:pt x="1875" y="371"/>
                  </a:lnTo>
                  <a:lnTo>
                    <a:pt x="1875" y="382"/>
                  </a:lnTo>
                  <a:lnTo>
                    <a:pt x="1875" y="398"/>
                  </a:lnTo>
                  <a:lnTo>
                    <a:pt x="1871" y="405"/>
                  </a:lnTo>
                  <a:lnTo>
                    <a:pt x="1871" y="405"/>
                  </a:lnTo>
                  <a:lnTo>
                    <a:pt x="1875" y="417"/>
                  </a:lnTo>
                  <a:lnTo>
                    <a:pt x="1879" y="432"/>
                  </a:lnTo>
                  <a:lnTo>
                    <a:pt x="1882" y="444"/>
                  </a:lnTo>
                  <a:lnTo>
                    <a:pt x="1886" y="451"/>
                  </a:lnTo>
                  <a:lnTo>
                    <a:pt x="1890" y="455"/>
                  </a:lnTo>
                  <a:lnTo>
                    <a:pt x="1894" y="455"/>
                  </a:lnTo>
                  <a:lnTo>
                    <a:pt x="1894" y="459"/>
                  </a:lnTo>
                  <a:lnTo>
                    <a:pt x="1898" y="459"/>
                  </a:lnTo>
                  <a:lnTo>
                    <a:pt x="1913" y="463"/>
                  </a:lnTo>
                  <a:lnTo>
                    <a:pt x="1943" y="474"/>
                  </a:lnTo>
                  <a:lnTo>
                    <a:pt x="1970" y="482"/>
                  </a:lnTo>
                  <a:lnTo>
                    <a:pt x="1985" y="486"/>
                  </a:lnTo>
                  <a:lnTo>
                    <a:pt x="1982" y="799"/>
                  </a:lnTo>
                  <a:lnTo>
                    <a:pt x="0" y="799"/>
                  </a:lnTo>
                  <a:lnTo>
                    <a:pt x="0" y="115"/>
                  </a:lnTo>
                  <a:close/>
                </a:path>
              </a:pathLst>
            </a:custGeom>
            <a:solidFill>
              <a:srgbClr val="ED7D31"/>
            </a:solidFill>
            <a:ln>
              <a:noFill/>
            </a:ln>
          </p:spPr>
          <p:txBody>
            <a:bodyPr vert="horz" wrap="square" lIns="68580" tIns="34290" rIns="68580" bIns="34290" numCol="1" anchor="t" anchorCtr="0" compatLnSpc="1"/>
            <a:lstStyle/>
            <a:p>
              <a:endParaRPr lang="zh-CN" altLang="en-US" sz="1100">
                <a:cs typeface="+mn-ea"/>
              </a:endParaRPr>
            </a:p>
          </p:txBody>
        </p:sp>
        <p:sp>
          <p:nvSpPr>
            <p:cNvPr id="471" name="Freeform 223"/>
            <p:cNvSpPr/>
            <p:nvPr/>
          </p:nvSpPr>
          <p:spPr bwMode="auto">
            <a:xfrm>
              <a:off x="1632219" y="2281847"/>
              <a:ext cx="584597" cy="395288"/>
            </a:xfrm>
            <a:custGeom>
              <a:avLst/>
              <a:gdLst>
                <a:gd name="T0" fmla="*/ 30 w 491"/>
                <a:gd name="T1" fmla="*/ 30 h 332"/>
                <a:gd name="T2" fmla="*/ 15 w 491"/>
                <a:gd name="T3" fmla="*/ 114 h 332"/>
                <a:gd name="T4" fmla="*/ 0 w 491"/>
                <a:gd name="T5" fmla="*/ 171 h 332"/>
                <a:gd name="T6" fmla="*/ 0 w 491"/>
                <a:gd name="T7" fmla="*/ 198 h 332"/>
                <a:gd name="T8" fmla="*/ 11 w 491"/>
                <a:gd name="T9" fmla="*/ 221 h 332"/>
                <a:gd name="T10" fmla="*/ 30 w 491"/>
                <a:gd name="T11" fmla="*/ 233 h 332"/>
                <a:gd name="T12" fmla="*/ 84 w 491"/>
                <a:gd name="T13" fmla="*/ 248 h 332"/>
                <a:gd name="T14" fmla="*/ 148 w 491"/>
                <a:gd name="T15" fmla="*/ 278 h 332"/>
                <a:gd name="T16" fmla="*/ 167 w 491"/>
                <a:gd name="T17" fmla="*/ 298 h 332"/>
                <a:gd name="T18" fmla="*/ 183 w 491"/>
                <a:gd name="T19" fmla="*/ 324 h 332"/>
                <a:gd name="T20" fmla="*/ 187 w 491"/>
                <a:gd name="T21" fmla="*/ 332 h 332"/>
                <a:gd name="T22" fmla="*/ 309 w 491"/>
                <a:gd name="T23" fmla="*/ 278 h 332"/>
                <a:gd name="T24" fmla="*/ 328 w 491"/>
                <a:gd name="T25" fmla="*/ 229 h 332"/>
                <a:gd name="T26" fmla="*/ 343 w 491"/>
                <a:gd name="T27" fmla="*/ 206 h 332"/>
                <a:gd name="T28" fmla="*/ 377 w 491"/>
                <a:gd name="T29" fmla="*/ 156 h 332"/>
                <a:gd name="T30" fmla="*/ 411 w 491"/>
                <a:gd name="T31" fmla="*/ 118 h 332"/>
                <a:gd name="T32" fmla="*/ 446 w 491"/>
                <a:gd name="T33" fmla="*/ 95 h 332"/>
                <a:gd name="T34" fmla="*/ 491 w 491"/>
                <a:gd name="T35" fmla="*/ 76 h 332"/>
                <a:gd name="T36" fmla="*/ 488 w 491"/>
                <a:gd name="T37" fmla="*/ 57 h 332"/>
                <a:gd name="T38" fmla="*/ 469 w 491"/>
                <a:gd name="T39" fmla="*/ 42 h 332"/>
                <a:gd name="T40" fmla="*/ 423 w 491"/>
                <a:gd name="T41" fmla="*/ 26 h 332"/>
                <a:gd name="T42" fmla="*/ 381 w 491"/>
                <a:gd name="T43" fmla="*/ 22 h 332"/>
                <a:gd name="T44" fmla="*/ 328 w 491"/>
                <a:gd name="T45" fmla="*/ 22 h 332"/>
                <a:gd name="T46" fmla="*/ 293 w 491"/>
                <a:gd name="T47" fmla="*/ 19 h 332"/>
                <a:gd name="T48" fmla="*/ 274 w 491"/>
                <a:gd name="T49" fmla="*/ 11 h 332"/>
                <a:gd name="T50" fmla="*/ 270 w 491"/>
                <a:gd name="T51" fmla="*/ 11 h 332"/>
                <a:gd name="T52" fmla="*/ 259 w 491"/>
                <a:gd name="T53" fmla="*/ 30 h 332"/>
                <a:gd name="T54" fmla="*/ 251 w 491"/>
                <a:gd name="T55" fmla="*/ 80 h 332"/>
                <a:gd name="T56" fmla="*/ 248 w 491"/>
                <a:gd name="T57" fmla="*/ 110 h 332"/>
                <a:gd name="T58" fmla="*/ 236 w 491"/>
                <a:gd name="T59" fmla="*/ 141 h 332"/>
                <a:gd name="T60" fmla="*/ 225 w 491"/>
                <a:gd name="T61" fmla="*/ 171 h 332"/>
                <a:gd name="T62" fmla="*/ 221 w 491"/>
                <a:gd name="T63" fmla="*/ 194 h 332"/>
                <a:gd name="T64" fmla="*/ 217 w 491"/>
                <a:gd name="T65" fmla="*/ 206 h 332"/>
                <a:gd name="T66" fmla="*/ 217 w 491"/>
                <a:gd name="T67" fmla="*/ 206 h 332"/>
                <a:gd name="T68" fmla="*/ 206 w 491"/>
                <a:gd name="T69" fmla="*/ 164 h 332"/>
                <a:gd name="T70" fmla="*/ 198 w 491"/>
                <a:gd name="T71" fmla="*/ 183 h 332"/>
                <a:gd name="T72" fmla="*/ 198 w 491"/>
                <a:gd name="T73" fmla="*/ 225 h 332"/>
                <a:gd name="T74" fmla="*/ 202 w 491"/>
                <a:gd name="T75" fmla="*/ 248 h 332"/>
                <a:gd name="T76" fmla="*/ 206 w 491"/>
                <a:gd name="T77" fmla="*/ 267 h 332"/>
                <a:gd name="T78" fmla="*/ 202 w 491"/>
                <a:gd name="T79" fmla="*/ 282 h 332"/>
                <a:gd name="T80" fmla="*/ 187 w 491"/>
                <a:gd name="T81" fmla="*/ 294 h 332"/>
                <a:gd name="T82" fmla="*/ 175 w 491"/>
                <a:gd name="T83" fmla="*/ 290 h 332"/>
                <a:gd name="T84" fmla="*/ 133 w 491"/>
                <a:gd name="T85" fmla="*/ 259 h 332"/>
                <a:gd name="T86" fmla="*/ 95 w 491"/>
                <a:gd name="T87" fmla="*/ 229 h 332"/>
                <a:gd name="T88" fmla="*/ 84 w 491"/>
                <a:gd name="T89" fmla="*/ 213 h 332"/>
                <a:gd name="T90" fmla="*/ 84 w 491"/>
                <a:gd name="T91" fmla="*/ 171 h 332"/>
                <a:gd name="T92" fmla="*/ 80 w 491"/>
                <a:gd name="T93" fmla="*/ 114 h 332"/>
                <a:gd name="T94" fmla="*/ 76 w 491"/>
                <a:gd name="T95" fmla="*/ 114 h 332"/>
                <a:gd name="T96" fmla="*/ 72 w 491"/>
                <a:gd name="T97" fmla="*/ 126 h 332"/>
                <a:gd name="T98" fmla="*/ 61 w 491"/>
                <a:gd name="T99" fmla="*/ 129 h 332"/>
                <a:gd name="T100" fmla="*/ 53 w 491"/>
                <a:gd name="T101" fmla="*/ 129 h 332"/>
                <a:gd name="T102" fmla="*/ 46 w 491"/>
                <a:gd name="T103" fmla="*/ 118 h 332"/>
                <a:gd name="T104" fmla="*/ 46 w 491"/>
                <a:gd name="T105" fmla="*/ 99 h 332"/>
                <a:gd name="T106" fmla="*/ 68 w 491"/>
                <a:gd name="T107" fmla="*/ 22 h 332"/>
                <a:gd name="T108" fmla="*/ 34 w 491"/>
                <a:gd name="T109"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1" h="332">
                  <a:moveTo>
                    <a:pt x="34" y="0"/>
                  </a:moveTo>
                  <a:lnTo>
                    <a:pt x="34" y="7"/>
                  </a:lnTo>
                  <a:lnTo>
                    <a:pt x="30" y="30"/>
                  </a:lnTo>
                  <a:lnTo>
                    <a:pt x="23" y="57"/>
                  </a:lnTo>
                  <a:lnTo>
                    <a:pt x="19" y="84"/>
                  </a:lnTo>
                  <a:lnTo>
                    <a:pt x="15" y="114"/>
                  </a:lnTo>
                  <a:lnTo>
                    <a:pt x="7" y="141"/>
                  </a:lnTo>
                  <a:lnTo>
                    <a:pt x="4" y="156"/>
                  </a:lnTo>
                  <a:lnTo>
                    <a:pt x="0" y="171"/>
                  </a:lnTo>
                  <a:lnTo>
                    <a:pt x="0" y="183"/>
                  </a:lnTo>
                  <a:lnTo>
                    <a:pt x="0" y="191"/>
                  </a:lnTo>
                  <a:lnTo>
                    <a:pt x="0" y="198"/>
                  </a:lnTo>
                  <a:lnTo>
                    <a:pt x="4" y="206"/>
                  </a:lnTo>
                  <a:lnTo>
                    <a:pt x="7" y="213"/>
                  </a:lnTo>
                  <a:lnTo>
                    <a:pt x="11" y="221"/>
                  </a:lnTo>
                  <a:lnTo>
                    <a:pt x="19" y="229"/>
                  </a:lnTo>
                  <a:lnTo>
                    <a:pt x="23" y="233"/>
                  </a:lnTo>
                  <a:lnTo>
                    <a:pt x="30" y="233"/>
                  </a:lnTo>
                  <a:lnTo>
                    <a:pt x="49" y="236"/>
                  </a:lnTo>
                  <a:lnTo>
                    <a:pt x="65" y="244"/>
                  </a:lnTo>
                  <a:lnTo>
                    <a:pt x="84" y="248"/>
                  </a:lnTo>
                  <a:lnTo>
                    <a:pt x="110" y="259"/>
                  </a:lnTo>
                  <a:lnTo>
                    <a:pt x="137" y="271"/>
                  </a:lnTo>
                  <a:lnTo>
                    <a:pt x="148" y="278"/>
                  </a:lnTo>
                  <a:lnTo>
                    <a:pt x="156" y="286"/>
                  </a:lnTo>
                  <a:lnTo>
                    <a:pt x="164" y="290"/>
                  </a:lnTo>
                  <a:lnTo>
                    <a:pt x="167" y="298"/>
                  </a:lnTo>
                  <a:lnTo>
                    <a:pt x="175" y="305"/>
                  </a:lnTo>
                  <a:lnTo>
                    <a:pt x="183" y="317"/>
                  </a:lnTo>
                  <a:lnTo>
                    <a:pt x="183" y="324"/>
                  </a:lnTo>
                  <a:lnTo>
                    <a:pt x="187" y="328"/>
                  </a:lnTo>
                  <a:lnTo>
                    <a:pt x="187" y="328"/>
                  </a:lnTo>
                  <a:lnTo>
                    <a:pt x="187" y="332"/>
                  </a:lnTo>
                  <a:lnTo>
                    <a:pt x="301" y="328"/>
                  </a:lnTo>
                  <a:lnTo>
                    <a:pt x="305" y="317"/>
                  </a:lnTo>
                  <a:lnTo>
                    <a:pt x="309" y="278"/>
                  </a:lnTo>
                  <a:lnTo>
                    <a:pt x="316" y="259"/>
                  </a:lnTo>
                  <a:lnTo>
                    <a:pt x="324" y="236"/>
                  </a:lnTo>
                  <a:lnTo>
                    <a:pt x="328" y="229"/>
                  </a:lnTo>
                  <a:lnTo>
                    <a:pt x="331" y="217"/>
                  </a:lnTo>
                  <a:lnTo>
                    <a:pt x="339" y="210"/>
                  </a:lnTo>
                  <a:lnTo>
                    <a:pt x="343" y="206"/>
                  </a:lnTo>
                  <a:lnTo>
                    <a:pt x="354" y="191"/>
                  </a:lnTo>
                  <a:lnTo>
                    <a:pt x="366" y="175"/>
                  </a:lnTo>
                  <a:lnTo>
                    <a:pt x="377" y="156"/>
                  </a:lnTo>
                  <a:lnTo>
                    <a:pt x="392" y="137"/>
                  </a:lnTo>
                  <a:lnTo>
                    <a:pt x="404" y="129"/>
                  </a:lnTo>
                  <a:lnTo>
                    <a:pt x="411" y="118"/>
                  </a:lnTo>
                  <a:lnTo>
                    <a:pt x="423" y="110"/>
                  </a:lnTo>
                  <a:lnTo>
                    <a:pt x="434" y="103"/>
                  </a:lnTo>
                  <a:lnTo>
                    <a:pt x="446" y="95"/>
                  </a:lnTo>
                  <a:lnTo>
                    <a:pt x="461" y="87"/>
                  </a:lnTo>
                  <a:lnTo>
                    <a:pt x="476" y="80"/>
                  </a:lnTo>
                  <a:lnTo>
                    <a:pt x="491" y="76"/>
                  </a:lnTo>
                  <a:lnTo>
                    <a:pt x="491" y="68"/>
                  </a:lnTo>
                  <a:lnTo>
                    <a:pt x="491" y="61"/>
                  </a:lnTo>
                  <a:lnTo>
                    <a:pt x="488" y="57"/>
                  </a:lnTo>
                  <a:lnTo>
                    <a:pt x="480" y="49"/>
                  </a:lnTo>
                  <a:lnTo>
                    <a:pt x="472" y="45"/>
                  </a:lnTo>
                  <a:lnTo>
                    <a:pt x="469" y="42"/>
                  </a:lnTo>
                  <a:lnTo>
                    <a:pt x="461" y="38"/>
                  </a:lnTo>
                  <a:lnTo>
                    <a:pt x="450" y="34"/>
                  </a:lnTo>
                  <a:lnTo>
                    <a:pt x="423" y="26"/>
                  </a:lnTo>
                  <a:lnTo>
                    <a:pt x="408" y="22"/>
                  </a:lnTo>
                  <a:lnTo>
                    <a:pt x="400" y="22"/>
                  </a:lnTo>
                  <a:lnTo>
                    <a:pt x="381" y="22"/>
                  </a:lnTo>
                  <a:lnTo>
                    <a:pt x="366" y="22"/>
                  </a:lnTo>
                  <a:lnTo>
                    <a:pt x="347" y="22"/>
                  </a:lnTo>
                  <a:lnTo>
                    <a:pt x="328" y="22"/>
                  </a:lnTo>
                  <a:lnTo>
                    <a:pt x="305" y="19"/>
                  </a:lnTo>
                  <a:lnTo>
                    <a:pt x="297" y="22"/>
                  </a:lnTo>
                  <a:lnTo>
                    <a:pt x="293" y="19"/>
                  </a:lnTo>
                  <a:lnTo>
                    <a:pt x="286" y="19"/>
                  </a:lnTo>
                  <a:lnTo>
                    <a:pt x="282" y="15"/>
                  </a:lnTo>
                  <a:lnTo>
                    <a:pt x="274" y="11"/>
                  </a:lnTo>
                  <a:lnTo>
                    <a:pt x="270" y="7"/>
                  </a:lnTo>
                  <a:lnTo>
                    <a:pt x="270" y="7"/>
                  </a:lnTo>
                  <a:lnTo>
                    <a:pt x="270" y="11"/>
                  </a:lnTo>
                  <a:lnTo>
                    <a:pt x="267" y="15"/>
                  </a:lnTo>
                  <a:lnTo>
                    <a:pt x="263" y="19"/>
                  </a:lnTo>
                  <a:lnTo>
                    <a:pt x="259" y="30"/>
                  </a:lnTo>
                  <a:lnTo>
                    <a:pt x="255" y="42"/>
                  </a:lnTo>
                  <a:lnTo>
                    <a:pt x="251" y="57"/>
                  </a:lnTo>
                  <a:lnTo>
                    <a:pt x="251" y="80"/>
                  </a:lnTo>
                  <a:lnTo>
                    <a:pt x="251" y="91"/>
                  </a:lnTo>
                  <a:lnTo>
                    <a:pt x="251" y="99"/>
                  </a:lnTo>
                  <a:lnTo>
                    <a:pt x="248" y="110"/>
                  </a:lnTo>
                  <a:lnTo>
                    <a:pt x="248" y="118"/>
                  </a:lnTo>
                  <a:lnTo>
                    <a:pt x="244" y="129"/>
                  </a:lnTo>
                  <a:lnTo>
                    <a:pt x="236" y="141"/>
                  </a:lnTo>
                  <a:lnTo>
                    <a:pt x="232" y="152"/>
                  </a:lnTo>
                  <a:lnTo>
                    <a:pt x="228" y="164"/>
                  </a:lnTo>
                  <a:lnTo>
                    <a:pt x="225" y="171"/>
                  </a:lnTo>
                  <a:lnTo>
                    <a:pt x="225" y="175"/>
                  </a:lnTo>
                  <a:lnTo>
                    <a:pt x="221" y="183"/>
                  </a:lnTo>
                  <a:lnTo>
                    <a:pt x="221" y="194"/>
                  </a:lnTo>
                  <a:lnTo>
                    <a:pt x="221" y="198"/>
                  </a:lnTo>
                  <a:lnTo>
                    <a:pt x="221" y="202"/>
                  </a:lnTo>
                  <a:lnTo>
                    <a:pt x="217" y="206"/>
                  </a:lnTo>
                  <a:lnTo>
                    <a:pt x="217" y="206"/>
                  </a:lnTo>
                  <a:lnTo>
                    <a:pt x="217" y="206"/>
                  </a:lnTo>
                  <a:lnTo>
                    <a:pt x="217" y="206"/>
                  </a:lnTo>
                  <a:lnTo>
                    <a:pt x="213" y="198"/>
                  </a:lnTo>
                  <a:lnTo>
                    <a:pt x="209" y="187"/>
                  </a:lnTo>
                  <a:lnTo>
                    <a:pt x="206" y="164"/>
                  </a:lnTo>
                  <a:lnTo>
                    <a:pt x="202" y="149"/>
                  </a:lnTo>
                  <a:lnTo>
                    <a:pt x="198" y="160"/>
                  </a:lnTo>
                  <a:lnTo>
                    <a:pt x="198" y="183"/>
                  </a:lnTo>
                  <a:lnTo>
                    <a:pt x="194" y="198"/>
                  </a:lnTo>
                  <a:lnTo>
                    <a:pt x="194" y="217"/>
                  </a:lnTo>
                  <a:lnTo>
                    <a:pt x="198" y="225"/>
                  </a:lnTo>
                  <a:lnTo>
                    <a:pt x="198" y="233"/>
                  </a:lnTo>
                  <a:lnTo>
                    <a:pt x="198" y="240"/>
                  </a:lnTo>
                  <a:lnTo>
                    <a:pt x="202" y="248"/>
                  </a:lnTo>
                  <a:lnTo>
                    <a:pt x="206" y="255"/>
                  </a:lnTo>
                  <a:lnTo>
                    <a:pt x="206" y="263"/>
                  </a:lnTo>
                  <a:lnTo>
                    <a:pt x="206" y="267"/>
                  </a:lnTo>
                  <a:lnTo>
                    <a:pt x="206" y="275"/>
                  </a:lnTo>
                  <a:lnTo>
                    <a:pt x="202" y="278"/>
                  </a:lnTo>
                  <a:lnTo>
                    <a:pt x="202" y="282"/>
                  </a:lnTo>
                  <a:lnTo>
                    <a:pt x="198" y="286"/>
                  </a:lnTo>
                  <a:lnTo>
                    <a:pt x="198" y="290"/>
                  </a:lnTo>
                  <a:lnTo>
                    <a:pt x="187" y="294"/>
                  </a:lnTo>
                  <a:lnTo>
                    <a:pt x="187" y="298"/>
                  </a:lnTo>
                  <a:lnTo>
                    <a:pt x="183" y="294"/>
                  </a:lnTo>
                  <a:lnTo>
                    <a:pt x="175" y="290"/>
                  </a:lnTo>
                  <a:lnTo>
                    <a:pt x="164" y="278"/>
                  </a:lnTo>
                  <a:lnTo>
                    <a:pt x="148" y="271"/>
                  </a:lnTo>
                  <a:lnTo>
                    <a:pt x="133" y="259"/>
                  </a:lnTo>
                  <a:lnTo>
                    <a:pt x="114" y="248"/>
                  </a:lnTo>
                  <a:lnTo>
                    <a:pt x="103" y="236"/>
                  </a:lnTo>
                  <a:lnTo>
                    <a:pt x="95" y="229"/>
                  </a:lnTo>
                  <a:lnTo>
                    <a:pt x="87" y="225"/>
                  </a:lnTo>
                  <a:lnTo>
                    <a:pt x="87" y="221"/>
                  </a:lnTo>
                  <a:lnTo>
                    <a:pt x="84" y="213"/>
                  </a:lnTo>
                  <a:lnTo>
                    <a:pt x="84" y="210"/>
                  </a:lnTo>
                  <a:lnTo>
                    <a:pt x="84" y="194"/>
                  </a:lnTo>
                  <a:lnTo>
                    <a:pt x="84" y="171"/>
                  </a:lnTo>
                  <a:lnTo>
                    <a:pt x="80" y="145"/>
                  </a:lnTo>
                  <a:lnTo>
                    <a:pt x="80" y="122"/>
                  </a:lnTo>
                  <a:lnTo>
                    <a:pt x="80" y="114"/>
                  </a:lnTo>
                  <a:lnTo>
                    <a:pt x="80" y="110"/>
                  </a:lnTo>
                  <a:lnTo>
                    <a:pt x="76" y="110"/>
                  </a:lnTo>
                  <a:lnTo>
                    <a:pt x="76" y="114"/>
                  </a:lnTo>
                  <a:lnTo>
                    <a:pt x="76" y="118"/>
                  </a:lnTo>
                  <a:lnTo>
                    <a:pt x="72" y="122"/>
                  </a:lnTo>
                  <a:lnTo>
                    <a:pt x="72" y="126"/>
                  </a:lnTo>
                  <a:lnTo>
                    <a:pt x="68" y="129"/>
                  </a:lnTo>
                  <a:lnTo>
                    <a:pt x="65" y="129"/>
                  </a:lnTo>
                  <a:lnTo>
                    <a:pt x="61" y="129"/>
                  </a:lnTo>
                  <a:lnTo>
                    <a:pt x="57" y="129"/>
                  </a:lnTo>
                  <a:lnTo>
                    <a:pt x="53" y="129"/>
                  </a:lnTo>
                  <a:lnTo>
                    <a:pt x="53" y="129"/>
                  </a:lnTo>
                  <a:lnTo>
                    <a:pt x="49" y="126"/>
                  </a:lnTo>
                  <a:lnTo>
                    <a:pt x="46" y="122"/>
                  </a:lnTo>
                  <a:lnTo>
                    <a:pt x="46" y="118"/>
                  </a:lnTo>
                  <a:lnTo>
                    <a:pt x="46" y="114"/>
                  </a:lnTo>
                  <a:lnTo>
                    <a:pt x="46" y="107"/>
                  </a:lnTo>
                  <a:lnTo>
                    <a:pt x="46" y="99"/>
                  </a:lnTo>
                  <a:lnTo>
                    <a:pt x="49" y="87"/>
                  </a:lnTo>
                  <a:lnTo>
                    <a:pt x="57" y="53"/>
                  </a:lnTo>
                  <a:lnTo>
                    <a:pt x="68" y="22"/>
                  </a:lnTo>
                  <a:lnTo>
                    <a:pt x="72" y="3"/>
                  </a:lnTo>
                  <a:lnTo>
                    <a:pt x="76" y="0"/>
                  </a:lnTo>
                  <a:lnTo>
                    <a:pt x="34" y="0"/>
                  </a:lnTo>
                  <a:close/>
                </a:path>
              </a:pathLst>
            </a:custGeom>
            <a:solidFill>
              <a:srgbClr val="C55A11"/>
            </a:solidFill>
            <a:ln>
              <a:noFill/>
            </a:ln>
          </p:spPr>
          <p:txBody>
            <a:bodyPr vert="horz" wrap="square" lIns="68580" tIns="34290" rIns="68580" bIns="34290" numCol="1" anchor="t" anchorCtr="0" compatLnSpc="1"/>
            <a:lstStyle/>
            <a:p>
              <a:endParaRPr lang="zh-CN" altLang="en-US" sz="1100">
                <a:cs typeface="+mn-ea"/>
              </a:endParaRPr>
            </a:p>
          </p:txBody>
        </p:sp>
        <p:sp>
          <p:nvSpPr>
            <p:cNvPr id="472" name="Freeform 224"/>
            <p:cNvSpPr/>
            <p:nvPr/>
          </p:nvSpPr>
          <p:spPr bwMode="auto">
            <a:xfrm>
              <a:off x="1800098" y="2049675"/>
              <a:ext cx="77390" cy="35719"/>
            </a:xfrm>
            <a:custGeom>
              <a:avLst/>
              <a:gdLst>
                <a:gd name="T0" fmla="*/ 4 w 65"/>
                <a:gd name="T1" fmla="*/ 4 h 30"/>
                <a:gd name="T2" fmla="*/ 11 w 65"/>
                <a:gd name="T3" fmla="*/ 4 h 30"/>
                <a:gd name="T4" fmla="*/ 26 w 65"/>
                <a:gd name="T5" fmla="*/ 0 h 30"/>
                <a:gd name="T6" fmla="*/ 34 w 65"/>
                <a:gd name="T7" fmla="*/ 0 h 30"/>
                <a:gd name="T8" fmla="*/ 38 w 65"/>
                <a:gd name="T9" fmla="*/ 0 h 30"/>
                <a:gd name="T10" fmla="*/ 42 w 65"/>
                <a:gd name="T11" fmla="*/ 0 h 30"/>
                <a:gd name="T12" fmla="*/ 46 w 65"/>
                <a:gd name="T13" fmla="*/ 4 h 30"/>
                <a:gd name="T14" fmla="*/ 49 w 65"/>
                <a:gd name="T15" fmla="*/ 4 h 30"/>
                <a:gd name="T16" fmla="*/ 53 w 65"/>
                <a:gd name="T17" fmla="*/ 7 h 30"/>
                <a:gd name="T18" fmla="*/ 57 w 65"/>
                <a:gd name="T19" fmla="*/ 11 h 30"/>
                <a:gd name="T20" fmla="*/ 61 w 65"/>
                <a:gd name="T21" fmla="*/ 19 h 30"/>
                <a:gd name="T22" fmla="*/ 61 w 65"/>
                <a:gd name="T23" fmla="*/ 23 h 30"/>
                <a:gd name="T24" fmla="*/ 65 w 65"/>
                <a:gd name="T25" fmla="*/ 26 h 30"/>
                <a:gd name="T26" fmla="*/ 65 w 65"/>
                <a:gd name="T27" fmla="*/ 30 h 30"/>
                <a:gd name="T28" fmla="*/ 61 w 65"/>
                <a:gd name="T29" fmla="*/ 30 h 30"/>
                <a:gd name="T30" fmla="*/ 57 w 65"/>
                <a:gd name="T31" fmla="*/ 30 h 30"/>
                <a:gd name="T32" fmla="*/ 57 w 65"/>
                <a:gd name="T33" fmla="*/ 30 h 30"/>
                <a:gd name="T34" fmla="*/ 53 w 65"/>
                <a:gd name="T35" fmla="*/ 26 h 30"/>
                <a:gd name="T36" fmla="*/ 42 w 65"/>
                <a:gd name="T37" fmla="*/ 19 h 30"/>
                <a:gd name="T38" fmla="*/ 34 w 65"/>
                <a:gd name="T39" fmla="*/ 19 h 30"/>
                <a:gd name="T40" fmla="*/ 26 w 65"/>
                <a:gd name="T41" fmla="*/ 19 h 30"/>
                <a:gd name="T42" fmla="*/ 23 w 65"/>
                <a:gd name="T43" fmla="*/ 19 h 30"/>
                <a:gd name="T44" fmla="*/ 15 w 65"/>
                <a:gd name="T45" fmla="*/ 19 h 30"/>
                <a:gd name="T46" fmla="*/ 11 w 65"/>
                <a:gd name="T47" fmla="*/ 19 h 30"/>
                <a:gd name="T48" fmla="*/ 7 w 65"/>
                <a:gd name="T49" fmla="*/ 23 h 30"/>
                <a:gd name="T50" fmla="*/ 0 w 65"/>
                <a:gd name="T51" fmla="*/ 19 h 30"/>
                <a:gd name="T52" fmla="*/ 0 w 65"/>
                <a:gd name="T53" fmla="*/ 19 h 30"/>
                <a:gd name="T54" fmla="*/ 0 w 65"/>
                <a:gd name="T55" fmla="*/ 15 h 30"/>
                <a:gd name="T56" fmla="*/ 0 w 65"/>
                <a:gd name="T57" fmla="*/ 11 h 30"/>
                <a:gd name="T58" fmla="*/ 4 w 65"/>
                <a:gd name="T59" fmla="*/ 7 h 30"/>
                <a:gd name="T60" fmla="*/ 4 w 65"/>
                <a:gd name="T61"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5" h="30">
                  <a:moveTo>
                    <a:pt x="4" y="4"/>
                  </a:moveTo>
                  <a:lnTo>
                    <a:pt x="11" y="4"/>
                  </a:lnTo>
                  <a:lnTo>
                    <a:pt x="26" y="0"/>
                  </a:lnTo>
                  <a:lnTo>
                    <a:pt x="34" y="0"/>
                  </a:lnTo>
                  <a:lnTo>
                    <a:pt x="38" y="0"/>
                  </a:lnTo>
                  <a:lnTo>
                    <a:pt x="42" y="0"/>
                  </a:lnTo>
                  <a:lnTo>
                    <a:pt x="46" y="4"/>
                  </a:lnTo>
                  <a:lnTo>
                    <a:pt x="49" y="4"/>
                  </a:lnTo>
                  <a:lnTo>
                    <a:pt x="53" y="7"/>
                  </a:lnTo>
                  <a:lnTo>
                    <a:pt x="57" y="11"/>
                  </a:lnTo>
                  <a:lnTo>
                    <a:pt x="61" y="19"/>
                  </a:lnTo>
                  <a:lnTo>
                    <a:pt x="61" y="23"/>
                  </a:lnTo>
                  <a:lnTo>
                    <a:pt x="65" y="26"/>
                  </a:lnTo>
                  <a:lnTo>
                    <a:pt x="65" y="30"/>
                  </a:lnTo>
                  <a:lnTo>
                    <a:pt x="61" y="30"/>
                  </a:lnTo>
                  <a:lnTo>
                    <a:pt x="57" y="30"/>
                  </a:lnTo>
                  <a:lnTo>
                    <a:pt x="57" y="30"/>
                  </a:lnTo>
                  <a:lnTo>
                    <a:pt x="53" y="26"/>
                  </a:lnTo>
                  <a:lnTo>
                    <a:pt x="42" y="19"/>
                  </a:lnTo>
                  <a:lnTo>
                    <a:pt x="34" y="19"/>
                  </a:lnTo>
                  <a:lnTo>
                    <a:pt x="26" y="19"/>
                  </a:lnTo>
                  <a:lnTo>
                    <a:pt x="23" y="19"/>
                  </a:lnTo>
                  <a:lnTo>
                    <a:pt x="15" y="19"/>
                  </a:lnTo>
                  <a:lnTo>
                    <a:pt x="11" y="19"/>
                  </a:lnTo>
                  <a:lnTo>
                    <a:pt x="7" y="23"/>
                  </a:lnTo>
                  <a:lnTo>
                    <a:pt x="0" y="19"/>
                  </a:lnTo>
                  <a:lnTo>
                    <a:pt x="0" y="19"/>
                  </a:lnTo>
                  <a:lnTo>
                    <a:pt x="0" y="15"/>
                  </a:lnTo>
                  <a:lnTo>
                    <a:pt x="0" y="11"/>
                  </a:lnTo>
                  <a:lnTo>
                    <a:pt x="4" y="7"/>
                  </a:lnTo>
                  <a:lnTo>
                    <a:pt x="4" y="4"/>
                  </a:lnTo>
                  <a:close/>
                </a:path>
              </a:pathLst>
            </a:custGeom>
            <a:solidFill>
              <a:srgbClr val="F4B183"/>
            </a:solidFill>
            <a:ln>
              <a:noFill/>
            </a:ln>
          </p:spPr>
          <p:txBody>
            <a:bodyPr vert="horz" wrap="square" lIns="68580" tIns="34290" rIns="68580" bIns="34290" numCol="1" anchor="t" anchorCtr="0" compatLnSpc="1"/>
            <a:lstStyle/>
            <a:p>
              <a:endParaRPr lang="zh-CN" altLang="en-US" sz="1100">
                <a:cs typeface="+mn-ea"/>
              </a:endParaRPr>
            </a:p>
          </p:txBody>
        </p:sp>
        <p:sp>
          <p:nvSpPr>
            <p:cNvPr id="473" name="Freeform 225"/>
            <p:cNvSpPr/>
            <p:nvPr/>
          </p:nvSpPr>
          <p:spPr bwMode="auto">
            <a:xfrm>
              <a:off x="815451" y="2217554"/>
              <a:ext cx="376238" cy="459581"/>
            </a:xfrm>
            <a:custGeom>
              <a:avLst/>
              <a:gdLst>
                <a:gd name="T0" fmla="*/ 145 w 316"/>
                <a:gd name="T1" fmla="*/ 0 h 386"/>
                <a:gd name="T2" fmla="*/ 148 w 316"/>
                <a:gd name="T3" fmla="*/ 12 h 386"/>
                <a:gd name="T4" fmla="*/ 164 w 316"/>
                <a:gd name="T5" fmla="*/ 34 h 386"/>
                <a:gd name="T6" fmla="*/ 171 w 316"/>
                <a:gd name="T7" fmla="*/ 50 h 386"/>
                <a:gd name="T8" fmla="*/ 183 w 316"/>
                <a:gd name="T9" fmla="*/ 61 h 386"/>
                <a:gd name="T10" fmla="*/ 187 w 316"/>
                <a:gd name="T11" fmla="*/ 65 h 386"/>
                <a:gd name="T12" fmla="*/ 190 w 316"/>
                <a:gd name="T13" fmla="*/ 73 h 386"/>
                <a:gd name="T14" fmla="*/ 194 w 316"/>
                <a:gd name="T15" fmla="*/ 76 h 386"/>
                <a:gd name="T16" fmla="*/ 198 w 316"/>
                <a:gd name="T17" fmla="*/ 76 h 386"/>
                <a:gd name="T18" fmla="*/ 225 w 316"/>
                <a:gd name="T19" fmla="*/ 92 h 386"/>
                <a:gd name="T20" fmla="*/ 263 w 316"/>
                <a:gd name="T21" fmla="*/ 115 h 386"/>
                <a:gd name="T22" fmla="*/ 274 w 316"/>
                <a:gd name="T23" fmla="*/ 122 h 386"/>
                <a:gd name="T24" fmla="*/ 282 w 316"/>
                <a:gd name="T25" fmla="*/ 126 h 386"/>
                <a:gd name="T26" fmla="*/ 293 w 316"/>
                <a:gd name="T27" fmla="*/ 134 h 386"/>
                <a:gd name="T28" fmla="*/ 297 w 316"/>
                <a:gd name="T29" fmla="*/ 141 h 386"/>
                <a:gd name="T30" fmla="*/ 305 w 316"/>
                <a:gd name="T31" fmla="*/ 149 h 386"/>
                <a:gd name="T32" fmla="*/ 309 w 316"/>
                <a:gd name="T33" fmla="*/ 153 h 386"/>
                <a:gd name="T34" fmla="*/ 312 w 316"/>
                <a:gd name="T35" fmla="*/ 161 h 386"/>
                <a:gd name="T36" fmla="*/ 312 w 316"/>
                <a:gd name="T37" fmla="*/ 164 h 386"/>
                <a:gd name="T38" fmla="*/ 312 w 316"/>
                <a:gd name="T39" fmla="*/ 180 h 386"/>
                <a:gd name="T40" fmla="*/ 316 w 316"/>
                <a:gd name="T41" fmla="*/ 191 h 386"/>
                <a:gd name="T42" fmla="*/ 316 w 316"/>
                <a:gd name="T43" fmla="*/ 210 h 386"/>
                <a:gd name="T44" fmla="*/ 316 w 316"/>
                <a:gd name="T45" fmla="*/ 225 h 386"/>
                <a:gd name="T46" fmla="*/ 312 w 316"/>
                <a:gd name="T47" fmla="*/ 245 h 386"/>
                <a:gd name="T48" fmla="*/ 312 w 316"/>
                <a:gd name="T49" fmla="*/ 264 h 386"/>
                <a:gd name="T50" fmla="*/ 312 w 316"/>
                <a:gd name="T51" fmla="*/ 283 h 386"/>
                <a:gd name="T52" fmla="*/ 312 w 316"/>
                <a:gd name="T53" fmla="*/ 306 h 386"/>
                <a:gd name="T54" fmla="*/ 309 w 316"/>
                <a:gd name="T55" fmla="*/ 340 h 386"/>
                <a:gd name="T56" fmla="*/ 305 w 316"/>
                <a:gd name="T57" fmla="*/ 367 h 386"/>
                <a:gd name="T58" fmla="*/ 301 w 316"/>
                <a:gd name="T59" fmla="*/ 382 h 386"/>
                <a:gd name="T60" fmla="*/ 301 w 316"/>
                <a:gd name="T61" fmla="*/ 386 h 386"/>
                <a:gd name="T62" fmla="*/ 0 w 316"/>
                <a:gd name="T63" fmla="*/ 382 h 386"/>
                <a:gd name="T64" fmla="*/ 0 w 316"/>
                <a:gd name="T65" fmla="*/ 61 h 386"/>
                <a:gd name="T66" fmla="*/ 4 w 316"/>
                <a:gd name="T67" fmla="*/ 57 h 386"/>
                <a:gd name="T68" fmla="*/ 15 w 316"/>
                <a:gd name="T69" fmla="*/ 50 h 386"/>
                <a:gd name="T70" fmla="*/ 23 w 316"/>
                <a:gd name="T71" fmla="*/ 46 h 386"/>
                <a:gd name="T72" fmla="*/ 30 w 316"/>
                <a:gd name="T73" fmla="*/ 42 h 386"/>
                <a:gd name="T74" fmla="*/ 34 w 316"/>
                <a:gd name="T75" fmla="*/ 42 h 386"/>
                <a:gd name="T76" fmla="*/ 42 w 316"/>
                <a:gd name="T77" fmla="*/ 42 h 386"/>
                <a:gd name="T78" fmla="*/ 46 w 316"/>
                <a:gd name="T79" fmla="*/ 42 h 386"/>
                <a:gd name="T80" fmla="*/ 53 w 316"/>
                <a:gd name="T81" fmla="*/ 42 h 386"/>
                <a:gd name="T82" fmla="*/ 76 w 316"/>
                <a:gd name="T83" fmla="*/ 50 h 386"/>
                <a:gd name="T84" fmla="*/ 95 w 316"/>
                <a:gd name="T85" fmla="*/ 54 h 386"/>
                <a:gd name="T86" fmla="*/ 103 w 316"/>
                <a:gd name="T87" fmla="*/ 54 h 386"/>
                <a:gd name="T88" fmla="*/ 110 w 316"/>
                <a:gd name="T89" fmla="*/ 54 h 386"/>
                <a:gd name="T90" fmla="*/ 114 w 316"/>
                <a:gd name="T91" fmla="*/ 54 h 386"/>
                <a:gd name="T92" fmla="*/ 114 w 316"/>
                <a:gd name="T93" fmla="*/ 50 h 386"/>
                <a:gd name="T94" fmla="*/ 118 w 316"/>
                <a:gd name="T95" fmla="*/ 50 h 386"/>
                <a:gd name="T96" fmla="*/ 118 w 316"/>
                <a:gd name="T97" fmla="*/ 46 h 386"/>
                <a:gd name="T98" fmla="*/ 126 w 316"/>
                <a:gd name="T99" fmla="*/ 34 h 386"/>
                <a:gd name="T100" fmla="*/ 133 w 316"/>
                <a:gd name="T101" fmla="*/ 19 h 386"/>
                <a:gd name="T102" fmla="*/ 141 w 316"/>
                <a:gd name="T103" fmla="*/ 4 h 386"/>
                <a:gd name="T104" fmla="*/ 145 w 316"/>
                <a:gd name="T10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6" h="386">
                  <a:moveTo>
                    <a:pt x="145" y="0"/>
                  </a:moveTo>
                  <a:lnTo>
                    <a:pt x="148" y="12"/>
                  </a:lnTo>
                  <a:lnTo>
                    <a:pt x="164" y="34"/>
                  </a:lnTo>
                  <a:lnTo>
                    <a:pt x="171" y="50"/>
                  </a:lnTo>
                  <a:lnTo>
                    <a:pt x="183" y="61"/>
                  </a:lnTo>
                  <a:lnTo>
                    <a:pt x="187" y="65"/>
                  </a:lnTo>
                  <a:lnTo>
                    <a:pt x="190" y="73"/>
                  </a:lnTo>
                  <a:lnTo>
                    <a:pt x="194" y="76"/>
                  </a:lnTo>
                  <a:lnTo>
                    <a:pt x="198" y="76"/>
                  </a:lnTo>
                  <a:lnTo>
                    <a:pt x="225" y="92"/>
                  </a:lnTo>
                  <a:lnTo>
                    <a:pt x="263" y="115"/>
                  </a:lnTo>
                  <a:lnTo>
                    <a:pt x="274" y="122"/>
                  </a:lnTo>
                  <a:lnTo>
                    <a:pt x="282" y="126"/>
                  </a:lnTo>
                  <a:lnTo>
                    <a:pt x="293" y="134"/>
                  </a:lnTo>
                  <a:lnTo>
                    <a:pt x="297" y="141"/>
                  </a:lnTo>
                  <a:lnTo>
                    <a:pt x="305" y="149"/>
                  </a:lnTo>
                  <a:lnTo>
                    <a:pt x="309" y="153"/>
                  </a:lnTo>
                  <a:lnTo>
                    <a:pt x="312" y="161"/>
                  </a:lnTo>
                  <a:lnTo>
                    <a:pt x="312" y="164"/>
                  </a:lnTo>
                  <a:lnTo>
                    <a:pt x="312" y="180"/>
                  </a:lnTo>
                  <a:lnTo>
                    <a:pt x="316" y="191"/>
                  </a:lnTo>
                  <a:lnTo>
                    <a:pt x="316" y="210"/>
                  </a:lnTo>
                  <a:lnTo>
                    <a:pt x="316" y="225"/>
                  </a:lnTo>
                  <a:lnTo>
                    <a:pt x="312" y="245"/>
                  </a:lnTo>
                  <a:lnTo>
                    <a:pt x="312" y="264"/>
                  </a:lnTo>
                  <a:lnTo>
                    <a:pt x="312" y="283"/>
                  </a:lnTo>
                  <a:lnTo>
                    <a:pt x="312" y="306"/>
                  </a:lnTo>
                  <a:lnTo>
                    <a:pt x="309" y="340"/>
                  </a:lnTo>
                  <a:lnTo>
                    <a:pt x="305" y="367"/>
                  </a:lnTo>
                  <a:lnTo>
                    <a:pt x="301" y="382"/>
                  </a:lnTo>
                  <a:lnTo>
                    <a:pt x="301" y="386"/>
                  </a:lnTo>
                  <a:lnTo>
                    <a:pt x="0" y="382"/>
                  </a:lnTo>
                  <a:lnTo>
                    <a:pt x="0" y="61"/>
                  </a:lnTo>
                  <a:lnTo>
                    <a:pt x="4" y="57"/>
                  </a:lnTo>
                  <a:lnTo>
                    <a:pt x="15" y="50"/>
                  </a:lnTo>
                  <a:lnTo>
                    <a:pt x="23" y="46"/>
                  </a:lnTo>
                  <a:lnTo>
                    <a:pt x="30" y="42"/>
                  </a:lnTo>
                  <a:lnTo>
                    <a:pt x="34" y="42"/>
                  </a:lnTo>
                  <a:lnTo>
                    <a:pt x="42" y="42"/>
                  </a:lnTo>
                  <a:lnTo>
                    <a:pt x="46" y="42"/>
                  </a:lnTo>
                  <a:lnTo>
                    <a:pt x="53" y="42"/>
                  </a:lnTo>
                  <a:lnTo>
                    <a:pt x="76" y="50"/>
                  </a:lnTo>
                  <a:lnTo>
                    <a:pt x="95" y="54"/>
                  </a:lnTo>
                  <a:lnTo>
                    <a:pt x="103" y="54"/>
                  </a:lnTo>
                  <a:lnTo>
                    <a:pt x="110" y="54"/>
                  </a:lnTo>
                  <a:lnTo>
                    <a:pt x="114" y="54"/>
                  </a:lnTo>
                  <a:lnTo>
                    <a:pt x="114" y="50"/>
                  </a:lnTo>
                  <a:lnTo>
                    <a:pt x="118" y="50"/>
                  </a:lnTo>
                  <a:lnTo>
                    <a:pt x="118" y="46"/>
                  </a:lnTo>
                  <a:lnTo>
                    <a:pt x="126" y="34"/>
                  </a:lnTo>
                  <a:lnTo>
                    <a:pt x="133" y="19"/>
                  </a:lnTo>
                  <a:lnTo>
                    <a:pt x="141" y="4"/>
                  </a:lnTo>
                  <a:lnTo>
                    <a:pt x="145" y="0"/>
                  </a:lnTo>
                  <a:close/>
                </a:path>
              </a:pathLst>
            </a:custGeom>
            <a:solidFill>
              <a:schemeClr val="accent2">
                <a:lumMod val="75000"/>
              </a:schemeClr>
            </a:solidFill>
            <a:ln>
              <a:noFill/>
            </a:ln>
          </p:spPr>
          <p:txBody>
            <a:bodyPr vert="horz" wrap="square" lIns="68580" tIns="34290" rIns="68580" bIns="34290" numCol="1" anchor="t" anchorCtr="0" compatLnSpc="1"/>
            <a:lstStyle/>
            <a:p>
              <a:endParaRPr lang="zh-CN" altLang="en-US" sz="1100">
                <a:cs typeface="+mn-ea"/>
              </a:endParaRPr>
            </a:p>
          </p:txBody>
        </p:sp>
        <p:sp>
          <p:nvSpPr>
            <p:cNvPr id="474" name="Freeform 226"/>
            <p:cNvSpPr/>
            <p:nvPr/>
          </p:nvSpPr>
          <p:spPr bwMode="auto">
            <a:xfrm>
              <a:off x="1981073" y="2180643"/>
              <a:ext cx="1197769" cy="506016"/>
            </a:xfrm>
            <a:custGeom>
              <a:avLst/>
              <a:gdLst>
                <a:gd name="T0" fmla="*/ 4 w 1006"/>
                <a:gd name="T1" fmla="*/ 398 h 425"/>
                <a:gd name="T2" fmla="*/ 19 w 1006"/>
                <a:gd name="T3" fmla="*/ 340 h 425"/>
                <a:gd name="T4" fmla="*/ 35 w 1006"/>
                <a:gd name="T5" fmla="*/ 310 h 425"/>
                <a:gd name="T6" fmla="*/ 42 w 1006"/>
                <a:gd name="T7" fmla="*/ 291 h 425"/>
                <a:gd name="T8" fmla="*/ 73 w 1006"/>
                <a:gd name="T9" fmla="*/ 253 h 425"/>
                <a:gd name="T10" fmla="*/ 107 w 1006"/>
                <a:gd name="T11" fmla="*/ 207 h 425"/>
                <a:gd name="T12" fmla="*/ 126 w 1006"/>
                <a:gd name="T13" fmla="*/ 192 h 425"/>
                <a:gd name="T14" fmla="*/ 145 w 1006"/>
                <a:gd name="T15" fmla="*/ 176 h 425"/>
                <a:gd name="T16" fmla="*/ 172 w 1006"/>
                <a:gd name="T17" fmla="*/ 161 h 425"/>
                <a:gd name="T18" fmla="*/ 210 w 1006"/>
                <a:gd name="T19" fmla="*/ 146 h 425"/>
                <a:gd name="T20" fmla="*/ 252 w 1006"/>
                <a:gd name="T21" fmla="*/ 127 h 425"/>
                <a:gd name="T22" fmla="*/ 290 w 1006"/>
                <a:gd name="T23" fmla="*/ 111 h 425"/>
                <a:gd name="T24" fmla="*/ 332 w 1006"/>
                <a:gd name="T25" fmla="*/ 96 h 425"/>
                <a:gd name="T26" fmla="*/ 362 w 1006"/>
                <a:gd name="T27" fmla="*/ 85 h 425"/>
                <a:gd name="T28" fmla="*/ 374 w 1006"/>
                <a:gd name="T29" fmla="*/ 73 h 425"/>
                <a:gd name="T30" fmla="*/ 381 w 1006"/>
                <a:gd name="T31" fmla="*/ 62 h 425"/>
                <a:gd name="T32" fmla="*/ 389 w 1006"/>
                <a:gd name="T33" fmla="*/ 50 h 425"/>
                <a:gd name="T34" fmla="*/ 397 w 1006"/>
                <a:gd name="T35" fmla="*/ 27 h 425"/>
                <a:gd name="T36" fmla="*/ 400 w 1006"/>
                <a:gd name="T37" fmla="*/ 16 h 425"/>
                <a:gd name="T38" fmla="*/ 431 w 1006"/>
                <a:gd name="T39" fmla="*/ 8 h 425"/>
                <a:gd name="T40" fmla="*/ 477 w 1006"/>
                <a:gd name="T41" fmla="*/ 0 h 425"/>
                <a:gd name="T42" fmla="*/ 511 w 1006"/>
                <a:gd name="T43" fmla="*/ 0 h 425"/>
                <a:gd name="T44" fmla="*/ 549 w 1006"/>
                <a:gd name="T45" fmla="*/ 0 h 425"/>
                <a:gd name="T46" fmla="*/ 599 w 1006"/>
                <a:gd name="T47" fmla="*/ 8 h 425"/>
                <a:gd name="T48" fmla="*/ 633 w 1006"/>
                <a:gd name="T49" fmla="*/ 31 h 425"/>
                <a:gd name="T50" fmla="*/ 648 w 1006"/>
                <a:gd name="T51" fmla="*/ 58 h 425"/>
                <a:gd name="T52" fmla="*/ 660 w 1006"/>
                <a:gd name="T53" fmla="*/ 73 h 425"/>
                <a:gd name="T54" fmla="*/ 671 w 1006"/>
                <a:gd name="T55" fmla="*/ 81 h 425"/>
                <a:gd name="T56" fmla="*/ 690 w 1006"/>
                <a:gd name="T57" fmla="*/ 92 h 425"/>
                <a:gd name="T58" fmla="*/ 732 w 1006"/>
                <a:gd name="T59" fmla="*/ 111 h 425"/>
                <a:gd name="T60" fmla="*/ 793 w 1006"/>
                <a:gd name="T61" fmla="*/ 142 h 425"/>
                <a:gd name="T62" fmla="*/ 858 w 1006"/>
                <a:gd name="T63" fmla="*/ 172 h 425"/>
                <a:gd name="T64" fmla="*/ 900 w 1006"/>
                <a:gd name="T65" fmla="*/ 195 h 425"/>
                <a:gd name="T66" fmla="*/ 911 w 1006"/>
                <a:gd name="T67" fmla="*/ 199 h 425"/>
                <a:gd name="T68" fmla="*/ 930 w 1006"/>
                <a:gd name="T69" fmla="*/ 211 h 425"/>
                <a:gd name="T70" fmla="*/ 949 w 1006"/>
                <a:gd name="T71" fmla="*/ 226 h 425"/>
                <a:gd name="T72" fmla="*/ 968 w 1006"/>
                <a:gd name="T73" fmla="*/ 253 h 425"/>
                <a:gd name="T74" fmla="*/ 984 w 1006"/>
                <a:gd name="T75" fmla="*/ 276 h 425"/>
                <a:gd name="T76" fmla="*/ 991 w 1006"/>
                <a:gd name="T77" fmla="*/ 295 h 425"/>
                <a:gd name="T78" fmla="*/ 999 w 1006"/>
                <a:gd name="T79" fmla="*/ 318 h 425"/>
                <a:gd name="T80" fmla="*/ 1003 w 1006"/>
                <a:gd name="T81" fmla="*/ 340 h 425"/>
                <a:gd name="T82" fmla="*/ 1003 w 1006"/>
                <a:gd name="T83" fmla="*/ 367 h 425"/>
                <a:gd name="T84" fmla="*/ 1003 w 1006"/>
                <a:gd name="T85" fmla="*/ 402 h 425"/>
                <a:gd name="T86" fmla="*/ 995 w 1006"/>
                <a:gd name="T87" fmla="*/ 421 h 425"/>
                <a:gd name="T88" fmla="*/ 968 w 1006"/>
                <a:gd name="T89" fmla="*/ 421 h 425"/>
                <a:gd name="T90" fmla="*/ 892 w 1006"/>
                <a:gd name="T91" fmla="*/ 425 h 425"/>
                <a:gd name="T92" fmla="*/ 751 w 1006"/>
                <a:gd name="T93" fmla="*/ 425 h 425"/>
                <a:gd name="T94" fmla="*/ 576 w 1006"/>
                <a:gd name="T95" fmla="*/ 425 h 425"/>
                <a:gd name="T96" fmla="*/ 393 w 1006"/>
                <a:gd name="T97" fmla="*/ 421 h 425"/>
                <a:gd name="T98" fmla="*/ 225 w 1006"/>
                <a:gd name="T99" fmla="*/ 421 h 425"/>
                <a:gd name="T100" fmla="*/ 88 w 1006"/>
                <a:gd name="T101" fmla="*/ 417 h 425"/>
                <a:gd name="T102" fmla="*/ 12 w 1006"/>
                <a:gd name="T103" fmla="*/ 417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06" h="425">
                  <a:moveTo>
                    <a:pt x="0" y="417"/>
                  </a:moveTo>
                  <a:lnTo>
                    <a:pt x="4" y="398"/>
                  </a:lnTo>
                  <a:lnTo>
                    <a:pt x="12" y="363"/>
                  </a:lnTo>
                  <a:lnTo>
                    <a:pt x="19" y="340"/>
                  </a:lnTo>
                  <a:lnTo>
                    <a:pt x="27" y="318"/>
                  </a:lnTo>
                  <a:lnTo>
                    <a:pt x="35" y="310"/>
                  </a:lnTo>
                  <a:lnTo>
                    <a:pt x="38" y="298"/>
                  </a:lnTo>
                  <a:lnTo>
                    <a:pt x="42" y="291"/>
                  </a:lnTo>
                  <a:lnTo>
                    <a:pt x="46" y="283"/>
                  </a:lnTo>
                  <a:lnTo>
                    <a:pt x="73" y="253"/>
                  </a:lnTo>
                  <a:lnTo>
                    <a:pt x="99" y="214"/>
                  </a:lnTo>
                  <a:lnTo>
                    <a:pt x="107" y="207"/>
                  </a:lnTo>
                  <a:lnTo>
                    <a:pt x="115" y="199"/>
                  </a:lnTo>
                  <a:lnTo>
                    <a:pt x="126" y="192"/>
                  </a:lnTo>
                  <a:lnTo>
                    <a:pt x="137" y="180"/>
                  </a:lnTo>
                  <a:lnTo>
                    <a:pt x="145" y="176"/>
                  </a:lnTo>
                  <a:lnTo>
                    <a:pt x="160" y="169"/>
                  </a:lnTo>
                  <a:lnTo>
                    <a:pt x="172" y="161"/>
                  </a:lnTo>
                  <a:lnTo>
                    <a:pt x="183" y="157"/>
                  </a:lnTo>
                  <a:lnTo>
                    <a:pt x="210" y="146"/>
                  </a:lnTo>
                  <a:lnTo>
                    <a:pt x="233" y="134"/>
                  </a:lnTo>
                  <a:lnTo>
                    <a:pt x="252" y="127"/>
                  </a:lnTo>
                  <a:lnTo>
                    <a:pt x="271" y="119"/>
                  </a:lnTo>
                  <a:lnTo>
                    <a:pt x="290" y="111"/>
                  </a:lnTo>
                  <a:lnTo>
                    <a:pt x="309" y="104"/>
                  </a:lnTo>
                  <a:lnTo>
                    <a:pt x="332" y="96"/>
                  </a:lnTo>
                  <a:lnTo>
                    <a:pt x="355" y="88"/>
                  </a:lnTo>
                  <a:lnTo>
                    <a:pt x="362" y="85"/>
                  </a:lnTo>
                  <a:lnTo>
                    <a:pt x="370" y="81"/>
                  </a:lnTo>
                  <a:lnTo>
                    <a:pt x="374" y="73"/>
                  </a:lnTo>
                  <a:lnTo>
                    <a:pt x="378" y="69"/>
                  </a:lnTo>
                  <a:lnTo>
                    <a:pt x="381" y="62"/>
                  </a:lnTo>
                  <a:lnTo>
                    <a:pt x="385" y="58"/>
                  </a:lnTo>
                  <a:lnTo>
                    <a:pt x="389" y="50"/>
                  </a:lnTo>
                  <a:lnTo>
                    <a:pt x="389" y="46"/>
                  </a:lnTo>
                  <a:lnTo>
                    <a:pt x="397" y="27"/>
                  </a:lnTo>
                  <a:lnTo>
                    <a:pt x="397" y="16"/>
                  </a:lnTo>
                  <a:lnTo>
                    <a:pt x="400" y="16"/>
                  </a:lnTo>
                  <a:lnTo>
                    <a:pt x="412" y="12"/>
                  </a:lnTo>
                  <a:lnTo>
                    <a:pt x="431" y="8"/>
                  </a:lnTo>
                  <a:lnTo>
                    <a:pt x="458" y="4"/>
                  </a:lnTo>
                  <a:lnTo>
                    <a:pt x="477" y="0"/>
                  </a:lnTo>
                  <a:lnTo>
                    <a:pt x="492" y="0"/>
                  </a:lnTo>
                  <a:lnTo>
                    <a:pt x="511" y="0"/>
                  </a:lnTo>
                  <a:lnTo>
                    <a:pt x="530" y="0"/>
                  </a:lnTo>
                  <a:lnTo>
                    <a:pt x="549" y="0"/>
                  </a:lnTo>
                  <a:lnTo>
                    <a:pt x="572" y="4"/>
                  </a:lnTo>
                  <a:lnTo>
                    <a:pt x="599" y="8"/>
                  </a:lnTo>
                  <a:lnTo>
                    <a:pt x="621" y="12"/>
                  </a:lnTo>
                  <a:lnTo>
                    <a:pt x="633" y="31"/>
                  </a:lnTo>
                  <a:lnTo>
                    <a:pt x="641" y="46"/>
                  </a:lnTo>
                  <a:lnTo>
                    <a:pt x="648" y="58"/>
                  </a:lnTo>
                  <a:lnTo>
                    <a:pt x="656" y="69"/>
                  </a:lnTo>
                  <a:lnTo>
                    <a:pt x="660" y="73"/>
                  </a:lnTo>
                  <a:lnTo>
                    <a:pt x="667" y="77"/>
                  </a:lnTo>
                  <a:lnTo>
                    <a:pt x="671" y="81"/>
                  </a:lnTo>
                  <a:lnTo>
                    <a:pt x="679" y="85"/>
                  </a:lnTo>
                  <a:lnTo>
                    <a:pt x="690" y="92"/>
                  </a:lnTo>
                  <a:lnTo>
                    <a:pt x="709" y="100"/>
                  </a:lnTo>
                  <a:lnTo>
                    <a:pt x="732" y="111"/>
                  </a:lnTo>
                  <a:lnTo>
                    <a:pt x="759" y="127"/>
                  </a:lnTo>
                  <a:lnTo>
                    <a:pt x="793" y="142"/>
                  </a:lnTo>
                  <a:lnTo>
                    <a:pt x="827" y="157"/>
                  </a:lnTo>
                  <a:lnTo>
                    <a:pt x="858" y="172"/>
                  </a:lnTo>
                  <a:lnTo>
                    <a:pt x="881" y="188"/>
                  </a:lnTo>
                  <a:lnTo>
                    <a:pt x="900" y="195"/>
                  </a:lnTo>
                  <a:lnTo>
                    <a:pt x="907" y="195"/>
                  </a:lnTo>
                  <a:lnTo>
                    <a:pt x="911" y="199"/>
                  </a:lnTo>
                  <a:lnTo>
                    <a:pt x="923" y="207"/>
                  </a:lnTo>
                  <a:lnTo>
                    <a:pt x="930" y="211"/>
                  </a:lnTo>
                  <a:lnTo>
                    <a:pt x="942" y="218"/>
                  </a:lnTo>
                  <a:lnTo>
                    <a:pt x="949" y="226"/>
                  </a:lnTo>
                  <a:lnTo>
                    <a:pt x="961" y="237"/>
                  </a:lnTo>
                  <a:lnTo>
                    <a:pt x="968" y="253"/>
                  </a:lnTo>
                  <a:lnTo>
                    <a:pt x="980" y="264"/>
                  </a:lnTo>
                  <a:lnTo>
                    <a:pt x="984" y="276"/>
                  </a:lnTo>
                  <a:lnTo>
                    <a:pt x="987" y="283"/>
                  </a:lnTo>
                  <a:lnTo>
                    <a:pt x="991" y="295"/>
                  </a:lnTo>
                  <a:lnTo>
                    <a:pt x="995" y="306"/>
                  </a:lnTo>
                  <a:lnTo>
                    <a:pt x="999" y="318"/>
                  </a:lnTo>
                  <a:lnTo>
                    <a:pt x="999" y="329"/>
                  </a:lnTo>
                  <a:lnTo>
                    <a:pt x="1003" y="340"/>
                  </a:lnTo>
                  <a:lnTo>
                    <a:pt x="1003" y="356"/>
                  </a:lnTo>
                  <a:lnTo>
                    <a:pt x="1003" y="367"/>
                  </a:lnTo>
                  <a:lnTo>
                    <a:pt x="1006" y="386"/>
                  </a:lnTo>
                  <a:lnTo>
                    <a:pt x="1003" y="402"/>
                  </a:lnTo>
                  <a:lnTo>
                    <a:pt x="1003" y="417"/>
                  </a:lnTo>
                  <a:lnTo>
                    <a:pt x="995" y="421"/>
                  </a:lnTo>
                  <a:lnTo>
                    <a:pt x="984" y="421"/>
                  </a:lnTo>
                  <a:lnTo>
                    <a:pt x="968" y="421"/>
                  </a:lnTo>
                  <a:lnTo>
                    <a:pt x="945" y="421"/>
                  </a:lnTo>
                  <a:lnTo>
                    <a:pt x="892" y="425"/>
                  </a:lnTo>
                  <a:lnTo>
                    <a:pt x="827" y="425"/>
                  </a:lnTo>
                  <a:lnTo>
                    <a:pt x="751" y="425"/>
                  </a:lnTo>
                  <a:lnTo>
                    <a:pt x="667" y="425"/>
                  </a:lnTo>
                  <a:lnTo>
                    <a:pt x="576" y="425"/>
                  </a:lnTo>
                  <a:lnTo>
                    <a:pt x="484" y="421"/>
                  </a:lnTo>
                  <a:lnTo>
                    <a:pt x="393" y="421"/>
                  </a:lnTo>
                  <a:lnTo>
                    <a:pt x="305" y="421"/>
                  </a:lnTo>
                  <a:lnTo>
                    <a:pt x="225" y="421"/>
                  </a:lnTo>
                  <a:lnTo>
                    <a:pt x="149" y="417"/>
                  </a:lnTo>
                  <a:lnTo>
                    <a:pt x="88" y="417"/>
                  </a:lnTo>
                  <a:lnTo>
                    <a:pt x="42" y="417"/>
                  </a:lnTo>
                  <a:lnTo>
                    <a:pt x="12" y="417"/>
                  </a:lnTo>
                  <a:lnTo>
                    <a:pt x="0" y="417"/>
                  </a:lnTo>
                  <a:close/>
                </a:path>
              </a:pathLst>
            </a:custGeom>
            <a:solidFill>
              <a:schemeClr val="accent2">
                <a:lumMod val="60000"/>
                <a:lumOff val="40000"/>
              </a:schemeClr>
            </a:solidFill>
            <a:ln>
              <a:noFill/>
            </a:ln>
          </p:spPr>
          <p:txBody>
            <a:bodyPr vert="horz" wrap="square" lIns="68580" tIns="34290" rIns="68580" bIns="34290" numCol="1" anchor="t" anchorCtr="0" compatLnSpc="1"/>
            <a:lstStyle/>
            <a:p>
              <a:endParaRPr lang="zh-CN" altLang="en-US" sz="1100">
                <a:cs typeface="+mn-ea"/>
              </a:endParaRPr>
            </a:p>
          </p:txBody>
        </p:sp>
        <p:sp>
          <p:nvSpPr>
            <p:cNvPr id="475" name="Freeform 227"/>
            <p:cNvSpPr/>
            <p:nvPr/>
          </p:nvSpPr>
          <p:spPr bwMode="auto">
            <a:xfrm>
              <a:off x="991663" y="2162784"/>
              <a:ext cx="217884" cy="291704"/>
            </a:xfrm>
            <a:custGeom>
              <a:avLst/>
              <a:gdLst>
                <a:gd name="T0" fmla="*/ 31 w 183"/>
                <a:gd name="T1" fmla="*/ 0 h 245"/>
                <a:gd name="T2" fmla="*/ 27 w 183"/>
                <a:gd name="T3" fmla="*/ 8 h 245"/>
                <a:gd name="T4" fmla="*/ 16 w 183"/>
                <a:gd name="T5" fmla="*/ 27 h 245"/>
                <a:gd name="T6" fmla="*/ 8 w 183"/>
                <a:gd name="T7" fmla="*/ 38 h 245"/>
                <a:gd name="T8" fmla="*/ 4 w 183"/>
                <a:gd name="T9" fmla="*/ 50 h 245"/>
                <a:gd name="T10" fmla="*/ 0 w 183"/>
                <a:gd name="T11" fmla="*/ 54 h 245"/>
                <a:gd name="T12" fmla="*/ 0 w 183"/>
                <a:gd name="T13" fmla="*/ 61 h 245"/>
                <a:gd name="T14" fmla="*/ 0 w 183"/>
                <a:gd name="T15" fmla="*/ 65 h 245"/>
                <a:gd name="T16" fmla="*/ 4 w 183"/>
                <a:gd name="T17" fmla="*/ 69 h 245"/>
                <a:gd name="T18" fmla="*/ 12 w 183"/>
                <a:gd name="T19" fmla="*/ 84 h 245"/>
                <a:gd name="T20" fmla="*/ 19 w 183"/>
                <a:gd name="T21" fmla="*/ 103 h 245"/>
                <a:gd name="T22" fmla="*/ 23 w 183"/>
                <a:gd name="T23" fmla="*/ 111 h 245"/>
                <a:gd name="T24" fmla="*/ 31 w 183"/>
                <a:gd name="T25" fmla="*/ 122 h 245"/>
                <a:gd name="T26" fmla="*/ 35 w 183"/>
                <a:gd name="T27" fmla="*/ 126 h 245"/>
                <a:gd name="T28" fmla="*/ 42 w 183"/>
                <a:gd name="T29" fmla="*/ 130 h 245"/>
                <a:gd name="T30" fmla="*/ 46 w 183"/>
                <a:gd name="T31" fmla="*/ 134 h 245"/>
                <a:gd name="T32" fmla="*/ 54 w 183"/>
                <a:gd name="T33" fmla="*/ 134 h 245"/>
                <a:gd name="T34" fmla="*/ 65 w 183"/>
                <a:gd name="T35" fmla="*/ 138 h 245"/>
                <a:gd name="T36" fmla="*/ 84 w 183"/>
                <a:gd name="T37" fmla="*/ 145 h 245"/>
                <a:gd name="T38" fmla="*/ 96 w 183"/>
                <a:gd name="T39" fmla="*/ 149 h 245"/>
                <a:gd name="T40" fmla="*/ 103 w 183"/>
                <a:gd name="T41" fmla="*/ 157 h 245"/>
                <a:gd name="T42" fmla="*/ 115 w 183"/>
                <a:gd name="T43" fmla="*/ 161 h 245"/>
                <a:gd name="T44" fmla="*/ 122 w 183"/>
                <a:gd name="T45" fmla="*/ 168 h 245"/>
                <a:gd name="T46" fmla="*/ 134 w 183"/>
                <a:gd name="T47" fmla="*/ 176 h 245"/>
                <a:gd name="T48" fmla="*/ 141 w 183"/>
                <a:gd name="T49" fmla="*/ 184 h 245"/>
                <a:gd name="T50" fmla="*/ 149 w 183"/>
                <a:gd name="T51" fmla="*/ 191 h 245"/>
                <a:gd name="T52" fmla="*/ 157 w 183"/>
                <a:gd name="T53" fmla="*/ 199 h 245"/>
                <a:gd name="T54" fmla="*/ 164 w 183"/>
                <a:gd name="T55" fmla="*/ 210 h 245"/>
                <a:gd name="T56" fmla="*/ 168 w 183"/>
                <a:gd name="T57" fmla="*/ 222 h 245"/>
                <a:gd name="T58" fmla="*/ 172 w 183"/>
                <a:gd name="T59" fmla="*/ 233 h 245"/>
                <a:gd name="T60" fmla="*/ 176 w 183"/>
                <a:gd name="T61" fmla="*/ 245 h 245"/>
                <a:gd name="T62" fmla="*/ 180 w 183"/>
                <a:gd name="T63" fmla="*/ 218 h 245"/>
                <a:gd name="T64" fmla="*/ 183 w 183"/>
                <a:gd name="T65" fmla="*/ 199 h 245"/>
                <a:gd name="T66" fmla="*/ 183 w 183"/>
                <a:gd name="T67" fmla="*/ 180 h 245"/>
                <a:gd name="T68" fmla="*/ 183 w 183"/>
                <a:gd name="T69" fmla="*/ 168 h 245"/>
                <a:gd name="T70" fmla="*/ 183 w 183"/>
                <a:gd name="T71" fmla="*/ 153 h 245"/>
                <a:gd name="T72" fmla="*/ 183 w 183"/>
                <a:gd name="T73" fmla="*/ 149 h 245"/>
                <a:gd name="T74" fmla="*/ 180 w 183"/>
                <a:gd name="T75" fmla="*/ 134 h 245"/>
                <a:gd name="T76" fmla="*/ 176 w 183"/>
                <a:gd name="T77" fmla="*/ 100 h 245"/>
                <a:gd name="T78" fmla="*/ 176 w 183"/>
                <a:gd name="T79" fmla="*/ 80 h 245"/>
                <a:gd name="T80" fmla="*/ 176 w 183"/>
                <a:gd name="T81" fmla="*/ 65 h 245"/>
                <a:gd name="T82" fmla="*/ 176 w 183"/>
                <a:gd name="T83" fmla="*/ 58 h 245"/>
                <a:gd name="T84" fmla="*/ 176 w 183"/>
                <a:gd name="T85" fmla="*/ 50 h 245"/>
                <a:gd name="T86" fmla="*/ 180 w 183"/>
                <a:gd name="T87" fmla="*/ 42 h 245"/>
                <a:gd name="T88" fmla="*/ 183 w 183"/>
                <a:gd name="T89" fmla="*/ 38 h 245"/>
                <a:gd name="T90" fmla="*/ 183 w 183"/>
                <a:gd name="T91" fmla="*/ 31 h 245"/>
                <a:gd name="T92" fmla="*/ 180 w 183"/>
                <a:gd name="T93" fmla="*/ 27 h 245"/>
                <a:gd name="T94" fmla="*/ 180 w 183"/>
                <a:gd name="T95" fmla="*/ 19 h 245"/>
                <a:gd name="T96" fmla="*/ 180 w 183"/>
                <a:gd name="T97" fmla="*/ 15 h 245"/>
                <a:gd name="T98" fmla="*/ 180 w 183"/>
                <a:gd name="T99" fmla="*/ 4 h 245"/>
                <a:gd name="T100" fmla="*/ 180 w 183"/>
                <a:gd name="T101" fmla="*/ 4 h 245"/>
                <a:gd name="T102" fmla="*/ 176 w 183"/>
                <a:gd name="T103" fmla="*/ 4 h 245"/>
                <a:gd name="T104" fmla="*/ 164 w 183"/>
                <a:gd name="T105" fmla="*/ 4 h 245"/>
                <a:gd name="T106" fmla="*/ 145 w 183"/>
                <a:gd name="T107" fmla="*/ 8 h 245"/>
                <a:gd name="T108" fmla="*/ 126 w 183"/>
                <a:gd name="T109" fmla="*/ 8 h 245"/>
                <a:gd name="T110" fmla="*/ 103 w 183"/>
                <a:gd name="T111" fmla="*/ 8 h 245"/>
                <a:gd name="T112" fmla="*/ 77 w 183"/>
                <a:gd name="T113" fmla="*/ 8 h 245"/>
                <a:gd name="T114" fmla="*/ 65 w 183"/>
                <a:gd name="T115" fmla="*/ 8 h 245"/>
                <a:gd name="T116" fmla="*/ 54 w 183"/>
                <a:gd name="T117" fmla="*/ 4 h 245"/>
                <a:gd name="T118" fmla="*/ 42 w 183"/>
                <a:gd name="T119" fmla="*/ 4 h 245"/>
                <a:gd name="T120" fmla="*/ 31 w 183"/>
                <a:gd name="T12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3" h="245">
                  <a:moveTo>
                    <a:pt x="31" y="0"/>
                  </a:moveTo>
                  <a:lnTo>
                    <a:pt x="27" y="8"/>
                  </a:lnTo>
                  <a:lnTo>
                    <a:pt x="16" y="27"/>
                  </a:lnTo>
                  <a:lnTo>
                    <a:pt x="8" y="38"/>
                  </a:lnTo>
                  <a:lnTo>
                    <a:pt x="4" y="50"/>
                  </a:lnTo>
                  <a:lnTo>
                    <a:pt x="0" y="54"/>
                  </a:lnTo>
                  <a:lnTo>
                    <a:pt x="0" y="61"/>
                  </a:lnTo>
                  <a:lnTo>
                    <a:pt x="0" y="65"/>
                  </a:lnTo>
                  <a:lnTo>
                    <a:pt x="4" y="69"/>
                  </a:lnTo>
                  <a:lnTo>
                    <a:pt x="12" y="84"/>
                  </a:lnTo>
                  <a:lnTo>
                    <a:pt x="19" y="103"/>
                  </a:lnTo>
                  <a:lnTo>
                    <a:pt x="23" y="111"/>
                  </a:lnTo>
                  <a:lnTo>
                    <a:pt x="31" y="122"/>
                  </a:lnTo>
                  <a:lnTo>
                    <a:pt x="35" y="126"/>
                  </a:lnTo>
                  <a:lnTo>
                    <a:pt x="42" y="130"/>
                  </a:lnTo>
                  <a:lnTo>
                    <a:pt x="46" y="134"/>
                  </a:lnTo>
                  <a:lnTo>
                    <a:pt x="54" y="134"/>
                  </a:lnTo>
                  <a:lnTo>
                    <a:pt x="65" y="138"/>
                  </a:lnTo>
                  <a:lnTo>
                    <a:pt x="84" y="145"/>
                  </a:lnTo>
                  <a:lnTo>
                    <a:pt x="96" y="149"/>
                  </a:lnTo>
                  <a:lnTo>
                    <a:pt x="103" y="157"/>
                  </a:lnTo>
                  <a:lnTo>
                    <a:pt x="115" y="161"/>
                  </a:lnTo>
                  <a:lnTo>
                    <a:pt x="122" y="168"/>
                  </a:lnTo>
                  <a:lnTo>
                    <a:pt x="134" y="176"/>
                  </a:lnTo>
                  <a:lnTo>
                    <a:pt x="141" y="184"/>
                  </a:lnTo>
                  <a:lnTo>
                    <a:pt x="149" y="191"/>
                  </a:lnTo>
                  <a:lnTo>
                    <a:pt x="157" y="199"/>
                  </a:lnTo>
                  <a:lnTo>
                    <a:pt x="164" y="210"/>
                  </a:lnTo>
                  <a:lnTo>
                    <a:pt x="168" y="222"/>
                  </a:lnTo>
                  <a:lnTo>
                    <a:pt x="172" y="233"/>
                  </a:lnTo>
                  <a:lnTo>
                    <a:pt x="176" y="245"/>
                  </a:lnTo>
                  <a:lnTo>
                    <a:pt x="180" y="218"/>
                  </a:lnTo>
                  <a:lnTo>
                    <a:pt x="183" y="199"/>
                  </a:lnTo>
                  <a:lnTo>
                    <a:pt x="183" y="180"/>
                  </a:lnTo>
                  <a:lnTo>
                    <a:pt x="183" y="168"/>
                  </a:lnTo>
                  <a:lnTo>
                    <a:pt x="183" y="153"/>
                  </a:lnTo>
                  <a:lnTo>
                    <a:pt x="183" y="149"/>
                  </a:lnTo>
                  <a:lnTo>
                    <a:pt x="180" y="134"/>
                  </a:lnTo>
                  <a:lnTo>
                    <a:pt x="176" y="100"/>
                  </a:lnTo>
                  <a:lnTo>
                    <a:pt x="176" y="80"/>
                  </a:lnTo>
                  <a:lnTo>
                    <a:pt x="176" y="65"/>
                  </a:lnTo>
                  <a:lnTo>
                    <a:pt x="176" y="58"/>
                  </a:lnTo>
                  <a:lnTo>
                    <a:pt x="176" y="50"/>
                  </a:lnTo>
                  <a:lnTo>
                    <a:pt x="180" y="42"/>
                  </a:lnTo>
                  <a:lnTo>
                    <a:pt x="183" y="38"/>
                  </a:lnTo>
                  <a:lnTo>
                    <a:pt x="183" y="31"/>
                  </a:lnTo>
                  <a:lnTo>
                    <a:pt x="180" y="27"/>
                  </a:lnTo>
                  <a:lnTo>
                    <a:pt x="180" y="19"/>
                  </a:lnTo>
                  <a:lnTo>
                    <a:pt x="180" y="15"/>
                  </a:lnTo>
                  <a:lnTo>
                    <a:pt x="180" y="4"/>
                  </a:lnTo>
                  <a:lnTo>
                    <a:pt x="180" y="4"/>
                  </a:lnTo>
                  <a:lnTo>
                    <a:pt x="176" y="4"/>
                  </a:lnTo>
                  <a:lnTo>
                    <a:pt x="164" y="4"/>
                  </a:lnTo>
                  <a:lnTo>
                    <a:pt x="145" y="8"/>
                  </a:lnTo>
                  <a:lnTo>
                    <a:pt x="126" y="8"/>
                  </a:lnTo>
                  <a:lnTo>
                    <a:pt x="103" y="8"/>
                  </a:lnTo>
                  <a:lnTo>
                    <a:pt x="77" y="8"/>
                  </a:lnTo>
                  <a:lnTo>
                    <a:pt x="65" y="8"/>
                  </a:lnTo>
                  <a:lnTo>
                    <a:pt x="54" y="4"/>
                  </a:lnTo>
                  <a:lnTo>
                    <a:pt x="42" y="4"/>
                  </a:lnTo>
                  <a:lnTo>
                    <a:pt x="31" y="0"/>
                  </a:lnTo>
                  <a:close/>
                </a:path>
              </a:pathLst>
            </a:custGeom>
            <a:solidFill>
              <a:srgbClr val="F4B183"/>
            </a:solidFill>
            <a:ln>
              <a:noFill/>
            </a:ln>
          </p:spPr>
          <p:txBody>
            <a:bodyPr vert="horz" wrap="square" lIns="68580" tIns="34290" rIns="68580" bIns="34290" numCol="1" anchor="t" anchorCtr="0" compatLnSpc="1"/>
            <a:lstStyle/>
            <a:p>
              <a:endParaRPr lang="zh-CN" altLang="en-US" sz="1100">
                <a:cs typeface="+mn-ea"/>
              </a:endParaRPr>
            </a:p>
          </p:txBody>
        </p:sp>
        <p:sp>
          <p:nvSpPr>
            <p:cNvPr id="476" name="Freeform 228"/>
            <p:cNvSpPr/>
            <p:nvPr/>
          </p:nvSpPr>
          <p:spPr bwMode="auto">
            <a:xfrm>
              <a:off x="973803" y="2544975"/>
              <a:ext cx="213122" cy="132160"/>
            </a:xfrm>
            <a:custGeom>
              <a:avLst/>
              <a:gdLst>
                <a:gd name="T0" fmla="*/ 168 w 179"/>
                <a:gd name="T1" fmla="*/ 0 h 111"/>
                <a:gd name="T2" fmla="*/ 164 w 179"/>
                <a:gd name="T3" fmla="*/ 0 h 111"/>
                <a:gd name="T4" fmla="*/ 149 w 179"/>
                <a:gd name="T5" fmla="*/ 4 h 111"/>
                <a:gd name="T6" fmla="*/ 126 w 179"/>
                <a:gd name="T7" fmla="*/ 8 h 111"/>
                <a:gd name="T8" fmla="*/ 99 w 179"/>
                <a:gd name="T9" fmla="*/ 12 h 111"/>
                <a:gd name="T10" fmla="*/ 84 w 179"/>
                <a:gd name="T11" fmla="*/ 19 h 111"/>
                <a:gd name="T12" fmla="*/ 73 w 179"/>
                <a:gd name="T13" fmla="*/ 23 h 111"/>
                <a:gd name="T14" fmla="*/ 57 w 179"/>
                <a:gd name="T15" fmla="*/ 27 h 111"/>
                <a:gd name="T16" fmla="*/ 46 w 179"/>
                <a:gd name="T17" fmla="*/ 34 h 111"/>
                <a:gd name="T18" fmla="*/ 38 w 179"/>
                <a:gd name="T19" fmla="*/ 38 h 111"/>
                <a:gd name="T20" fmla="*/ 27 w 179"/>
                <a:gd name="T21" fmla="*/ 46 h 111"/>
                <a:gd name="T22" fmla="*/ 23 w 179"/>
                <a:gd name="T23" fmla="*/ 50 h 111"/>
                <a:gd name="T24" fmla="*/ 19 w 179"/>
                <a:gd name="T25" fmla="*/ 57 h 111"/>
                <a:gd name="T26" fmla="*/ 19 w 179"/>
                <a:gd name="T27" fmla="*/ 61 h 111"/>
                <a:gd name="T28" fmla="*/ 19 w 179"/>
                <a:gd name="T29" fmla="*/ 65 h 111"/>
                <a:gd name="T30" fmla="*/ 8 w 179"/>
                <a:gd name="T31" fmla="*/ 96 h 111"/>
                <a:gd name="T32" fmla="*/ 4 w 179"/>
                <a:gd name="T33" fmla="*/ 107 h 111"/>
                <a:gd name="T34" fmla="*/ 4 w 179"/>
                <a:gd name="T35" fmla="*/ 111 h 111"/>
                <a:gd name="T36" fmla="*/ 0 w 179"/>
                <a:gd name="T37" fmla="*/ 111 h 111"/>
                <a:gd name="T38" fmla="*/ 172 w 179"/>
                <a:gd name="T39" fmla="*/ 107 h 111"/>
                <a:gd name="T40" fmla="*/ 179 w 179"/>
                <a:gd name="T41" fmla="*/ 0 h 111"/>
                <a:gd name="T42" fmla="*/ 168 w 179"/>
                <a:gd name="T43"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9" h="111">
                  <a:moveTo>
                    <a:pt x="168" y="0"/>
                  </a:moveTo>
                  <a:lnTo>
                    <a:pt x="164" y="0"/>
                  </a:lnTo>
                  <a:lnTo>
                    <a:pt x="149" y="4"/>
                  </a:lnTo>
                  <a:lnTo>
                    <a:pt x="126" y="8"/>
                  </a:lnTo>
                  <a:lnTo>
                    <a:pt x="99" y="12"/>
                  </a:lnTo>
                  <a:lnTo>
                    <a:pt x="84" y="19"/>
                  </a:lnTo>
                  <a:lnTo>
                    <a:pt x="73" y="23"/>
                  </a:lnTo>
                  <a:lnTo>
                    <a:pt x="57" y="27"/>
                  </a:lnTo>
                  <a:lnTo>
                    <a:pt x="46" y="34"/>
                  </a:lnTo>
                  <a:lnTo>
                    <a:pt x="38" y="38"/>
                  </a:lnTo>
                  <a:lnTo>
                    <a:pt x="27" y="46"/>
                  </a:lnTo>
                  <a:lnTo>
                    <a:pt x="23" y="50"/>
                  </a:lnTo>
                  <a:lnTo>
                    <a:pt x="19" y="57"/>
                  </a:lnTo>
                  <a:lnTo>
                    <a:pt x="19" y="61"/>
                  </a:lnTo>
                  <a:lnTo>
                    <a:pt x="19" y="65"/>
                  </a:lnTo>
                  <a:lnTo>
                    <a:pt x="8" y="96"/>
                  </a:lnTo>
                  <a:lnTo>
                    <a:pt x="4" y="107"/>
                  </a:lnTo>
                  <a:lnTo>
                    <a:pt x="4" y="111"/>
                  </a:lnTo>
                  <a:lnTo>
                    <a:pt x="0" y="111"/>
                  </a:lnTo>
                  <a:lnTo>
                    <a:pt x="172" y="107"/>
                  </a:lnTo>
                  <a:lnTo>
                    <a:pt x="179" y="0"/>
                  </a:lnTo>
                  <a:lnTo>
                    <a:pt x="168" y="0"/>
                  </a:lnTo>
                  <a:close/>
                </a:path>
              </a:pathLst>
            </a:custGeom>
            <a:solidFill>
              <a:srgbClr val="F4B183"/>
            </a:solidFill>
            <a:ln>
              <a:noFill/>
            </a:ln>
          </p:spPr>
          <p:txBody>
            <a:bodyPr vert="horz" wrap="square" lIns="68580" tIns="34290" rIns="68580" bIns="34290" numCol="1" anchor="t" anchorCtr="0" compatLnSpc="1"/>
            <a:lstStyle/>
            <a:p>
              <a:endParaRPr lang="zh-CN" altLang="en-US" sz="1100">
                <a:cs typeface="+mn-ea"/>
              </a:endParaRPr>
            </a:p>
          </p:txBody>
        </p:sp>
        <p:sp>
          <p:nvSpPr>
            <p:cNvPr id="477" name="Freeform 229"/>
            <p:cNvSpPr/>
            <p:nvPr/>
          </p:nvSpPr>
          <p:spPr bwMode="auto">
            <a:xfrm>
              <a:off x="1650078" y="2559263"/>
              <a:ext cx="204788" cy="117872"/>
            </a:xfrm>
            <a:custGeom>
              <a:avLst/>
              <a:gdLst>
                <a:gd name="T0" fmla="*/ 0 w 172"/>
                <a:gd name="T1" fmla="*/ 0 h 99"/>
                <a:gd name="T2" fmla="*/ 8 w 172"/>
                <a:gd name="T3" fmla="*/ 3 h 99"/>
                <a:gd name="T4" fmla="*/ 23 w 172"/>
                <a:gd name="T5" fmla="*/ 3 h 99"/>
                <a:gd name="T6" fmla="*/ 34 w 172"/>
                <a:gd name="T7" fmla="*/ 7 h 99"/>
                <a:gd name="T8" fmla="*/ 46 w 172"/>
                <a:gd name="T9" fmla="*/ 11 h 99"/>
                <a:gd name="T10" fmla="*/ 61 w 172"/>
                <a:gd name="T11" fmla="*/ 15 h 99"/>
                <a:gd name="T12" fmla="*/ 72 w 172"/>
                <a:gd name="T13" fmla="*/ 19 h 99"/>
                <a:gd name="T14" fmla="*/ 88 w 172"/>
                <a:gd name="T15" fmla="*/ 22 h 99"/>
                <a:gd name="T16" fmla="*/ 103 w 172"/>
                <a:gd name="T17" fmla="*/ 30 h 99"/>
                <a:gd name="T18" fmla="*/ 118 w 172"/>
                <a:gd name="T19" fmla="*/ 38 h 99"/>
                <a:gd name="T20" fmla="*/ 130 w 172"/>
                <a:gd name="T21" fmla="*/ 45 h 99"/>
                <a:gd name="T22" fmla="*/ 137 w 172"/>
                <a:gd name="T23" fmla="*/ 53 h 99"/>
                <a:gd name="T24" fmla="*/ 145 w 172"/>
                <a:gd name="T25" fmla="*/ 57 h 99"/>
                <a:gd name="T26" fmla="*/ 149 w 172"/>
                <a:gd name="T27" fmla="*/ 65 h 99"/>
                <a:gd name="T28" fmla="*/ 156 w 172"/>
                <a:gd name="T29" fmla="*/ 68 h 99"/>
                <a:gd name="T30" fmla="*/ 160 w 172"/>
                <a:gd name="T31" fmla="*/ 76 h 99"/>
                <a:gd name="T32" fmla="*/ 164 w 172"/>
                <a:gd name="T33" fmla="*/ 84 h 99"/>
                <a:gd name="T34" fmla="*/ 168 w 172"/>
                <a:gd name="T35" fmla="*/ 91 h 99"/>
                <a:gd name="T36" fmla="*/ 172 w 172"/>
                <a:gd name="T37" fmla="*/ 99 h 99"/>
                <a:gd name="T38" fmla="*/ 160 w 172"/>
                <a:gd name="T39" fmla="*/ 99 h 99"/>
                <a:gd name="T40" fmla="*/ 149 w 172"/>
                <a:gd name="T41" fmla="*/ 99 h 99"/>
                <a:gd name="T42" fmla="*/ 118 w 172"/>
                <a:gd name="T43" fmla="*/ 95 h 99"/>
                <a:gd name="T44" fmla="*/ 61 w 172"/>
                <a:gd name="T45" fmla="*/ 95 h 99"/>
                <a:gd name="T46" fmla="*/ 50 w 172"/>
                <a:gd name="T47" fmla="*/ 84 h 99"/>
                <a:gd name="T48" fmla="*/ 31 w 172"/>
                <a:gd name="T49" fmla="*/ 61 h 99"/>
                <a:gd name="T50" fmla="*/ 19 w 172"/>
                <a:gd name="T51" fmla="*/ 42 h 99"/>
                <a:gd name="T52" fmla="*/ 8 w 172"/>
                <a:gd name="T53" fmla="*/ 26 h 99"/>
                <a:gd name="T54" fmla="*/ 4 w 172"/>
                <a:gd name="T55" fmla="*/ 19 h 99"/>
                <a:gd name="T56" fmla="*/ 0 w 172"/>
                <a:gd name="T57" fmla="*/ 15 h 99"/>
                <a:gd name="T58" fmla="*/ 0 w 172"/>
                <a:gd name="T59" fmla="*/ 7 h 99"/>
                <a:gd name="T60" fmla="*/ 0 w 172"/>
                <a:gd name="T61"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2" h="99">
                  <a:moveTo>
                    <a:pt x="0" y="0"/>
                  </a:moveTo>
                  <a:lnTo>
                    <a:pt x="8" y="3"/>
                  </a:lnTo>
                  <a:lnTo>
                    <a:pt x="23" y="3"/>
                  </a:lnTo>
                  <a:lnTo>
                    <a:pt x="34" y="7"/>
                  </a:lnTo>
                  <a:lnTo>
                    <a:pt x="46" y="11"/>
                  </a:lnTo>
                  <a:lnTo>
                    <a:pt x="61" y="15"/>
                  </a:lnTo>
                  <a:lnTo>
                    <a:pt x="72" y="19"/>
                  </a:lnTo>
                  <a:lnTo>
                    <a:pt x="88" y="22"/>
                  </a:lnTo>
                  <a:lnTo>
                    <a:pt x="103" y="30"/>
                  </a:lnTo>
                  <a:lnTo>
                    <a:pt x="118" y="38"/>
                  </a:lnTo>
                  <a:lnTo>
                    <a:pt x="130" y="45"/>
                  </a:lnTo>
                  <a:lnTo>
                    <a:pt x="137" y="53"/>
                  </a:lnTo>
                  <a:lnTo>
                    <a:pt x="145" y="57"/>
                  </a:lnTo>
                  <a:lnTo>
                    <a:pt x="149" y="65"/>
                  </a:lnTo>
                  <a:lnTo>
                    <a:pt x="156" y="68"/>
                  </a:lnTo>
                  <a:lnTo>
                    <a:pt x="160" y="76"/>
                  </a:lnTo>
                  <a:lnTo>
                    <a:pt x="164" y="84"/>
                  </a:lnTo>
                  <a:lnTo>
                    <a:pt x="168" y="91"/>
                  </a:lnTo>
                  <a:lnTo>
                    <a:pt x="172" y="99"/>
                  </a:lnTo>
                  <a:lnTo>
                    <a:pt x="160" y="99"/>
                  </a:lnTo>
                  <a:lnTo>
                    <a:pt x="149" y="99"/>
                  </a:lnTo>
                  <a:lnTo>
                    <a:pt x="118" y="95"/>
                  </a:lnTo>
                  <a:lnTo>
                    <a:pt x="61" y="95"/>
                  </a:lnTo>
                  <a:lnTo>
                    <a:pt x="50" y="84"/>
                  </a:lnTo>
                  <a:lnTo>
                    <a:pt x="31" y="61"/>
                  </a:lnTo>
                  <a:lnTo>
                    <a:pt x="19" y="42"/>
                  </a:lnTo>
                  <a:lnTo>
                    <a:pt x="8" y="26"/>
                  </a:lnTo>
                  <a:lnTo>
                    <a:pt x="4" y="19"/>
                  </a:lnTo>
                  <a:lnTo>
                    <a:pt x="0" y="15"/>
                  </a:lnTo>
                  <a:lnTo>
                    <a:pt x="0" y="7"/>
                  </a:lnTo>
                  <a:lnTo>
                    <a:pt x="0" y="0"/>
                  </a:lnTo>
                  <a:close/>
                </a:path>
              </a:pathLst>
            </a:custGeom>
            <a:solidFill>
              <a:srgbClr val="F4B183"/>
            </a:solidFill>
            <a:ln>
              <a:noFill/>
            </a:ln>
          </p:spPr>
          <p:txBody>
            <a:bodyPr vert="horz" wrap="square" lIns="68580" tIns="34290" rIns="68580" bIns="34290" numCol="1" anchor="t" anchorCtr="0" compatLnSpc="1"/>
            <a:lstStyle/>
            <a:p>
              <a:endParaRPr lang="zh-CN" altLang="en-US" sz="1100">
                <a:cs typeface="+mn-ea"/>
              </a:endParaRPr>
            </a:p>
          </p:txBody>
        </p:sp>
        <p:sp>
          <p:nvSpPr>
            <p:cNvPr id="478" name="Freeform 230"/>
            <p:cNvSpPr/>
            <p:nvPr/>
          </p:nvSpPr>
          <p:spPr bwMode="auto">
            <a:xfrm>
              <a:off x="1935829" y="1849649"/>
              <a:ext cx="245269" cy="463154"/>
            </a:xfrm>
            <a:custGeom>
              <a:avLst/>
              <a:gdLst>
                <a:gd name="T0" fmla="*/ 54 w 206"/>
                <a:gd name="T1" fmla="*/ 11 h 389"/>
                <a:gd name="T2" fmla="*/ 65 w 206"/>
                <a:gd name="T3" fmla="*/ 7 h 389"/>
                <a:gd name="T4" fmla="*/ 80 w 206"/>
                <a:gd name="T5" fmla="*/ 0 h 389"/>
                <a:gd name="T6" fmla="*/ 92 w 206"/>
                <a:gd name="T7" fmla="*/ 0 h 389"/>
                <a:gd name="T8" fmla="*/ 107 w 206"/>
                <a:gd name="T9" fmla="*/ 0 h 389"/>
                <a:gd name="T10" fmla="*/ 122 w 206"/>
                <a:gd name="T11" fmla="*/ 3 h 389"/>
                <a:gd name="T12" fmla="*/ 145 w 206"/>
                <a:gd name="T13" fmla="*/ 11 h 389"/>
                <a:gd name="T14" fmla="*/ 160 w 206"/>
                <a:gd name="T15" fmla="*/ 23 h 389"/>
                <a:gd name="T16" fmla="*/ 175 w 206"/>
                <a:gd name="T17" fmla="*/ 34 h 389"/>
                <a:gd name="T18" fmla="*/ 183 w 206"/>
                <a:gd name="T19" fmla="*/ 45 h 389"/>
                <a:gd name="T20" fmla="*/ 195 w 206"/>
                <a:gd name="T21" fmla="*/ 61 h 389"/>
                <a:gd name="T22" fmla="*/ 198 w 206"/>
                <a:gd name="T23" fmla="*/ 76 h 389"/>
                <a:gd name="T24" fmla="*/ 202 w 206"/>
                <a:gd name="T25" fmla="*/ 87 h 389"/>
                <a:gd name="T26" fmla="*/ 206 w 206"/>
                <a:gd name="T27" fmla="*/ 103 h 389"/>
                <a:gd name="T28" fmla="*/ 202 w 206"/>
                <a:gd name="T29" fmla="*/ 141 h 389"/>
                <a:gd name="T30" fmla="*/ 198 w 206"/>
                <a:gd name="T31" fmla="*/ 187 h 389"/>
                <a:gd name="T32" fmla="*/ 195 w 206"/>
                <a:gd name="T33" fmla="*/ 206 h 389"/>
                <a:gd name="T34" fmla="*/ 191 w 206"/>
                <a:gd name="T35" fmla="*/ 214 h 389"/>
                <a:gd name="T36" fmla="*/ 183 w 206"/>
                <a:gd name="T37" fmla="*/ 225 h 389"/>
                <a:gd name="T38" fmla="*/ 175 w 206"/>
                <a:gd name="T39" fmla="*/ 240 h 389"/>
                <a:gd name="T40" fmla="*/ 168 w 206"/>
                <a:gd name="T41" fmla="*/ 259 h 389"/>
                <a:gd name="T42" fmla="*/ 114 w 206"/>
                <a:gd name="T43" fmla="*/ 263 h 389"/>
                <a:gd name="T44" fmla="*/ 145 w 206"/>
                <a:gd name="T45" fmla="*/ 301 h 389"/>
                <a:gd name="T46" fmla="*/ 164 w 206"/>
                <a:gd name="T47" fmla="*/ 332 h 389"/>
                <a:gd name="T48" fmla="*/ 172 w 206"/>
                <a:gd name="T49" fmla="*/ 347 h 389"/>
                <a:gd name="T50" fmla="*/ 172 w 206"/>
                <a:gd name="T51" fmla="*/ 355 h 389"/>
                <a:gd name="T52" fmla="*/ 172 w 206"/>
                <a:gd name="T53" fmla="*/ 378 h 389"/>
                <a:gd name="T54" fmla="*/ 168 w 206"/>
                <a:gd name="T55" fmla="*/ 389 h 389"/>
                <a:gd name="T56" fmla="*/ 145 w 206"/>
                <a:gd name="T57" fmla="*/ 389 h 389"/>
                <a:gd name="T58" fmla="*/ 99 w 206"/>
                <a:gd name="T59" fmla="*/ 385 h 389"/>
                <a:gd name="T60" fmla="*/ 54 w 206"/>
                <a:gd name="T61" fmla="*/ 385 h 389"/>
                <a:gd name="T62" fmla="*/ 27 w 206"/>
                <a:gd name="T63" fmla="*/ 382 h 389"/>
                <a:gd name="T64" fmla="*/ 12 w 206"/>
                <a:gd name="T65" fmla="*/ 366 h 389"/>
                <a:gd name="T66" fmla="*/ 4 w 206"/>
                <a:gd name="T67" fmla="*/ 355 h 389"/>
                <a:gd name="T68" fmla="*/ 0 w 206"/>
                <a:gd name="T69" fmla="*/ 347 h 389"/>
                <a:gd name="T70" fmla="*/ 8 w 206"/>
                <a:gd name="T71" fmla="*/ 328 h 389"/>
                <a:gd name="T72" fmla="*/ 27 w 206"/>
                <a:gd name="T73" fmla="*/ 298 h 389"/>
                <a:gd name="T74" fmla="*/ 54 w 206"/>
                <a:gd name="T75" fmla="*/ 259 h 389"/>
                <a:gd name="T76" fmla="*/ 42 w 206"/>
                <a:gd name="T77" fmla="*/ 248 h 389"/>
                <a:gd name="T78" fmla="*/ 34 w 206"/>
                <a:gd name="T79" fmla="*/ 236 h 389"/>
                <a:gd name="T80" fmla="*/ 31 w 206"/>
                <a:gd name="T81" fmla="*/ 221 h 389"/>
                <a:gd name="T82" fmla="*/ 31 w 206"/>
                <a:gd name="T83" fmla="*/ 217 h 389"/>
                <a:gd name="T84" fmla="*/ 34 w 206"/>
                <a:gd name="T85" fmla="*/ 210 h 389"/>
                <a:gd name="T86" fmla="*/ 42 w 206"/>
                <a:gd name="T87" fmla="*/ 202 h 389"/>
                <a:gd name="T88" fmla="*/ 46 w 206"/>
                <a:gd name="T89" fmla="*/ 194 h 389"/>
                <a:gd name="T90" fmla="*/ 50 w 206"/>
                <a:gd name="T91" fmla="*/ 183 h 389"/>
                <a:gd name="T92" fmla="*/ 50 w 206"/>
                <a:gd name="T93" fmla="*/ 168 h 389"/>
                <a:gd name="T94" fmla="*/ 50 w 206"/>
                <a:gd name="T95" fmla="*/ 149 h 389"/>
                <a:gd name="T96" fmla="*/ 54 w 206"/>
                <a:gd name="T97" fmla="*/ 103 h 389"/>
                <a:gd name="T98" fmla="*/ 54 w 206"/>
                <a:gd name="T99" fmla="*/ 61 h 389"/>
                <a:gd name="T100" fmla="*/ 54 w 206"/>
                <a:gd name="T101" fmla="*/ 15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6" h="389">
                  <a:moveTo>
                    <a:pt x="54" y="15"/>
                  </a:moveTo>
                  <a:lnTo>
                    <a:pt x="54" y="11"/>
                  </a:lnTo>
                  <a:lnTo>
                    <a:pt x="57" y="11"/>
                  </a:lnTo>
                  <a:lnTo>
                    <a:pt x="65" y="7"/>
                  </a:lnTo>
                  <a:lnTo>
                    <a:pt x="73" y="3"/>
                  </a:lnTo>
                  <a:lnTo>
                    <a:pt x="80" y="0"/>
                  </a:lnTo>
                  <a:lnTo>
                    <a:pt x="84" y="0"/>
                  </a:lnTo>
                  <a:lnTo>
                    <a:pt x="92" y="0"/>
                  </a:lnTo>
                  <a:lnTo>
                    <a:pt x="99" y="0"/>
                  </a:lnTo>
                  <a:lnTo>
                    <a:pt x="107" y="0"/>
                  </a:lnTo>
                  <a:lnTo>
                    <a:pt x="114" y="3"/>
                  </a:lnTo>
                  <a:lnTo>
                    <a:pt x="122" y="3"/>
                  </a:lnTo>
                  <a:lnTo>
                    <a:pt x="134" y="7"/>
                  </a:lnTo>
                  <a:lnTo>
                    <a:pt x="145" y="11"/>
                  </a:lnTo>
                  <a:lnTo>
                    <a:pt x="153" y="19"/>
                  </a:lnTo>
                  <a:lnTo>
                    <a:pt x="160" y="23"/>
                  </a:lnTo>
                  <a:lnTo>
                    <a:pt x="168" y="30"/>
                  </a:lnTo>
                  <a:lnTo>
                    <a:pt x="175" y="34"/>
                  </a:lnTo>
                  <a:lnTo>
                    <a:pt x="179" y="42"/>
                  </a:lnTo>
                  <a:lnTo>
                    <a:pt x="183" y="45"/>
                  </a:lnTo>
                  <a:lnTo>
                    <a:pt x="191" y="53"/>
                  </a:lnTo>
                  <a:lnTo>
                    <a:pt x="195" y="61"/>
                  </a:lnTo>
                  <a:lnTo>
                    <a:pt x="198" y="68"/>
                  </a:lnTo>
                  <a:lnTo>
                    <a:pt x="198" y="76"/>
                  </a:lnTo>
                  <a:lnTo>
                    <a:pt x="202" y="80"/>
                  </a:lnTo>
                  <a:lnTo>
                    <a:pt x="202" y="87"/>
                  </a:lnTo>
                  <a:lnTo>
                    <a:pt x="202" y="95"/>
                  </a:lnTo>
                  <a:lnTo>
                    <a:pt x="206" y="103"/>
                  </a:lnTo>
                  <a:lnTo>
                    <a:pt x="206" y="110"/>
                  </a:lnTo>
                  <a:lnTo>
                    <a:pt x="202" y="141"/>
                  </a:lnTo>
                  <a:lnTo>
                    <a:pt x="198" y="172"/>
                  </a:lnTo>
                  <a:lnTo>
                    <a:pt x="198" y="187"/>
                  </a:lnTo>
                  <a:lnTo>
                    <a:pt x="195" y="198"/>
                  </a:lnTo>
                  <a:lnTo>
                    <a:pt x="195" y="206"/>
                  </a:lnTo>
                  <a:lnTo>
                    <a:pt x="191" y="210"/>
                  </a:lnTo>
                  <a:lnTo>
                    <a:pt x="191" y="214"/>
                  </a:lnTo>
                  <a:lnTo>
                    <a:pt x="187" y="217"/>
                  </a:lnTo>
                  <a:lnTo>
                    <a:pt x="183" y="225"/>
                  </a:lnTo>
                  <a:lnTo>
                    <a:pt x="179" y="233"/>
                  </a:lnTo>
                  <a:lnTo>
                    <a:pt x="175" y="240"/>
                  </a:lnTo>
                  <a:lnTo>
                    <a:pt x="172" y="248"/>
                  </a:lnTo>
                  <a:lnTo>
                    <a:pt x="168" y="259"/>
                  </a:lnTo>
                  <a:lnTo>
                    <a:pt x="164" y="267"/>
                  </a:lnTo>
                  <a:lnTo>
                    <a:pt x="114" y="263"/>
                  </a:lnTo>
                  <a:lnTo>
                    <a:pt x="122" y="275"/>
                  </a:lnTo>
                  <a:lnTo>
                    <a:pt x="145" y="301"/>
                  </a:lnTo>
                  <a:lnTo>
                    <a:pt x="153" y="317"/>
                  </a:lnTo>
                  <a:lnTo>
                    <a:pt x="164" y="332"/>
                  </a:lnTo>
                  <a:lnTo>
                    <a:pt x="168" y="340"/>
                  </a:lnTo>
                  <a:lnTo>
                    <a:pt x="172" y="347"/>
                  </a:lnTo>
                  <a:lnTo>
                    <a:pt x="172" y="351"/>
                  </a:lnTo>
                  <a:lnTo>
                    <a:pt x="172" y="355"/>
                  </a:lnTo>
                  <a:lnTo>
                    <a:pt x="172" y="366"/>
                  </a:lnTo>
                  <a:lnTo>
                    <a:pt x="172" y="378"/>
                  </a:lnTo>
                  <a:lnTo>
                    <a:pt x="168" y="385"/>
                  </a:lnTo>
                  <a:lnTo>
                    <a:pt x="168" y="389"/>
                  </a:lnTo>
                  <a:lnTo>
                    <a:pt x="160" y="389"/>
                  </a:lnTo>
                  <a:lnTo>
                    <a:pt x="145" y="389"/>
                  </a:lnTo>
                  <a:lnTo>
                    <a:pt x="122" y="389"/>
                  </a:lnTo>
                  <a:lnTo>
                    <a:pt x="99" y="385"/>
                  </a:lnTo>
                  <a:lnTo>
                    <a:pt x="73" y="385"/>
                  </a:lnTo>
                  <a:lnTo>
                    <a:pt x="54" y="385"/>
                  </a:lnTo>
                  <a:lnTo>
                    <a:pt x="34" y="382"/>
                  </a:lnTo>
                  <a:lnTo>
                    <a:pt x="27" y="382"/>
                  </a:lnTo>
                  <a:lnTo>
                    <a:pt x="23" y="374"/>
                  </a:lnTo>
                  <a:lnTo>
                    <a:pt x="12" y="366"/>
                  </a:lnTo>
                  <a:lnTo>
                    <a:pt x="8" y="359"/>
                  </a:lnTo>
                  <a:lnTo>
                    <a:pt x="4" y="355"/>
                  </a:lnTo>
                  <a:lnTo>
                    <a:pt x="0" y="351"/>
                  </a:lnTo>
                  <a:lnTo>
                    <a:pt x="0" y="347"/>
                  </a:lnTo>
                  <a:lnTo>
                    <a:pt x="4" y="340"/>
                  </a:lnTo>
                  <a:lnTo>
                    <a:pt x="8" y="328"/>
                  </a:lnTo>
                  <a:lnTo>
                    <a:pt x="15" y="313"/>
                  </a:lnTo>
                  <a:lnTo>
                    <a:pt x="27" y="298"/>
                  </a:lnTo>
                  <a:lnTo>
                    <a:pt x="46" y="271"/>
                  </a:lnTo>
                  <a:lnTo>
                    <a:pt x="54" y="259"/>
                  </a:lnTo>
                  <a:lnTo>
                    <a:pt x="50" y="256"/>
                  </a:lnTo>
                  <a:lnTo>
                    <a:pt x="42" y="248"/>
                  </a:lnTo>
                  <a:lnTo>
                    <a:pt x="38" y="240"/>
                  </a:lnTo>
                  <a:lnTo>
                    <a:pt x="34" y="236"/>
                  </a:lnTo>
                  <a:lnTo>
                    <a:pt x="31" y="229"/>
                  </a:lnTo>
                  <a:lnTo>
                    <a:pt x="31" y="221"/>
                  </a:lnTo>
                  <a:lnTo>
                    <a:pt x="31" y="221"/>
                  </a:lnTo>
                  <a:lnTo>
                    <a:pt x="31" y="217"/>
                  </a:lnTo>
                  <a:lnTo>
                    <a:pt x="31" y="214"/>
                  </a:lnTo>
                  <a:lnTo>
                    <a:pt x="34" y="210"/>
                  </a:lnTo>
                  <a:lnTo>
                    <a:pt x="38" y="206"/>
                  </a:lnTo>
                  <a:lnTo>
                    <a:pt x="42" y="202"/>
                  </a:lnTo>
                  <a:lnTo>
                    <a:pt x="42" y="198"/>
                  </a:lnTo>
                  <a:lnTo>
                    <a:pt x="46" y="194"/>
                  </a:lnTo>
                  <a:lnTo>
                    <a:pt x="46" y="187"/>
                  </a:lnTo>
                  <a:lnTo>
                    <a:pt x="50" y="183"/>
                  </a:lnTo>
                  <a:lnTo>
                    <a:pt x="50" y="175"/>
                  </a:lnTo>
                  <a:lnTo>
                    <a:pt x="50" y="168"/>
                  </a:lnTo>
                  <a:lnTo>
                    <a:pt x="50" y="160"/>
                  </a:lnTo>
                  <a:lnTo>
                    <a:pt x="50" y="149"/>
                  </a:lnTo>
                  <a:lnTo>
                    <a:pt x="54" y="130"/>
                  </a:lnTo>
                  <a:lnTo>
                    <a:pt x="54" y="103"/>
                  </a:lnTo>
                  <a:lnTo>
                    <a:pt x="54" y="80"/>
                  </a:lnTo>
                  <a:lnTo>
                    <a:pt x="54" y="61"/>
                  </a:lnTo>
                  <a:lnTo>
                    <a:pt x="54" y="26"/>
                  </a:lnTo>
                  <a:lnTo>
                    <a:pt x="54" y="15"/>
                  </a:lnTo>
                  <a:close/>
                </a:path>
              </a:pathLst>
            </a:custGeom>
            <a:solidFill>
              <a:srgbClr val="ED7D31"/>
            </a:solidFill>
            <a:ln>
              <a:noFill/>
            </a:ln>
          </p:spPr>
          <p:txBody>
            <a:bodyPr vert="horz" wrap="square" lIns="68580" tIns="34290" rIns="68580" bIns="34290" numCol="1" anchor="t" anchorCtr="0" compatLnSpc="1"/>
            <a:lstStyle/>
            <a:p>
              <a:endParaRPr lang="zh-CN" altLang="en-US" sz="1100">
                <a:cs typeface="+mn-ea"/>
              </a:endParaRPr>
            </a:p>
          </p:txBody>
        </p:sp>
        <p:sp>
          <p:nvSpPr>
            <p:cNvPr id="479" name="Freeform 231"/>
            <p:cNvSpPr/>
            <p:nvPr/>
          </p:nvSpPr>
          <p:spPr bwMode="auto">
            <a:xfrm>
              <a:off x="2003695" y="2104444"/>
              <a:ext cx="64294" cy="30956"/>
            </a:xfrm>
            <a:custGeom>
              <a:avLst/>
              <a:gdLst>
                <a:gd name="T0" fmla="*/ 8 w 54"/>
                <a:gd name="T1" fmla="*/ 0 h 26"/>
                <a:gd name="T2" fmla="*/ 4 w 54"/>
                <a:gd name="T3" fmla="*/ 0 h 26"/>
                <a:gd name="T4" fmla="*/ 0 w 54"/>
                <a:gd name="T5" fmla="*/ 7 h 26"/>
                <a:gd name="T6" fmla="*/ 0 w 54"/>
                <a:gd name="T7" fmla="*/ 11 h 26"/>
                <a:gd name="T8" fmla="*/ 0 w 54"/>
                <a:gd name="T9" fmla="*/ 15 h 26"/>
                <a:gd name="T10" fmla="*/ 0 w 54"/>
                <a:gd name="T11" fmla="*/ 19 h 26"/>
                <a:gd name="T12" fmla="*/ 0 w 54"/>
                <a:gd name="T13" fmla="*/ 22 h 26"/>
                <a:gd name="T14" fmla="*/ 4 w 54"/>
                <a:gd name="T15" fmla="*/ 22 h 26"/>
                <a:gd name="T16" fmla="*/ 12 w 54"/>
                <a:gd name="T17" fmla="*/ 26 h 26"/>
                <a:gd name="T18" fmla="*/ 19 w 54"/>
                <a:gd name="T19" fmla="*/ 26 h 26"/>
                <a:gd name="T20" fmla="*/ 23 w 54"/>
                <a:gd name="T21" fmla="*/ 26 h 26"/>
                <a:gd name="T22" fmla="*/ 38 w 54"/>
                <a:gd name="T23" fmla="*/ 26 h 26"/>
                <a:gd name="T24" fmla="*/ 42 w 54"/>
                <a:gd name="T25" fmla="*/ 26 h 26"/>
                <a:gd name="T26" fmla="*/ 46 w 54"/>
                <a:gd name="T27" fmla="*/ 22 h 26"/>
                <a:gd name="T28" fmla="*/ 50 w 54"/>
                <a:gd name="T29" fmla="*/ 22 h 26"/>
                <a:gd name="T30" fmla="*/ 50 w 54"/>
                <a:gd name="T31" fmla="*/ 19 h 26"/>
                <a:gd name="T32" fmla="*/ 54 w 54"/>
                <a:gd name="T33" fmla="*/ 19 h 26"/>
                <a:gd name="T34" fmla="*/ 54 w 54"/>
                <a:gd name="T35" fmla="*/ 15 h 26"/>
                <a:gd name="T36" fmla="*/ 50 w 54"/>
                <a:gd name="T37" fmla="*/ 11 h 26"/>
                <a:gd name="T38" fmla="*/ 50 w 54"/>
                <a:gd name="T39" fmla="*/ 7 h 26"/>
                <a:gd name="T40" fmla="*/ 46 w 54"/>
                <a:gd name="T41" fmla="*/ 7 h 26"/>
                <a:gd name="T42" fmla="*/ 42 w 54"/>
                <a:gd name="T43" fmla="*/ 3 h 26"/>
                <a:gd name="T44" fmla="*/ 42 w 54"/>
                <a:gd name="T45" fmla="*/ 3 h 26"/>
                <a:gd name="T46" fmla="*/ 35 w 54"/>
                <a:gd name="T47" fmla="*/ 0 h 26"/>
                <a:gd name="T48" fmla="*/ 27 w 54"/>
                <a:gd name="T49" fmla="*/ 0 h 26"/>
                <a:gd name="T50" fmla="*/ 12 w 54"/>
                <a:gd name="T51" fmla="*/ 0 h 26"/>
                <a:gd name="T52" fmla="*/ 8 w 54"/>
                <a:gd name="T5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26">
                  <a:moveTo>
                    <a:pt x="8" y="0"/>
                  </a:moveTo>
                  <a:lnTo>
                    <a:pt x="4" y="0"/>
                  </a:lnTo>
                  <a:lnTo>
                    <a:pt x="0" y="7"/>
                  </a:lnTo>
                  <a:lnTo>
                    <a:pt x="0" y="11"/>
                  </a:lnTo>
                  <a:lnTo>
                    <a:pt x="0" y="15"/>
                  </a:lnTo>
                  <a:lnTo>
                    <a:pt x="0" y="19"/>
                  </a:lnTo>
                  <a:lnTo>
                    <a:pt x="0" y="22"/>
                  </a:lnTo>
                  <a:lnTo>
                    <a:pt x="4" y="22"/>
                  </a:lnTo>
                  <a:lnTo>
                    <a:pt x="12" y="26"/>
                  </a:lnTo>
                  <a:lnTo>
                    <a:pt x="19" y="26"/>
                  </a:lnTo>
                  <a:lnTo>
                    <a:pt x="23" y="26"/>
                  </a:lnTo>
                  <a:lnTo>
                    <a:pt x="38" y="26"/>
                  </a:lnTo>
                  <a:lnTo>
                    <a:pt x="42" y="26"/>
                  </a:lnTo>
                  <a:lnTo>
                    <a:pt x="46" y="22"/>
                  </a:lnTo>
                  <a:lnTo>
                    <a:pt x="50" y="22"/>
                  </a:lnTo>
                  <a:lnTo>
                    <a:pt x="50" y="19"/>
                  </a:lnTo>
                  <a:lnTo>
                    <a:pt x="54" y="19"/>
                  </a:lnTo>
                  <a:lnTo>
                    <a:pt x="54" y="15"/>
                  </a:lnTo>
                  <a:lnTo>
                    <a:pt x="50" y="11"/>
                  </a:lnTo>
                  <a:lnTo>
                    <a:pt x="50" y="7"/>
                  </a:lnTo>
                  <a:lnTo>
                    <a:pt x="46" y="7"/>
                  </a:lnTo>
                  <a:lnTo>
                    <a:pt x="42" y="3"/>
                  </a:lnTo>
                  <a:lnTo>
                    <a:pt x="42" y="3"/>
                  </a:lnTo>
                  <a:lnTo>
                    <a:pt x="35" y="0"/>
                  </a:lnTo>
                  <a:lnTo>
                    <a:pt x="27" y="0"/>
                  </a:lnTo>
                  <a:lnTo>
                    <a:pt x="12" y="0"/>
                  </a:lnTo>
                  <a:lnTo>
                    <a:pt x="8" y="0"/>
                  </a:lnTo>
                  <a:close/>
                </a:path>
              </a:pathLst>
            </a:custGeom>
            <a:solidFill>
              <a:srgbClr val="F4B183"/>
            </a:solidFill>
            <a:ln>
              <a:noFill/>
            </a:ln>
          </p:spPr>
          <p:txBody>
            <a:bodyPr vert="horz" wrap="square" lIns="68580" tIns="34290" rIns="68580" bIns="34290" numCol="1" anchor="t" anchorCtr="0" compatLnSpc="1"/>
            <a:lstStyle/>
            <a:p>
              <a:endParaRPr lang="zh-CN" altLang="en-US" sz="1100">
                <a:cs typeface="+mn-ea"/>
              </a:endParaRPr>
            </a:p>
          </p:txBody>
        </p:sp>
      </p:grpSp>
      <p:sp>
        <p:nvSpPr>
          <p:cNvPr id="250" name="文本框 249"/>
          <p:cNvSpPr txBox="1"/>
          <p:nvPr/>
        </p:nvSpPr>
        <p:spPr>
          <a:xfrm>
            <a:off x="7038474" y="-1299411"/>
            <a:ext cx="723247" cy="307760"/>
          </a:xfrm>
          <a:prstGeom prst="rect">
            <a:avLst/>
          </a:prstGeom>
          <a:noFill/>
        </p:spPr>
        <p:txBody>
          <a:bodyPr wrap="none" lIns="91426" tIns="45712" rIns="91426" bIns="45712" rtlCol="0">
            <a:spAutoFit/>
          </a:bodyPr>
          <a:lstStyle/>
          <a:p>
            <a:r>
              <a:rPr lang="zh-CN" altLang="en-US" dirty="0" smtClean="0"/>
              <a:t>延时符</a:t>
            </a:r>
            <a:endParaRPr lang="en-US" altLang="zh-CN" dirty="0" smtClean="0"/>
          </a:p>
        </p:txBody>
      </p:sp>
      <p:sp>
        <p:nvSpPr>
          <p:cNvPr id="481" name="矩形 480"/>
          <p:cNvSpPr/>
          <p:nvPr/>
        </p:nvSpPr>
        <p:spPr>
          <a:xfrm>
            <a:off x="7045187" y="111096"/>
            <a:ext cx="1107967" cy="581040"/>
          </a:xfrm>
          <a:prstGeom prst="rect">
            <a:avLst/>
          </a:prstGeom>
        </p:spPr>
        <p:txBody>
          <a:bodyPr wrap="none" lIns="91426" tIns="45712" rIns="91426" bIns="45712">
            <a:spAutoFit/>
          </a:bodyPr>
          <a:lstStyle/>
          <a:p>
            <a:pPr algn="just">
              <a:lnSpc>
                <a:spcPct val="150000"/>
              </a:lnSpc>
            </a:pPr>
            <a:r>
              <a:rPr lang="zh-CN" altLang="en-US" sz="2400" b="1" dirty="0" smtClean="0">
                <a:solidFill>
                  <a:schemeClr val="bg1"/>
                </a:solidFill>
                <a:latin typeface="+mj-ea"/>
                <a:ea typeface="+mj-ea"/>
                <a:sym typeface="微软雅黑" panose="020B0503020204020204" pitchFamily="34" charset="-122"/>
              </a:rPr>
              <a:t>第三条</a:t>
            </a:r>
            <a:endParaRPr lang="zh-CN" altLang="en-US" sz="2400" b="1" dirty="0">
              <a:solidFill>
                <a:schemeClr val="bg1"/>
              </a:solidFill>
              <a:latin typeface="+mj-ea"/>
              <a:ea typeface="+mj-ea"/>
              <a:sym typeface="微软雅黑" panose="020B0503020204020204" pitchFamily="34" charset="-122"/>
            </a:endParaRPr>
          </a:p>
        </p:txBody>
      </p:sp>
      <p:sp>
        <p:nvSpPr>
          <p:cNvPr id="482" name="任意多边形 8"/>
          <p:cNvSpPr/>
          <p:nvPr/>
        </p:nvSpPr>
        <p:spPr bwMode="auto">
          <a:xfrm rot="16200000">
            <a:off x="2745096" y="2737582"/>
            <a:ext cx="977380" cy="1313409"/>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2"/>
          </a:solidFill>
          <a:ln w="14288" cap="flat">
            <a:noFill/>
            <a:prstDash val="solid"/>
            <a:miter lim="800000"/>
          </a:ln>
        </p:spPr>
        <p:txBody>
          <a:bodyPr/>
          <a:lstStyle/>
          <a:p>
            <a:endParaRPr lang="zh-CN" altLang="en-US" sz="1800">
              <a:latin typeface="+mn-ea"/>
            </a:endParaRPr>
          </a:p>
        </p:txBody>
      </p:sp>
      <p:sp>
        <p:nvSpPr>
          <p:cNvPr id="483" name="Oval 53"/>
          <p:cNvSpPr>
            <a:spLocks noChangeArrowheads="1"/>
          </p:cNvSpPr>
          <p:nvPr/>
        </p:nvSpPr>
        <p:spPr bwMode="auto">
          <a:xfrm>
            <a:off x="2641630" y="2968451"/>
            <a:ext cx="851888" cy="838369"/>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tx1"/>
              </a:solidFill>
              <a:latin typeface="+mn-ea"/>
            </a:endParaRPr>
          </a:p>
        </p:txBody>
      </p:sp>
      <p:sp>
        <p:nvSpPr>
          <p:cNvPr id="484" name="文本框 28"/>
          <p:cNvSpPr txBox="1"/>
          <p:nvPr/>
        </p:nvSpPr>
        <p:spPr>
          <a:xfrm>
            <a:off x="2666616" y="3140333"/>
            <a:ext cx="836537" cy="390363"/>
          </a:xfrm>
          <a:prstGeom prst="rect">
            <a:avLst/>
          </a:prstGeom>
          <a:noFill/>
        </p:spPr>
        <p:txBody>
          <a:bodyPr wrap="square">
            <a:spAutoFit/>
          </a:bodyPr>
          <a:lstStyle/>
          <a:p>
            <a:pPr algn="ctr">
              <a:lnSpc>
                <a:spcPct val="117000"/>
              </a:lnSpc>
              <a:defRPr/>
            </a:pPr>
            <a:r>
              <a:rPr lang="en-US" altLang="zh-CN" sz="1800" b="1" dirty="0" smtClean="0">
                <a:latin typeface="+mn-ea"/>
              </a:rPr>
              <a:t>2</a:t>
            </a:r>
            <a:endParaRPr lang="zh-CN" altLang="en-US" sz="1800" b="1" dirty="0">
              <a:latin typeface="+mn-ea"/>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fltVal val="0"/>
                                          </p:val>
                                        </p:tav>
                                        <p:tav tm="100000">
                                          <p:val>
                                            <p:strVal val="#ppt_w"/>
                                          </p:val>
                                        </p:tav>
                                      </p:tavLst>
                                    </p:anim>
                                    <p:anim calcmode="lin" valueType="num">
                                      <p:cBhvr>
                                        <p:cTn id="19" dur="1000" fill="hold"/>
                                        <p:tgtEl>
                                          <p:spTgt spid="2"/>
                                        </p:tgtEl>
                                        <p:attrNameLst>
                                          <p:attrName>ppt_h</p:attrName>
                                        </p:attrNameLst>
                                      </p:cBhvr>
                                      <p:tavLst>
                                        <p:tav tm="0">
                                          <p:val>
                                            <p:fltVal val="0"/>
                                          </p:val>
                                        </p:tav>
                                        <p:tav tm="100000">
                                          <p:val>
                                            <p:strVal val="#ppt_h"/>
                                          </p:val>
                                        </p:tav>
                                      </p:tavLst>
                                    </p:anim>
                                    <p:anim calcmode="lin" valueType="num">
                                      <p:cBhvr>
                                        <p:cTn id="20" dur="1000" fill="hold"/>
                                        <p:tgtEl>
                                          <p:spTgt spid="2"/>
                                        </p:tgtEl>
                                        <p:attrNameLst>
                                          <p:attrName>style.rotation</p:attrName>
                                        </p:attrNameLst>
                                      </p:cBhvr>
                                      <p:tavLst>
                                        <p:tav tm="0">
                                          <p:val>
                                            <p:fltVal val="90"/>
                                          </p:val>
                                        </p:tav>
                                        <p:tav tm="100000">
                                          <p:val>
                                            <p:fltVal val="0"/>
                                          </p:val>
                                        </p:tav>
                                      </p:tavLst>
                                    </p:anim>
                                    <p:animEffect transition="in" filter="fade">
                                      <p:cBhvr>
                                        <p:cTn id="21" dur="1000"/>
                                        <p:tgtEl>
                                          <p:spTgt spid="2"/>
                                        </p:tgtEl>
                                      </p:cBhvr>
                                    </p:animEffect>
                                  </p:childTnLst>
                                </p:cTn>
                              </p:par>
                            </p:childTnLst>
                          </p:cTn>
                        </p:par>
                        <p:par>
                          <p:cTn id="22" fill="hold">
                            <p:stCondLst>
                              <p:cond delay="1000"/>
                            </p:stCondLst>
                            <p:childTnLst>
                              <p:par>
                                <p:cTn id="23" presetID="18" presetClass="entr" presetSubtype="6"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strips(downRight)">
                                      <p:cBhvr>
                                        <p:cTn id="25" dur="500"/>
                                        <p:tgtEl>
                                          <p:spTgt spid="4"/>
                                        </p:tgtEl>
                                      </p:cBhvr>
                                    </p:animEffect>
                                  </p:childTnLst>
                                </p:cTn>
                              </p:par>
                            </p:childTnLst>
                          </p:cTn>
                        </p:par>
                        <p:par>
                          <p:cTn id="26" fill="hold">
                            <p:stCondLst>
                              <p:cond delay="1500"/>
                            </p:stCondLst>
                            <p:childTnLst>
                              <p:par>
                                <p:cTn id="27" presetID="16" presetClass="entr" presetSubtype="21"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childTnLst>
                          </p:cTn>
                        </p:par>
                        <p:par>
                          <p:cTn id="34" fill="hold">
                            <p:stCondLst>
                              <p:cond delay="2500"/>
                            </p:stCondLst>
                            <p:childTnLst>
                              <p:par>
                                <p:cTn id="35" presetID="22" presetClass="entr" presetSubtype="4" fill="hold" grpId="0" nodeType="afterEffect">
                                  <p:stCondLst>
                                    <p:cond delay="0"/>
                                  </p:stCondLst>
                                  <p:childTnLst>
                                    <p:set>
                                      <p:cBhvr>
                                        <p:cTn id="36" dur="1" fill="hold">
                                          <p:stCondLst>
                                            <p:cond delay="0"/>
                                          </p:stCondLst>
                                        </p:cTn>
                                        <p:tgtEl>
                                          <p:spTgt spid="250"/>
                                        </p:tgtEl>
                                        <p:attrNameLst>
                                          <p:attrName>style.visibility</p:attrName>
                                        </p:attrNameLst>
                                      </p:cBhvr>
                                      <p:to>
                                        <p:strVal val="visible"/>
                                      </p:to>
                                    </p:set>
                                    <p:animEffect transition="in" filter="wipe(down)">
                                      <p:cBhvr>
                                        <p:cTn id="37" dur="10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16" grpId="0" animBg="1"/>
      <p:bldP spid="19" grpId="0"/>
      <p:bldP spid="25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bwMode="auto">
          <a:xfrm rot="10800000">
            <a:off x="3455832" y="2316395"/>
            <a:ext cx="4882950" cy="1300093"/>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anchor="ctr"/>
          <a:lstStyle/>
          <a:p>
            <a:pPr algn="ctr">
              <a:defRPr/>
            </a:pPr>
            <a:endParaRPr lang="zh-CN" altLang="en-US" sz="1800" b="1">
              <a:solidFill>
                <a:schemeClr val="bg1"/>
              </a:solidFill>
              <a:latin typeface="+mn-ea"/>
            </a:endParaRPr>
          </a:p>
        </p:txBody>
      </p:sp>
      <p:sp>
        <p:nvSpPr>
          <p:cNvPr id="8" name="任意多边形 15"/>
          <p:cNvSpPr/>
          <p:nvPr/>
        </p:nvSpPr>
        <p:spPr bwMode="auto">
          <a:xfrm rot="16200000">
            <a:off x="2829825" y="2128709"/>
            <a:ext cx="770317" cy="1036129"/>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2"/>
          </a:solidFill>
          <a:ln w="14288" cap="flat">
            <a:noFill/>
            <a:prstDash val="solid"/>
            <a:miter lim="800000"/>
          </a:ln>
        </p:spPr>
        <p:txBody>
          <a:bodyPr lIns="91426" tIns="45712" rIns="91426" bIns="45712"/>
          <a:lstStyle/>
          <a:p>
            <a:endParaRPr lang="zh-CN" altLang="en-US" sz="1800">
              <a:latin typeface="+mn-ea"/>
            </a:endParaRPr>
          </a:p>
        </p:txBody>
      </p:sp>
      <p:sp>
        <p:nvSpPr>
          <p:cNvPr id="9" name="Oval 53"/>
          <p:cNvSpPr>
            <a:spLocks noChangeArrowheads="1"/>
          </p:cNvSpPr>
          <p:nvPr/>
        </p:nvSpPr>
        <p:spPr bwMode="auto">
          <a:xfrm>
            <a:off x="2783792" y="2316398"/>
            <a:ext cx="672042" cy="660755"/>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anchor="ctr"/>
          <a:lstStyle/>
          <a:p>
            <a:pPr algn="ctr">
              <a:defRPr/>
            </a:pPr>
            <a:endParaRPr lang="zh-CN" altLang="en-US" sz="1800">
              <a:solidFill>
                <a:schemeClr val="tx1"/>
              </a:solidFill>
              <a:latin typeface="+mn-ea"/>
            </a:endParaRPr>
          </a:p>
        </p:txBody>
      </p:sp>
      <p:sp>
        <p:nvSpPr>
          <p:cNvPr id="11" name="文本框 30"/>
          <p:cNvSpPr txBox="1"/>
          <p:nvPr/>
        </p:nvSpPr>
        <p:spPr>
          <a:xfrm>
            <a:off x="2839492" y="2403147"/>
            <a:ext cx="544250" cy="416397"/>
          </a:xfrm>
          <a:prstGeom prst="rect">
            <a:avLst/>
          </a:prstGeom>
          <a:noFill/>
        </p:spPr>
        <p:txBody>
          <a:bodyPr wrap="square" lIns="91426" tIns="45712" rIns="91426" bIns="45712">
            <a:spAutoFit/>
          </a:bodyPr>
          <a:lstStyle/>
          <a:p>
            <a:pPr algn="ctr">
              <a:lnSpc>
                <a:spcPct val="117000"/>
              </a:lnSpc>
              <a:defRPr/>
            </a:pPr>
            <a:r>
              <a:rPr lang="en-US" altLang="zh-CN" sz="1800" b="1" dirty="0">
                <a:latin typeface="+mn-ea"/>
              </a:rPr>
              <a:t>3</a:t>
            </a:r>
            <a:endParaRPr lang="zh-CN" altLang="en-US" sz="1800" b="1" dirty="0">
              <a:latin typeface="+mn-ea"/>
            </a:endParaRPr>
          </a:p>
        </p:txBody>
      </p:sp>
      <p:sp>
        <p:nvSpPr>
          <p:cNvPr id="17" name="圆角矩形 16"/>
          <p:cNvSpPr/>
          <p:nvPr/>
        </p:nvSpPr>
        <p:spPr>
          <a:xfrm>
            <a:off x="3772769" y="2389496"/>
            <a:ext cx="4156581" cy="1015647"/>
          </a:xfrm>
          <a:prstGeom prst="roundRect">
            <a:avLst>
              <a:gd name="adj" fmla="val 10215"/>
            </a:avLst>
          </a:prstGeom>
          <a:solidFill>
            <a:schemeClr val="accent2"/>
          </a:solidFill>
          <a:ln>
            <a:gradFill>
              <a:gsLst>
                <a:gs pos="100000">
                  <a:schemeClr val="bg1">
                    <a:lumMod val="85000"/>
                  </a:schemeClr>
                </a:gs>
                <a:gs pos="0">
                  <a:schemeClr val="bg1"/>
                </a:gs>
              </a:gsLst>
              <a:lin ang="5400000" scaled="0"/>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anchor="ctr"/>
          <a:lstStyle/>
          <a:p>
            <a:pPr algn="ctr">
              <a:defRPr/>
            </a:pPr>
            <a:endParaRPr lang="zh-CN" altLang="en-US" sz="1800" b="1">
              <a:solidFill>
                <a:schemeClr val="bg1"/>
              </a:solidFill>
              <a:latin typeface="+mn-ea"/>
            </a:endParaRPr>
          </a:p>
        </p:txBody>
      </p:sp>
      <p:sp>
        <p:nvSpPr>
          <p:cNvPr id="20" name="矩形 27"/>
          <p:cNvSpPr>
            <a:spLocks noChangeArrowheads="1"/>
          </p:cNvSpPr>
          <p:nvPr/>
        </p:nvSpPr>
        <p:spPr bwMode="auto">
          <a:xfrm>
            <a:off x="3809036" y="2389497"/>
            <a:ext cx="4024779" cy="1015647"/>
          </a:xfrm>
          <a:prstGeom prst="rect">
            <a:avLst/>
          </a:prstGeom>
          <a:noFill/>
          <a:ln w="9525">
            <a:noFill/>
            <a:miter lim="800000"/>
          </a:ln>
        </p:spPr>
        <p:txBody>
          <a:bodyPr wrap="square" lIns="91426" tIns="45712" rIns="91426" bIns="45712">
            <a:spAutoFit/>
          </a:bodyPr>
          <a:lstStyle/>
          <a:p>
            <a:r>
              <a:rPr lang="zh-CN" altLang="zh-CN" sz="2000" dirty="0">
                <a:latin typeface="黑体" panose="02010609060101010101" pitchFamily="49" charset="-122"/>
                <a:ea typeface="黑体" panose="02010609060101010101" pitchFamily="49" charset="-122"/>
              </a:rPr>
              <a:t>预埋螺栓严禁焊接固定；采用螺栓连接的塔式起重机安装时，加强节宜使用新高强螺</a:t>
            </a:r>
            <a:r>
              <a:rPr lang="zh-CN" altLang="zh-CN" sz="2000" dirty="0" smtClean="0">
                <a:latin typeface="黑体" panose="02010609060101010101" pitchFamily="49" charset="-122"/>
                <a:ea typeface="黑体" panose="02010609060101010101" pitchFamily="49" charset="-122"/>
              </a:rPr>
              <a:t>栓</a:t>
            </a:r>
            <a:r>
              <a:rPr lang="zh-CN" altLang="en-US" sz="2000" dirty="0" smtClean="0">
                <a:latin typeface="黑体" panose="02010609060101010101" pitchFamily="49" charset="-122"/>
                <a:ea typeface="黑体" panose="02010609060101010101" pitchFamily="49" charset="-122"/>
              </a:rPr>
              <a:t>。</a:t>
            </a:r>
            <a:endParaRPr lang="zh-CN" altLang="en-US" sz="2000" b="1" dirty="0">
              <a:solidFill>
                <a:schemeClr val="bg1"/>
              </a:solidFill>
              <a:latin typeface="黑体" panose="02010609060101010101" pitchFamily="49" charset="-122"/>
              <a:ea typeface="黑体" panose="02010609060101010101" pitchFamily="49" charset="-122"/>
            </a:endParaRPr>
          </a:p>
        </p:txBody>
      </p:sp>
      <p:grpSp>
        <p:nvGrpSpPr>
          <p:cNvPr id="2" name="组合 1"/>
          <p:cNvGrpSpPr/>
          <p:nvPr/>
        </p:nvGrpSpPr>
        <p:grpSpPr>
          <a:xfrm>
            <a:off x="553865" y="1434516"/>
            <a:ext cx="1983233" cy="2383858"/>
            <a:chOff x="810689" y="1080506"/>
            <a:chExt cx="2377678" cy="1619250"/>
          </a:xfrm>
        </p:grpSpPr>
        <p:sp>
          <p:nvSpPr>
            <p:cNvPr id="252" name="AutoShape 3"/>
            <p:cNvSpPr>
              <a:spLocks noChangeAspect="1" noChangeArrowheads="1" noTextEdit="1"/>
            </p:cNvSpPr>
            <p:nvPr/>
          </p:nvSpPr>
          <p:spPr bwMode="auto">
            <a:xfrm>
              <a:off x="810689" y="1080506"/>
              <a:ext cx="2377678"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100">
                <a:cs typeface="+mn-ea"/>
              </a:endParaRPr>
            </a:p>
          </p:txBody>
        </p:sp>
        <p:grpSp>
          <p:nvGrpSpPr>
            <p:cNvPr id="3" name="Group 205"/>
            <p:cNvGrpSpPr/>
            <p:nvPr/>
          </p:nvGrpSpPr>
          <p:grpSpPr bwMode="auto">
            <a:xfrm>
              <a:off x="2176335" y="1203141"/>
              <a:ext cx="948928" cy="641747"/>
              <a:chOff x="2094" y="1918"/>
              <a:chExt cx="797" cy="539"/>
            </a:xfrm>
          </p:grpSpPr>
          <p:sp>
            <p:nvSpPr>
              <p:cNvPr id="254" name="Freeform 5"/>
              <p:cNvSpPr/>
              <p:nvPr/>
            </p:nvSpPr>
            <p:spPr bwMode="auto">
              <a:xfrm>
                <a:off x="2094" y="1918"/>
                <a:ext cx="797" cy="539"/>
              </a:xfrm>
              <a:custGeom>
                <a:avLst/>
                <a:gdLst>
                  <a:gd name="T0" fmla="*/ 797 w 797"/>
                  <a:gd name="T1" fmla="*/ 497 h 539"/>
                  <a:gd name="T2" fmla="*/ 797 w 797"/>
                  <a:gd name="T3" fmla="*/ 504 h 539"/>
                  <a:gd name="T4" fmla="*/ 793 w 797"/>
                  <a:gd name="T5" fmla="*/ 512 h 539"/>
                  <a:gd name="T6" fmla="*/ 789 w 797"/>
                  <a:gd name="T7" fmla="*/ 520 h 539"/>
                  <a:gd name="T8" fmla="*/ 785 w 797"/>
                  <a:gd name="T9" fmla="*/ 527 h 539"/>
                  <a:gd name="T10" fmla="*/ 778 w 797"/>
                  <a:gd name="T11" fmla="*/ 531 h 539"/>
                  <a:gd name="T12" fmla="*/ 770 w 797"/>
                  <a:gd name="T13" fmla="*/ 535 h 539"/>
                  <a:gd name="T14" fmla="*/ 762 w 797"/>
                  <a:gd name="T15" fmla="*/ 539 h 539"/>
                  <a:gd name="T16" fmla="*/ 755 w 797"/>
                  <a:gd name="T17" fmla="*/ 539 h 539"/>
                  <a:gd name="T18" fmla="*/ 38 w 797"/>
                  <a:gd name="T19" fmla="*/ 539 h 539"/>
                  <a:gd name="T20" fmla="*/ 31 w 797"/>
                  <a:gd name="T21" fmla="*/ 539 h 539"/>
                  <a:gd name="T22" fmla="*/ 23 w 797"/>
                  <a:gd name="T23" fmla="*/ 535 h 539"/>
                  <a:gd name="T24" fmla="*/ 15 w 797"/>
                  <a:gd name="T25" fmla="*/ 531 h 539"/>
                  <a:gd name="T26" fmla="*/ 12 w 797"/>
                  <a:gd name="T27" fmla="*/ 527 h 539"/>
                  <a:gd name="T28" fmla="*/ 4 w 797"/>
                  <a:gd name="T29" fmla="*/ 520 h 539"/>
                  <a:gd name="T30" fmla="*/ 0 w 797"/>
                  <a:gd name="T31" fmla="*/ 512 h 539"/>
                  <a:gd name="T32" fmla="*/ 0 w 797"/>
                  <a:gd name="T33" fmla="*/ 504 h 539"/>
                  <a:gd name="T34" fmla="*/ 0 w 797"/>
                  <a:gd name="T35" fmla="*/ 497 h 539"/>
                  <a:gd name="T36" fmla="*/ 0 w 797"/>
                  <a:gd name="T37" fmla="*/ 42 h 539"/>
                  <a:gd name="T38" fmla="*/ 0 w 797"/>
                  <a:gd name="T39" fmla="*/ 35 h 539"/>
                  <a:gd name="T40" fmla="*/ 0 w 797"/>
                  <a:gd name="T41" fmla="*/ 23 h 539"/>
                  <a:gd name="T42" fmla="*/ 4 w 797"/>
                  <a:gd name="T43" fmla="*/ 19 h 539"/>
                  <a:gd name="T44" fmla="*/ 12 w 797"/>
                  <a:gd name="T45" fmla="*/ 12 h 539"/>
                  <a:gd name="T46" fmla="*/ 15 w 797"/>
                  <a:gd name="T47" fmla="*/ 8 h 539"/>
                  <a:gd name="T48" fmla="*/ 23 w 797"/>
                  <a:gd name="T49" fmla="*/ 4 h 539"/>
                  <a:gd name="T50" fmla="*/ 31 w 797"/>
                  <a:gd name="T51" fmla="*/ 0 h 539"/>
                  <a:gd name="T52" fmla="*/ 38 w 797"/>
                  <a:gd name="T53" fmla="*/ 0 h 539"/>
                  <a:gd name="T54" fmla="*/ 755 w 797"/>
                  <a:gd name="T55" fmla="*/ 0 h 539"/>
                  <a:gd name="T56" fmla="*/ 762 w 797"/>
                  <a:gd name="T57" fmla="*/ 0 h 539"/>
                  <a:gd name="T58" fmla="*/ 770 w 797"/>
                  <a:gd name="T59" fmla="*/ 4 h 539"/>
                  <a:gd name="T60" fmla="*/ 778 w 797"/>
                  <a:gd name="T61" fmla="*/ 8 h 539"/>
                  <a:gd name="T62" fmla="*/ 785 w 797"/>
                  <a:gd name="T63" fmla="*/ 12 h 539"/>
                  <a:gd name="T64" fmla="*/ 789 w 797"/>
                  <a:gd name="T65" fmla="*/ 19 h 539"/>
                  <a:gd name="T66" fmla="*/ 793 w 797"/>
                  <a:gd name="T67" fmla="*/ 23 h 539"/>
                  <a:gd name="T68" fmla="*/ 797 w 797"/>
                  <a:gd name="T69" fmla="*/ 35 h 539"/>
                  <a:gd name="T70" fmla="*/ 797 w 797"/>
                  <a:gd name="T71" fmla="*/ 42 h 539"/>
                  <a:gd name="T72" fmla="*/ 797 w 797"/>
                  <a:gd name="T73" fmla="*/ 497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97" h="539">
                    <a:moveTo>
                      <a:pt x="797" y="497"/>
                    </a:moveTo>
                    <a:lnTo>
                      <a:pt x="797" y="504"/>
                    </a:lnTo>
                    <a:lnTo>
                      <a:pt x="793" y="512"/>
                    </a:lnTo>
                    <a:lnTo>
                      <a:pt x="789" y="520"/>
                    </a:lnTo>
                    <a:lnTo>
                      <a:pt x="785" y="527"/>
                    </a:lnTo>
                    <a:lnTo>
                      <a:pt x="778" y="531"/>
                    </a:lnTo>
                    <a:lnTo>
                      <a:pt x="770" y="535"/>
                    </a:lnTo>
                    <a:lnTo>
                      <a:pt x="762" y="539"/>
                    </a:lnTo>
                    <a:lnTo>
                      <a:pt x="755" y="539"/>
                    </a:lnTo>
                    <a:lnTo>
                      <a:pt x="38" y="539"/>
                    </a:lnTo>
                    <a:lnTo>
                      <a:pt x="31" y="539"/>
                    </a:lnTo>
                    <a:lnTo>
                      <a:pt x="23" y="535"/>
                    </a:lnTo>
                    <a:lnTo>
                      <a:pt x="15" y="531"/>
                    </a:lnTo>
                    <a:lnTo>
                      <a:pt x="12" y="527"/>
                    </a:lnTo>
                    <a:lnTo>
                      <a:pt x="4" y="520"/>
                    </a:lnTo>
                    <a:lnTo>
                      <a:pt x="0" y="512"/>
                    </a:lnTo>
                    <a:lnTo>
                      <a:pt x="0" y="504"/>
                    </a:lnTo>
                    <a:lnTo>
                      <a:pt x="0" y="497"/>
                    </a:lnTo>
                    <a:lnTo>
                      <a:pt x="0" y="42"/>
                    </a:lnTo>
                    <a:lnTo>
                      <a:pt x="0" y="35"/>
                    </a:lnTo>
                    <a:lnTo>
                      <a:pt x="0" y="23"/>
                    </a:lnTo>
                    <a:lnTo>
                      <a:pt x="4" y="19"/>
                    </a:lnTo>
                    <a:lnTo>
                      <a:pt x="12" y="12"/>
                    </a:lnTo>
                    <a:lnTo>
                      <a:pt x="15" y="8"/>
                    </a:lnTo>
                    <a:lnTo>
                      <a:pt x="23" y="4"/>
                    </a:lnTo>
                    <a:lnTo>
                      <a:pt x="31" y="0"/>
                    </a:lnTo>
                    <a:lnTo>
                      <a:pt x="38" y="0"/>
                    </a:lnTo>
                    <a:lnTo>
                      <a:pt x="755" y="0"/>
                    </a:lnTo>
                    <a:lnTo>
                      <a:pt x="762" y="0"/>
                    </a:lnTo>
                    <a:lnTo>
                      <a:pt x="770" y="4"/>
                    </a:lnTo>
                    <a:lnTo>
                      <a:pt x="778" y="8"/>
                    </a:lnTo>
                    <a:lnTo>
                      <a:pt x="785" y="12"/>
                    </a:lnTo>
                    <a:lnTo>
                      <a:pt x="789" y="19"/>
                    </a:lnTo>
                    <a:lnTo>
                      <a:pt x="793" y="23"/>
                    </a:lnTo>
                    <a:lnTo>
                      <a:pt x="797" y="35"/>
                    </a:lnTo>
                    <a:lnTo>
                      <a:pt x="797" y="42"/>
                    </a:lnTo>
                    <a:lnTo>
                      <a:pt x="797" y="497"/>
                    </a:lnTo>
                    <a:close/>
                  </a:path>
                </a:pathLst>
              </a:custGeom>
              <a:solidFill>
                <a:srgbClr val="BCBAB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55" name="Freeform 6"/>
              <p:cNvSpPr/>
              <p:nvPr/>
            </p:nvSpPr>
            <p:spPr bwMode="auto">
              <a:xfrm>
                <a:off x="2113" y="1945"/>
                <a:ext cx="12" cy="15"/>
              </a:xfrm>
              <a:custGeom>
                <a:avLst/>
                <a:gdLst>
                  <a:gd name="T0" fmla="*/ 12 w 12"/>
                  <a:gd name="T1" fmla="*/ 0 h 15"/>
                  <a:gd name="T2" fmla="*/ 0 w 12"/>
                  <a:gd name="T3" fmla="*/ 15 h 15"/>
                  <a:gd name="T4" fmla="*/ 4 w 12"/>
                  <a:gd name="T5" fmla="*/ 11 h 15"/>
                  <a:gd name="T6" fmla="*/ 8 w 12"/>
                  <a:gd name="T7" fmla="*/ 8 h 15"/>
                  <a:gd name="T8" fmla="*/ 8 w 12"/>
                  <a:gd name="T9" fmla="*/ 4 h 15"/>
                  <a:gd name="T10" fmla="*/ 12 w 12"/>
                  <a:gd name="T11" fmla="*/ 0 h 15"/>
                </a:gdLst>
                <a:ahLst/>
                <a:cxnLst>
                  <a:cxn ang="0">
                    <a:pos x="T0" y="T1"/>
                  </a:cxn>
                  <a:cxn ang="0">
                    <a:pos x="T2" y="T3"/>
                  </a:cxn>
                  <a:cxn ang="0">
                    <a:pos x="T4" y="T5"/>
                  </a:cxn>
                  <a:cxn ang="0">
                    <a:pos x="T6" y="T7"/>
                  </a:cxn>
                  <a:cxn ang="0">
                    <a:pos x="T8" y="T9"/>
                  </a:cxn>
                  <a:cxn ang="0">
                    <a:pos x="T10" y="T11"/>
                  </a:cxn>
                </a:cxnLst>
                <a:rect l="0" t="0" r="r" b="b"/>
                <a:pathLst>
                  <a:path w="12" h="15">
                    <a:moveTo>
                      <a:pt x="12" y="0"/>
                    </a:moveTo>
                    <a:lnTo>
                      <a:pt x="0" y="15"/>
                    </a:lnTo>
                    <a:lnTo>
                      <a:pt x="4" y="11"/>
                    </a:lnTo>
                    <a:lnTo>
                      <a:pt x="8" y="8"/>
                    </a:lnTo>
                    <a:lnTo>
                      <a:pt x="8" y="4"/>
                    </a:lnTo>
                    <a:lnTo>
                      <a:pt x="12" y="0"/>
                    </a:lnTo>
                    <a:close/>
                  </a:path>
                </a:pathLst>
              </a:custGeom>
              <a:solidFill>
                <a:srgbClr val="FBFCF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56" name="Freeform 7"/>
              <p:cNvSpPr/>
              <p:nvPr/>
            </p:nvSpPr>
            <p:spPr bwMode="auto">
              <a:xfrm>
                <a:off x="2113" y="1937"/>
                <a:ext cx="23" cy="35"/>
              </a:xfrm>
              <a:custGeom>
                <a:avLst/>
                <a:gdLst>
                  <a:gd name="T0" fmla="*/ 23 w 23"/>
                  <a:gd name="T1" fmla="*/ 0 h 35"/>
                  <a:gd name="T2" fmla="*/ 0 w 23"/>
                  <a:gd name="T3" fmla="*/ 35 h 35"/>
                  <a:gd name="T4" fmla="*/ 0 w 23"/>
                  <a:gd name="T5" fmla="*/ 27 h 35"/>
                  <a:gd name="T6" fmla="*/ 4 w 23"/>
                  <a:gd name="T7" fmla="*/ 23 h 35"/>
                  <a:gd name="T8" fmla="*/ 15 w 23"/>
                  <a:gd name="T9" fmla="*/ 4 h 35"/>
                  <a:gd name="T10" fmla="*/ 19 w 23"/>
                  <a:gd name="T11" fmla="*/ 0 h 35"/>
                  <a:gd name="T12" fmla="*/ 23 w 23"/>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23" h="35">
                    <a:moveTo>
                      <a:pt x="23" y="0"/>
                    </a:moveTo>
                    <a:lnTo>
                      <a:pt x="0" y="35"/>
                    </a:lnTo>
                    <a:lnTo>
                      <a:pt x="0" y="27"/>
                    </a:lnTo>
                    <a:lnTo>
                      <a:pt x="4" y="23"/>
                    </a:lnTo>
                    <a:lnTo>
                      <a:pt x="15" y="4"/>
                    </a:lnTo>
                    <a:lnTo>
                      <a:pt x="19" y="0"/>
                    </a:lnTo>
                    <a:lnTo>
                      <a:pt x="23" y="0"/>
                    </a:lnTo>
                    <a:close/>
                  </a:path>
                </a:pathLst>
              </a:custGeom>
              <a:solidFill>
                <a:srgbClr val="FBFCF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57" name="Freeform 8"/>
              <p:cNvSpPr/>
              <p:nvPr/>
            </p:nvSpPr>
            <p:spPr bwMode="auto">
              <a:xfrm>
                <a:off x="2113" y="1933"/>
                <a:ext cx="27" cy="46"/>
              </a:xfrm>
              <a:custGeom>
                <a:avLst/>
                <a:gdLst>
                  <a:gd name="T0" fmla="*/ 27 w 27"/>
                  <a:gd name="T1" fmla="*/ 0 h 46"/>
                  <a:gd name="T2" fmla="*/ 0 w 27"/>
                  <a:gd name="T3" fmla="*/ 46 h 46"/>
                  <a:gd name="T4" fmla="*/ 0 w 27"/>
                  <a:gd name="T5" fmla="*/ 39 h 46"/>
                  <a:gd name="T6" fmla="*/ 0 w 27"/>
                  <a:gd name="T7" fmla="*/ 39 h 46"/>
                  <a:gd name="T8" fmla="*/ 23 w 27"/>
                  <a:gd name="T9" fmla="*/ 4 h 46"/>
                  <a:gd name="T10" fmla="*/ 23 w 27"/>
                  <a:gd name="T11" fmla="*/ 0 h 46"/>
                  <a:gd name="T12" fmla="*/ 27 w 27"/>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27" h="46">
                    <a:moveTo>
                      <a:pt x="27" y="0"/>
                    </a:moveTo>
                    <a:lnTo>
                      <a:pt x="0" y="46"/>
                    </a:lnTo>
                    <a:lnTo>
                      <a:pt x="0" y="39"/>
                    </a:lnTo>
                    <a:lnTo>
                      <a:pt x="0" y="39"/>
                    </a:lnTo>
                    <a:lnTo>
                      <a:pt x="23" y="4"/>
                    </a:lnTo>
                    <a:lnTo>
                      <a:pt x="23" y="0"/>
                    </a:lnTo>
                    <a:lnTo>
                      <a:pt x="27" y="0"/>
                    </a:lnTo>
                    <a:close/>
                  </a:path>
                </a:pathLst>
              </a:custGeom>
              <a:solidFill>
                <a:srgbClr val="FBFCF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58" name="Freeform 9"/>
              <p:cNvSpPr/>
              <p:nvPr/>
            </p:nvSpPr>
            <p:spPr bwMode="auto">
              <a:xfrm>
                <a:off x="2113" y="1933"/>
                <a:ext cx="34" cy="58"/>
              </a:xfrm>
              <a:custGeom>
                <a:avLst/>
                <a:gdLst>
                  <a:gd name="T0" fmla="*/ 34 w 34"/>
                  <a:gd name="T1" fmla="*/ 0 h 58"/>
                  <a:gd name="T2" fmla="*/ 0 w 34"/>
                  <a:gd name="T3" fmla="*/ 58 h 58"/>
                  <a:gd name="T4" fmla="*/ 0 w 34"/>
                  <a:gd name="T5" fmla="*/ 46 h 58"/>
                  <a:gd name="T6" fmla="*/ 31 w 34"/>
                  <a:gd name="T7" fmla="*/ 0 h 58"/>
                  <a:gd name="T8" fmla="*/ 31 w 34"/>
                  <a:gd name="T9" fmla="*/ 0 h 58"/>
                  <a:gd name="T10" fmla="*/ 34 w 34"/>
                  <a:gd name="T11" fmla="*/ 0 h 58"/>
                </a:gdLst>
                <a:ahLst/>
                <a:cxnLst>
                  <a:cxn ang="0">
                    <a:pos x="T0" y="T1"/>
                  </a:cxn>
                  <a:cxn ang="0">
                    <a:pos x="T2" y="T3"/>
                  </a:cxn>
                  <a:cxn ang="0">
                    <a:pos x="T4" y="T5"/>
                  </a:cxn>
                  <a:cxn ang="0">
                    <a:pos x="T6" y="T7"/>
                  </a:cxn>
                  <a:cxn ang="0">
                    <a:pos x="T8" y="T9"/>
                  </a:cxn>
                  <a:cxn ang="0">
                    <a:pos x="T10" y="T11"/>
                  </a:cxn>
                </a:cxnLst>
                <a:rect l="0" t="0" r="r" b="b"/>
                <a:pathLst>
                  <a:path w="34" h="58">
                    <a:moveTo>
                      <a:pt x="34" y="0"/>
                    </a:moveTo>
                    <a:lnTo>
                      <a:pt x="0" y="58"/>
                    </a:lnTo>
                    <a:lnTo>
                      <a:pt x="0" y="46"/>
                    </a:lnTo>
                    <a:lnTo>
                      <a:pt x="31" y="0"/>
                    </a:lnTo>
                    <a:lnTo>
                      <a:pt x="31" y="0"/>
                    </a:lnTo>
                    <a:lnTo>
                      <a:pt x="34" y="0"/>
                    </a:lnTo>
                    <a:close/>
                  </a:path>
                </a:pathLst>
              </a:custGeom>
              <a:solidFill>
                <a:srgbClr val="FBFCF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59" name="Freeform 10"/>
              <p:cNvSpPr/>
              <p:nvPr/>
            </p:nvSpPr>
            <p:spPr bwMode="auto">
              <a:xfrm>
                <a:off x="2113" y="1930"/>
                <a:ext cx="42" cy="65"/>
              </a:xfrm>
              <a:custGeom>
                <a:avLst/>
                <a:gdLst>
                  <a:gd name="T0" fmla="*/ 42 w 42"/>
                  <a:gd name="T1" fmla="*/ 0 h 65"/>
                  <a:gd name="T2" fmla="*/ 0 w 42"/>
                  <a:gd name="T3" fmla="*/ 65 h 65"/>
                  <a:gd name="T4" fmla="*/ 0 w 42"/>
                  <a:gd name="T5" fmla="*/ 57 h 65"/>
                  <a:gd name="T6" fmla="*/ 34 w 42"/>
                  <a:gd name="T7" fmla="*/ 0 h 65"/>
                  <a:gd name="T8" fmla="*/ 38 w 42"/>
                  <a:gd name="T9" fmla="*/ 0 h 65"/>
                  <a:gd name="T10" fmla="*/ 42 w 42"/>
                  <a:gd name="T11" fmla="*/ 0 h 65"/>
                  <a:gd name="T12" fmla="*/ 42 w 42"/>
                  <a:gd name="T13" fmla="*/ 0 h 65"/>
                </a:gdLst>
                <a:ahLst/>
                <a:cxnLst>
                  <a:cxn ang="0">
                    <a:pos x="T0" y="T1"/>
                  </a:cxn>
                  <a:cxn ang="0">
                    <a:pos x="T2" y="T3"/>
                  </a:cxn>
                  <a:cxn ang="0">
                    <a:pos x="T4" y="T5"/>
                  </a:cxn>
                  <a:cxn ang="0">
                    <a:pos x="T6" y="T7"/>
                  </a:cxn>
                  <a:cxn ang="0">
                    <a:pos x="T8" y="T9"/>
                  </a:cxn>
                  <a:cxn ang="0">
                    <a:pos x="T10" y="T11"/>
                  </a:cxn>
                  <a:cxn ang="0">
                    <a:pos x="T12" y="T13"/>
                  </a:cxn>
                </a:cxnLst>
                <a:rect l="0" t="0" r="r" b="b"/>
                <a:pathLst>
                  <a:path w="42" h="65">
                    <a:moveTo>
                      <a:pt x="42" y="0"/>
                    </a:moveTo>
                    <a:lnTo>
                      <a:pt x="0" y="65"/>
                    </a:lnTo>
                    <a:lnTo>
                      <a:pt x="0" y="57"/>
                    </a:lnTo>
                    <a:lnTo>
                      <a:pt x="34" y="0"/>
                    </a:lnTo>
                    <a:lnTo>
                      <a:pt x="38" y="0"/>
                    </a:lnTo>
                    <a:lnTo>
                      <a:pt x="42" y="0"/>
                    </a:lnTo>
                    <a:lnTo>
                      <a:pt x="42" y="0"/>
                    </a:lnTo>
                    <a:close/>
                  </a:path>
                </a:pathLst>
              </a:custGeom>
              <a:solidFill>
                <a:srgbClr val="FBFCF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60" name="Freeform 11"/>
              <p:cNvSpPr/>
              <p:nvPr/>
            </p:nvSpPr>
            <p:spPr bwMode="auto">
              <a:xfrm>
                <a:off x="2113" y="1930"/>
                <a:ext cx="46" cy="72"/>
              </a:xfrm>
              <a:custGeom>
                <a:avLst/>
                <a:gdLst>
                  <a:gd name="T0" fmla="*/ 46 w 46"/>
                  <a:gd name="T1" fmla="*/ 0 h 72"/>
                  <a:gd name="T2" fmla="*/ 0 w 46"/>
                  <a:gd name="T3" fmla="*/ 72 h 72"/>
                  <a:gd name="T4" fmla="*/ 0 w 46"/>
                  <a:gd name="T5" fmla="*/ 65 h 72"/>
                  <a:gd name="T6" fmla="*/ 38 w 46"/>
                  <a:gd name="T7" fmla="*/ 0 h 72"/>
                  <a:gd name="T8" fmla="*/ 46 w 46"/>
                  <a:gd name="T9" fmla="*/ 0 h 72"/>
                </a:gdLst>
                <a:ahLst/>
                <a:cxnLst>
                  <a:cxn ang="0">
                    <a:pos x="T0" y="T1"/>
                  </a:cxn>
                  <a:cxn ang="0">
                    <a:pos x="T2" y="T3"/>
                  </a:cxn>
                  <a:cxn ang="0">
                    <a:pos x="T4" y="T5"/>
                  </a:cxn>
                  <a:cxn ang="0">
                    <a:pos x="T6" y="T7"/>
                  </a:cxn>
                  <a:cxn ang="0">
                    <a:pos x="T8" y="T9"/>
                  </a:cxn>
                </a:cxnLst>
                <a:rect l="0" t="0" r="r" b="b"/>
                <a:pathLst>
                  <a:path w="46" h="72">
                    <a:moveTo>
                      <a:pt x="46" y="0"/>
                    </a:moveTo>
                    <a:lnTo>
                      <a:pt x="0" y="72"/>
                    </a:lnTo>
                    <a:lnTo>
                      <a:pt x="0" y="65"/>
                    </a:lnTo>
                    <a:lnTo>
                      <a:pt x="38" y="0"/>
                    </a:lnTo>
                    <a:lnTo>
                      <a:pt x="46" y="0"/>
                    </a:lnTo>
                    <a:close/>
                  </a:path>
                </a:pathLst>
              </a:custGeom>
              <a:solidFill>
                <a:srgbClr val="FBFCF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61" name="Freeform 12"/>
              <p:cNvSpPr/>
              <p:nvPr/>
            </p:nvSpPr>
            <p:spPr bwMode="auto">
              <a:xfrm>
                <a:off x="2113" y="1930"/>
                <a:ext cx="50" cy="84"/>
              </a:xfrm>
              <a:custGeom>
                <a:avLst/>
                <a:gdLst>
                  <a:gd name="T0" fmla="*/ 50 w 50"/>
                  <a:gd name="T1" fmla="*/ 0 h 84"/>
                  <a:gd name="T2" fmla="*/ 0 w 50"/>
                  <a:gd name="T3" fmla="*/ 84 h 84"/>
                  <a:gd name="T4" fmla="*/ 0 w 50"/>
                  <a:gd name="T5" fmla="*/ 76 h 84"/>
                  <a:gd name="T6" fmla="*/ 46 w 50"/>
                  <a:gd name="T7" fmla="*/ 0 h 84"/>
                  <a:gd name="T8" fmla="*/ 50 w 50"/>
                  <a:gd name="T9" fmla="*/ 0 h 84"/>
                </a:gdLst>
                <a:ahLst/>
                <a:cxnLst>
                  <a:cxn ang="0">
                    <a:pos x="T0" y="T1"/>
                  </a:cxn>
                  <a:cxn ang="0">
                    <a:pos x="T2" y="T3"/>
                  </a:cxn>
                  <a:cxn ang="0">
                    <a:pos x="T4" y="T5"/>
                  </a:cxn>
                  <a:cxn ang="0">
                    <a:pos x="T6" y="T7"/>
                  </a:cxn>
                  <a:cxn ang="0">
                    <a:pos x="T8" y="T9"/>
                  </a:cxn>
                </a:cxnLst>
                <a:rect l="0" t="0" r="r" b="b"/>
                <a:pathLst>
                  <a:path w="50" h="84">
                    <a:moveTo>
                      <a:pt x="50" y="0"/>
                    </a:moveTo>
                    <a:lnTo>
                      <a:pt x="0" y="84"/>
                    </a:lnTo>
                    <a:lnTo>
                      <a:pt x="0" y="76"/>
                    </a:lnTo>
                    <a:lnTo>
                      <a:pt x="46" y="0"/>
                    </a:lnTo>
                    <a:lnTo>
                      <a:pt x="50" y="0"/>
                    </a:lnTo>
                    <a:close/>
                  </a:path>
                </a:pathLst>
              </a:custGeom>
              <a:solidFill>
                <a:srgbClr val="FBFCF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62" name="Freeform 13"/>
              <p:cNvSpPr/>
              <p:nvPr/>
            </p:nvSpPr>
            <p:spPr bwMode="auto">
              <a:xfrm>
                <a:off x="2113" y="1930"/>
                <a:ext cx="54" cy="91"/>
              </a:xfrm>
              <a:custGeom>
                <a:avLst/>
                <a:gdLst>
                  <a:gd name="T0" fmla="*/ 54 w 54"/>
                  <a:gd name="T1" fmla="*/ 0 h 91"/>
                  <a:gd name="T2" fmla="*/ 0 w 54"/>
                  <a:gd name="T3" fmla="*/ 91 h 91"/>
                  <a:gd name="T4" fmla="*/ 0 w 54"/>
                  <a:gd name="T5" fmla="*/ 84 h 91"/>
                  <a:gd name="T6" fmla="*/ 50 w 54"/>
                  <a:gd name="T7" fmla="*/ 0 h 91"/>
                  <a:gd name="T8" fmla="*/ 54 w 54"/>
                  <a:gd name="T9" fmla="*/ 0 h 91"/>
                </a:gdLst>
                <a:ahLst/>
                <a:cxnLst>
                  <a:cxn ang="0">
                    <a:pos x="T0" y="T1"/>
                  </a:cxn>
                  <a:cxn ang="0">
                    <a:pos x="T2" y="T3"/>
                  </a:cxn>
                  <a:cxn ang="0">
                    <a:pos x="T4" y="T5"/>
                  </a:cxn>
                  <a:cxn ang="0">
                    <a:pos x="T6" y="T7"/>
                  </a:cxn>
                  <a:cxn ang="0">
                    <a:pos x="T8" y="T9"/>
                  </a:cxn>
                </a:cxnLst>
                <a:rect l="0" t="0" r="r" b="b"/>
                <a:pathLst>
                  <a:path w="54" h="91">
                    <a:moveTo>
                      <a:pt x="54" y="0"/>
                    </a:moveTo>
                    <a:lnTo>
                      <a:pt x="0" y="91"/>
                    </a:lnTo>
                    <a:lnTo>
                      <a:pt x="0" y="84"/>
                    </a:lnTo>
                    <a:lnTo>
                      <a:pt x="50" y="0"/>
                    </a:lnTo>
                    <a:lnTo>
                      <a:pt x="54" y="0"/>
                    </a:lnTo>
                    <a:close/>
                  </a:path>
                </a:pathLst>
              </a:custGeom>
              <a:solidFill>
                <a:srgbClr val="FBFCF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63" name="Freeform 14"/>
              <p:cNvSpPr/>
              <p:nvPr/>
            </p:nvSpPr>
            <p:spPr bwMode="auto">
              <a:xfrm>
                <a:off x="2113" y="1930"/>
                <a:ext cx="57" cy="99"/>
              </a:xfrm>
              <a:custGeom>
                <a:avLst/>
                <a:gdLst>
                  <a:gd name="T0" fmla="*/ 57 w 57"/>
                  <a:gd name="T1" fmla="*/ 0 h 99"/>
                  <a:gd name="T2" fmla="*/ 0 w 57"/>
                  <a:gd name="T3" fmla="*/ 99 h 99"/>
                  <a:gd name="T4" fmla="*/ 0 w 57"/>
                  <a:gd name="T5" fmla="*/ 87 h 99"/>
                  <a:gd name="T6" fmla="*/ 54 w 57"/>
                  <a:gd name="T7" fmla="*/ 0 h 99"/>
                  <a:gd name="T8" fmla="*/ 57 w 57"/>
                  <a:gd name="T9" fmla="*/ 0 h 99"/>
                </a:gdLst>
                <a:ahLst/>
                <a:cxnLst>
                  <a:cxn ang="0">
                    <a:pos x="T0" y="T1"/>
                  </a:cxn>
                  <a:cxn ang="0">
                    <a:pos x="T2" y="T3"/>
                  </a:cxn>
                  <a:cxn ang="0">
                    <a:pos x="T4" y="T5"/>
                  </a:cxn>
                  <a:cxn ang="0">
                    <a:pos x="T6" y="T7"/>
                  </a:cxn>
                  <a:cxn ang="0">
                    <a:pos x="T8" y="T9"/>
                  </a:cxn>
                </a:cxnLst>
                <a:rect l="0" t="0" r="r" b="b"/>
                <a:pathLst>
                  <a:path w="57" h="99">
                    <a:moveTo>
                      <a:pt x="57" y="0"/>
                    </a:moveTo>
                    <a:lnTo>
                      <a:pt x="0" y="99"/>
                    </a:lnTo>
                    <a:lnTo>
                      <a:pt x="0" y="87"/>
                    </a:lnTo>
                    <a:lnTo>
                      <a:pt x="54" y="0"/>
                    </a:lnTo>
                    <a:lnTo>
                      <a:pt x="57" y="0"/>
                    </a:lnTo>
                    <a:close/>
                  </a:path>
                </a:pathLst>
              </a:custGeom>
              <a:solidFill>
                <a:srgbClr val="FBFCF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64" name="Freeform 15"/>
              <p:cNvSpPr/>
              <p:nvPr/>
            </p:nvSpPr>
            <p:spPr bwMode="auto">
              <a:xfrm>
                <a:off x="2113" y="1930"/>
                <a:ext cx="65" cy="107"/>
              </a:xfrm>
              <a:custGeom>
                <a:avLst/>
                <a:gdLst>
                  <a:gd name="T0" fmla="*/ 65 w 65"/>
                  <a:gd name="T1" fmla="*/ 0 h 107"/>
                  <a:gd name="T2" fmla="*/ 0 w 65"/>
                  <a:gd name="T3" fmla="*/ 107 h 107"/>
                  <a:gd name="T4" fmla="*/ 0 w 65"/>
                  <a:gd name="T5" fmla="*/ 99 h 107"/>
                  <a:gd name="T6" fmla="*/ 61 w 65"/>
                  <a:gd name="T7" fmla="*/ 0 h 107"/>
                  <a:gd name="T8" fmla="*/ 65 w 65"/>
                  <a:gd name="T9" fmla="*/ 0 h 107"/>
                </a:gdLst>
                <a:ahLst/>
                <a:cxnLst>
                  <a:cxn ang="0">
                    <a:pos x="T0" y="T1"/>
                  </a:cxn>
                  <a:cxn ang="0">
                    <a:pos x="T2" y="T3"/>
                  </a:cxn>
                  <a:cxn ang="0">
                    <a:pos x="T4" y="T5"/>
                  </a:cxn>
                  <a:cxn ang="0">
                    <a:pos x="T6" y="T7"/>
                  </a:cxn>
                  <a:cxn ang="0">
                    <a:pos x="T8" y="T9"/>
                  </a:cxn>
                </a:cxnLst>
                <a:rect l="0" t="0" r="r" b="b"/>
                <a:pathLst>
                  <a:path w="65" h="107">
                    <a:moveTo>
                      <a:pt x="65" y="0"/>
                    </a:moveTo>
                    <a:lnTo>
                      <a:pt x="0" y="107"/>
                    </a:lnTo>
                    <a:lnTo>
                      <a:pt x="0" y="99"/>
                    </a:lnTo>
                    <a:lnTo>
                      <a:pt x="61" y="0"/>
                    </a:lnTo>
                    <a:lnTo>
                      <a:pt x="65" y="0"/>
                    </a:lnTo>
                    <a:close/>
                  </a:path>
                </a:pathLst>
              </a:custGeom>
              <a:solidFill>
                <a:srgbClr val="FBFCF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65" name="Freeform 16"/>
              <p:cNvSpPr/>
              <p:nvPr/>
            </p:nvSpPr>
            <p:spPr bwMode="auto">
              <a:xfrm>
                <a:off x="2113" y="1930"/>
                <a:ext cx="73" cy="118"/>
              </a:xfrm>
              <a:custGeom>
                <a:avLst/>
                <a:gdLst>
                  <a:gd name="T0" fmla="*/ 73 w 73"/>
                  <a:gd name="T1" fmla="*/ 0 h 118"/>
                  <a:gd name="T2" fmla="*/ 0 w 73"/>
                  <a:gd name="T3" fmla="*/ 118 h 118"/>
                  <a:gd name="T4" fmla="*/ 0 w 73"/>
                  <a:gd name="T5" fmla="*/ 107 h 118"/>
                  <a:gd name="T6" fmla="*/ 65 w 73"/>
                  <a:gd name="T7" fmla="*/ 0 h 118"/>
                  <a:gd name="T8" fmla="*/ 73 w 73"/>
                  <a:gd name="T9" fmla="*/ 0 h 118"/>
                </a:gdLst>
                <a:ahLst/>
                <a:cxnLst>
                  <a:cxn ang="0">
                    <a:pos x="T0" y="T1"/>
                  </a:cxn>
                  <a:cxn ang="0">
                    <a:pos x="T2" y="T3"/>
                  </a:cxn>
                  <a:cxn ang="0">
                    <a:pos x="T4" y="T5"/>
                  </a:cxn>
                  <a:cxn ang="0">
                    <a:pos x="T6" y="T7"/>
                  </a:cxn>
                  <a:cxn ang="0">
                    <a:pos x="T8" y="T9"/>
                  </a:cxn>
                </a:cxnLst>
                <a:rect l="0" t="0" r="r" b="b"/>
                <a:pathLst>
                  <a:path w="73" h="118">
                    <a:moveTo>
                      <a:pt x="73" y="0"/>
                    </a:moveTo>
                    <a:lnTo>
                      <a:pt x="0" y="118"/>
                    </a:lnTo>
                    <a:lnTo>
                      <a:pt x="0" y="107"/>
                    </a:lnTo>
                    <a:lnTo>
                      <a:pt x="65" y="0"/>
                    </a:lnTo>
                    <a:lnTo>
                      <a:pt x="73" y="0"/>
                    </a:lnTo>
                    <a:close/>
                  </a:path>
                </a:pathLst>
              </a:custGeom>
              <a:solidFill>
                <a:srgbClr val="F9FAF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66" name="Freeform 17"/>
              <p:cNvSpPr/>
              <p:nvPr/>
            </p:nvSpPr>
            <p:spPr bwMode="auto">
              <a:xfrm>
                <a:off x="2113" y="1930"/>
                <a:ext cx="73" cy="122"/>
              </a:xfrm>
              <a:custGeom>
                <a:avLst/>
                <a:gdLst>
                  <a:gd name="T0" fmla="*/ 73 w 73"/>
                  <a:gd name="T1" fmla="*/ 0 h 122"/>
                  <a:gd name="T2" fmla="*/ 0 w 73"/>
                  <a:gd name="T3" fmla="*/ 122 h 122"/>
                  <a:gd name="T4" fmla="*/ 0 w 73"/>
                  <a:gd name="T5" fmla="*/ 114 h 122"/>
                  <a:gd name="T6" fmla="*/ 69 w 73"/>
                  <a:gd name="T7" fmla="*/ 0 h 122"/>
                  <a:gd name="T8" fmla="*/ 73 w 73"/>
                  <a:gd name="T9" fmla="*/ 0 h 122"/>
                </a:gdLst>
                <a:ahLst/>
                <a:cxnLst>
                  <a:cxn ang="0">
                    <a:pos x="T0" y="T1"/>
                  </a:cxn>
                  <a:cxn ang="0">
                    <a:pos x="T2" y="T3"/>
                  </a:cxn>
                  <a:cxn ang="0">
                    <a:pos x="T4" y="T5"/>
                  </a:cxn>
                  <a:cxn ang="0">
                    <a:pos x="T6" y="T7"/>
                  </a:cxn>
                  <a:cxn ang="0">
                    <a:pos x="T8" y="T9"/>
                  </a:cxn>
                </a:cxnLst>
                <a:rect l="0" t="0" r="r" b="b"/>
                <a:pathLst>
                  <a:path w="73" h="122">
                    <a:moveTo>
                      <a:pt x="73" y="0"/>
                    </a:moveTo>
                    <a:lnTo>
                      <a:pt x="0" y="122"/>
                    </a:lnTo>
                    <a:lnTo>
                      <a:pt x="0" y="114"/>
                    </a:lnTo>
                    <a:lnTo>
                      <a:pt x="69" y="0"/>
                    </a:lnTo>
                    <a:lnTo>
                      <a:pt x="73" y="0"/>
                    </a:lnTo>
                    <a:close/>
                  </a:path>
                </a:pathLst>
              </a:custGeom>
              <a:solidFill>
                <a:srgbClr val="F9FAF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67" name="Freeform 18"/>
              <p:cNvSpPr/>
              <p:nvPr/>
            </p:nvSpPr>
            <p:spPr bwMode="auto">
              <a:xfrm>
                <a:off x="2113" y="1930"/>
                <a:ext cx="80" cy="129"/>
              </a:xfrm>
              <a:custGeom>
                <a:avLst/>
                <a:gdLst>
                  <a:gd name="T0" fmla="*/ 80 w 80"/>
                  <a:gd name="T1" fmla="*/ 0 h 129"/>
                  <a:gd name="T2" fmla="*/ 0 w 80"/>
                  <a:gd name="T3" fmla="*/ 129 h 129"/>
                  <a:gd name="T4" fmla="*/ 0 w 80"/>
                  <a:gd name="T5" fmla="*/ 122 h 129"/>
                  <a:gd name="T6" fmla="*/ 76 w 80"/>
                  <a:gd name="T7" fmla="*/ 0 h 129"/>
                  <a:gd name="T8" fmla="*/ 80 w 80"/>
                  <a:gd name="T9" fmla="*/ 0 h 129"/>
                </a:gdLst>
                <a:ahLst/>
                <a:cxnLst>
                  <a:cxn ang="0">
                    <a:pos x="T0" y="T1"/>
                  </a:cxn>
                  <a:cxn ang="0">
                    <a:pos x="T2" y="T3"/>
                  </a:cxn>
                  <a:cxn ang="0">
                    <a:pos x="T4" y="T5"/>
                  </a:cxn>
                  <a:cxn ang="0">
                    <a:pos x="T6" y="T7"/>
                  </a:cxn>
                  <a:cxn ang="0">
                    <a:pos x="T8" y="T9"/>
                  </a:cxn>
                </a:cxnLst>
                <a:rect l="0" t="0" r="r" b="b"/>
                <a:pathLst>
                  <a:path w="80" h="129">
                    <a:moveTo>
                      <a:pt x="80" y="0"/>
                    </a:moveTo>
                    <a:lnTo>
                      <a:pt x="0" y="129"/>
                    </a:lnTo>
                    <a:lnTo>
                      <a:pt x="0" y="122"/>
                    </a:lnTo>
                    <a:lnTo>
                      <a:pt x="76" y="0"/>
                    </a:lnTo>
                    <a:lnTo>
                      <a:pt x="80" y="0"/>
                    </a:lnTo>
                    <a:close/>
                  </a:path>
                </a:pathLst>
              </a:custGeom>
              <a:solidFill>
                <a:srgbClr val="F9FAF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68" name="Freeform 19"/>
              <p:cNvSpPr/>
              <p:nvPr/>
            </p:nvSpPr>
            <p:spPr bwMode="auto">
              <a:xfrm>
                <a:off x="2113" y="1930"/>
                <a:ext cx="88" cy="141"/>
              </a:xfrm>
              <a:custGeom>
                <a:avLst/>
                <a:gdLst>
                  <a:gd name="T0" fmla="*/ 88 w 88"/>
                  <a:gd name="T1" fmla="*/ 0 h 141"/>
                  <a:gd name="T2" fmla="*/ 0 w 88"/>
                  <a:gd name="T3" fmla="*/ 141 h 141"/>
                  <a:gd name="T4" fmla="*/ 0 w 88"/>
                  <a:gd name="T5" fmla="*/ 133 h 141"/>
                  <a:gd name="T6" fmla="*/ 80 w 88"/>
                  <a:gd name="T7" fmla="*/ 0 h 141"/>
                  <a:gd name="T8" fmla="*/ 88 w 88"/>
                  <a:gd name="T9" fmla="*/ 0 h 141"/>
                </a:gdLst>
                <a:ahLst/>
                <a:cxnLst>
                  <a:cxn ang="0">
                    <a:pos x="T0" y="T1"/>
                  </a:cxn>
                  <a:cxn ang="0">
                    <a:pos x="T2" y="T3"/>
                  </a:cxn>
                  <a:cxn ang="0">
                    <a:pos x="T4" y="T5"/>
                  </a:cxn>
                  <a:cxn ang="0">
                    <a:pos x="T6" y="T7"/>
                  </a:cxn>
                  <a:cxn ang="0">
                    <a:pos x="T8" y="T9"/>
                  </a:cxn>
                </a:cxnLst>
                <a:rect l="0" t="0" r="r" b="b"/>
                <a:pathLst>
                  <a:path w="88" h="141">
                    <a:moveTo>
                      <a:pt x="88" y="0"/>
                    </a:moveTo>
                    <a:lnTo>
                      <a:pt x="0" y="141"/>
                    </a:lnTo>
                    <a:lnTo>
                      <a:pt x="0" y="133"/>
                    </a:lnTo>
                    <a:lnTo>
                      <a:pt x="80" y="0"/>
                    </a:lnTo>
                    <a:lnTo>
                      <a:pt x="88" y="0"/>
                    </a:lnTo>
                    <a:close/>
                  </a:path>
                </a:pathLst>
              </a:custGeom>
              <a:solidFill>
                <a:srgbClr val="F9FAF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69" name="Freeform 20"/>
              <p:cNvSpPr/>
              <p:nvPr/>
            </p:nvSpPr>
            <p:spPr bwMode="auto">
              <a:xfrm>
                <a:off x="2113" y="1930"/>
                <a:ext cx="92" cy="149"/>
              </a:xfrm>
              <a:custGeom>
                <a:avLst/>
                <a:gdLst>
                  <a:gd name="T0" fmla="*/ 92 w 92"/>
                  <a:gd name="T1" fmla="*/ 0 h 149"/>
                  <a:gd name="T2" fmla="*/ 0 w 92"/>
                  <a:gd name="T3" fmla="*/ 149 h 149"/>
                  <a:gd name="T4" fmla="*/ 0 w 92"/>
                  <a:gd name="T5" fmla="*/ 141 h 149"/>
                  <a:gd name="T6" fmla="*/ 84 w 92"/>
                  <a:gd name="T7" fmla="*/ 0 h 149"/>
                  <a:gd name="T8" fmla="*/ 92 w 92"/>
                  <a:gd name="T9" fmla="*/ 0 h 149"/>
                </a:gdLst>
                <a:ahLst/>
                <a:cxnLst>
                  <a:cxn ang="0">
                    <a:pos x="T0" y="T1"/>
                  </a:cxn>
                  <a:cxn ang="0">
                    <a:pos x="T2" y="T3"/>
                  </a:cxn>
                  <a:cxn ang="0">
                    <a:pos x="T4" y="T5"/>
                  </a:cxn>
                  <a:cxn ang="0">
                    <a:pos x="T6" y="T7"/>
                  </a:cxn>
                  <a:cxn ang="0">
                    <a:pos x="T8" y="T9"/>
                  </a:cxn>
                </a:cxnLst>
                <a:rect l="0" t="0" r="r" b="b"/>
                <a:pathLst>
                  <a:path w="92" h="149">
                    <a:moveTo>
                      <a:pt x="92" y="0"/>
                    </a:moveTo>
                    <a:lnTo>
                      <a:pt x="0" y="149"/>
                    </a:lnTo>
                    <a:lnTo>
                      <a:pt x="0" y="141"/>
                    </a:lnTo>
                    <a:lnTo>
                      <a:pt x="84" y="0"/>
                    </a:lnTo>
                    <a:lnTo>
                      <a:pt x="92" y="0"/>
                    </a:lnTo>
                    <a:close/>
                  </a:path>
                </a:pathLst>
              </a:custGeom>
              <a:solidFill>
                <a:srgbClr val="F9FAF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70" name="Freeform 21"/>
              <p:cNvSpPr/>
              <p:nvPr/>
            </p:nvSpPr>
            <p:spPr bwMode="auto">
              <a:xfrm>
                <a:off x="2113" y="1930"/>
                <a:ext cx="95" cy="156"/>
              </a:xfrm>
              <a:custGeom>
                <a:avLst/>
                <a:gdLst>
                  <a:gd name="T0" fmla="*/ 95 w 95"/>
                  <a:gd name="T1" fmla="*/ 0 h 156"/>
                  <a:gd name="T2" fmla="*/ 0 w 95"/>
                  <a:gd name="T3" fmla="*/ 156 h 156"/>
                  <a:gd name="T4" fmla="*/ 0 w 95"/>
                  <a:gd name="T5" fmla="*/ 149 h 156"/>
                  <a:gd name="T6" fmla="*/ 92 w 95"/>
                  <a:gd name="T7" fmla="*/ 0 h 156"/>
                  <a:gd name="T8" fmla="*/ 95 w 95"/>
                  <a:gd name="T9" fmla="*/ 0 h 156"/>
                </a:gdLst>
                <a:ahLst/>
                <a:cxnLst>
                  <a:cxn ang="0">
                    <a:pos x="T0" y="T1"/>
                  </a:cxn>
                  <a:cxn ang="0">
                    <a:pos x="T2" y="T3"/>
                  </a:cxn>
                  <a:cxn ang="0">
                    <a:pos x="T4" y="T5"/>
                  </a:cxn>
                  <a:cxn ang="0">
                    <a:pos x="T6" y="T7"/>
                  </a:cxn>
                  <a:cxn ang="0">
                    <a:pos x="T8" y="T9"/>
                  </a:cxn>
                </a:cxnLst>
                <a:rect l="0" t="0" r="r" b="b"/>
                <a:pathLst>
                  <a:path w="95" h="156">
                    <a:moveTo>
                      <a:pt x="95" y="0"/>
                    </a:moveTo>
                    <a:lnTo>
                      <a:pt x="0" y="156"/>
                    </a:lnTo>
                    <a:lnTo>
                      <a:pt x="0" y="149"/>
                    </a:lnTo>
                    <a:lnTo>
                      <a:pt x="92" y="0"/>
                    </a:lnTo>
                    <a:lnTo>
                      <a:pt x="95" y="0"/>
                    </a:lnTo>
                    <a:close/>
                  </a:path>
                </a:pathLst>
              </a:custGeom>
              <a:solidFill>
                <a:srgbClr val="F9FAF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71" name="Freeform 22"/>
              <p:cNvSpPr/>
              <p:nvPr/>
            </p:nvSpPr>
            <p:spPr bwMode="auto">
              <a:xfrm>
                <a:off x="2113" y="1930"/>
                <a:ext cx="99" cy="164"/>
              </a:xfrm>
              <a:custGeom>
                <a:avLst/>
                <a:gdLst>
                  <a:gd name="T0" fmla="*/ 99 w 99"/>
                  <a:gd name="T1" fmla="*/ 0 h 164"/>
                  <a:gd name="T2" fmla="*/ 0 w 99"/>
                  <a:gd name="T3" fmla="*/ 164 h 164"/>
                  <a:gd name="T4" fmla="*/ 0 w 99"/>
                  <a:gd name="T5" fmla="*/ 156 h 164"/>
                  <a:gd name="T6" fmla="*/ 95 w 99"/>
                  <a:gd name="T7" fmla="*/ 0 h 164"/>
                  <a:gd name="T8" fmla="*/ 99 w 99"/>
                  <a:gd name="T9" fmla="*/ 0 h 164"/>
                </a:gdLst>
                <a:ahLst/>
                <a:cxnLst>
                  <a:cxn ang="0">
                    <a:pos x="T0" y="T1"/>
                  </a:cxn>
                  <a:cxn ang="0">
                    <a:pos x="T2" y="T3"/>
                  </a:cxn>
                  <a:cxn ang="0">
                    <a:pos x="T4" y="T5"/>
                  </a:cxn>
                  <a:cxn ang="0">
                    <a:pos x="T6" y="T7"/>
                  </a:cxn>
                  <a:cxn ang="0">
                    <a:pos x="T8" y="T9"/>
                  </a:cxn>
                </a:cxnLst>
                <a:rect l="0" t="0" r="r" b="b"/>
                <a:pathLst>
                  <a:path w="99" h="164">
                    <a:moveTo>
                      <a:pt x="99" y="0"/>
                    </a:moveTo>
                    <a:lnTo>
                      <a:pt x="0" y="164"/>
                    </a:lnTo>
                    <a:lnTo>
                      <a:pt x="0" y="156"/>
                    </a:lnTo>
                    <a:lnTo>
                      <a:pt x="95" y="0"/>
                    </a:lnTo>
                    <a:lnTo>
                      <a:pt x="99" y="0"/>
                    </a:lnTo>
                    <a:close/>
                  </a:path>
                </a:pathLst>
              </a:custGeom>
              <a:solidFill>
                <a:srgbClr val="F9FAF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72" name="Freeform 23"/>
              <p:cNvSpPr/>
              <p:nvPr/>
            </p:nvSpPr>
            <p:spPr bwMode="auto">
              <a:xfrm>
                <a:off x="2113" y="1930"/>
                <a:ext cx="103" cy="172"/>
              </a:xfrm>
              <a:custGeom>
                <a:avLst/>
                <a:gdLst>
                  <a:gd name="T0" fmla="*/ 103 w 103"/>
                  <a:gd name="T1" fmla="*/ 0 h 172"/>
                  <a:gd name="T2" fmla="*/ 0 w 103"/>
                  <a:gd name="T3" fmla="*/ 172 h 172"/>
                  <a:gd name="T4" fmla="*/ 0 w 103"/>
                  <a:gd name="T5" fmla="*/ 164 h 172"/>
                  <a:gd name="T6" fmla="*/ 99 w 103"/>
                  <a:gd name="T7" fmla="*/ 0 h 172"/>
                  <a:gd name="T8" fmla="*/ 103 w 103"/>
                  <a:gd name="T9" fmla="*/ 0 h 172"/>
                </a:gdLst>
                <a:ahLst/>
                <a:cxnLst>
                  <a:cxn ang="0">
                    <a:pos x="T0" y="T1"/>
                  </a:cxn>
                  <a:cxn ang="0">
                    <a:pos x="T2" y="T3"/>
                  </a:cxn>
                  <a:cxn ang="0">
                    <a:pos x="T4" y="T5"/>
                  </a:cxn>
                  <a:cxn ang="0">
                    <a:pos x="T6" y="T7"/>
                  </a:cxn>
                  <a:cxn ang="0">
                    <a:pos x="T8" y="T9"/>
                  </a:cxn>
                </a:cxnLst>
                <a:rect l="0" t="0" r="r" b="b"/>
                <a:pathLst>
                  <a:path w="103" h="172">
                    <a:moveTo>
                      <a:pt x="103" y="0"/>
                    </a:moveTo>
                    <a:lnTo>
                      <a:pt x="0" y="172"/>
                    </a:lnTo>
                    <a:lnTo>
                      <a:pt x="0" y="164"/>
                    </a:lnTo>
                    <a:lnTo>
                      <a:pt x="99" y="0"/>
                    </a:lnTo>
                    <a:lnTo>
                      <a:pt x="103" y="0"/>
                    </a:lnTo>
                    <a:close/>
                  </a:path>
                </a:pathLst>
              </a:custGeom>
              <a:solidFill>
                <a:srgbClr val="F9FAF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73" name="Freeform 24"/>
              <p:cNvSpPr/>
              <p:nvPr/>
            </p:nvSpPr>
            <p:spPr bwMode="auto">
              <a:xfrm>
                <a:off x="2113" y="1930"/>
                <a:ext cx="111" cy="183"/>
              </a:xfrm>
              <a:custGeom>
                <a:avLst/>
                <a:gdLst>
                  <a:gd name="T0" fmla="*/ 111 w 111"/>
                  <a:gd name="T1" fmla="*/ 0 h 183"/>
                  <a:gd name="T2" fmla="*/ 0 w 111"/>
                  <a:gd name="T3" fmla="*/ 183 h 183"/>
                  <a:gd name="T4" fmla="*/ 0 w 111"/>
                  <a:gd name="T5" fmla="*/ 175 h 183"/>
                  <a:gd name="T6" fmla="*/ 107 w 111"/>
                  <a:gd name="T7" fmla="*/ 0 h 183"/>
                  <a:gd name="T8" fmla="*/ 111 w 111"/>
                  <a:gd name="T9" fmla="*/ 0 h 183"/>
                </a:gdLst>
                <a:ahLst/>
                <a:cxnLst>
                  <a:cxn ang="0">
                    <a:pos x="T0" y="T1"/>
                  </a:cxn>
                  <a:cxn ang="0">
                    <a:pos x="T2" y="T3"/>
                  </a:cxn>
                  <a:cxn ang="0">
                    <a:pos x="T4" y="T5"/>
                  </a:cxn>
                  <a:cxn ang="0">
                    <a:pos x="T6" y="T7"/>
                  </a:cxn>
                  <a:cxn ang="0">
                    <a:pos x="T8" y="T9"/>
                  </a:cxn>
                </a:cxnLst>
                <a:rect l="0" t="0" r="r" b="b"/>
                <a:pathLst>
                  <a:path w="111" h="183">
                    <a:moveTo>
                      <a:pt x="111" y="0"/>
                    </a:moveTo>
                    <a:lnTo>
                      <a:pt x="0" y="183"/>
                    </a:lnTo>
                    <a:lnTo>
                      <a:pt x="0" y="175"/>
                    </a:lnTo>
                    <a:lnTo>
                      <a:pt x="107" y="0"/>
                    </a:lnTo>
                    <a:lnTo>
                      <a:pt x="111" y="0"/>
                    </a:lnTo>
                    <a:close/>
                  </a:path>
                </a:pathLst>
              </a:custGeom>
              <a:solidFill>
                <a:srgbClr val="F9FAF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74" name="Freeform 25"/>
              <p:cNvSpPr/>
              <p:nvPr/>
            </p:nvSpPr>
            <p:spPr bwMode="auto">
              <a:xfrm>
                <a:off x="2113" y="1930"/>
                <a:ext cx="115" cy="191"/>
              </a:xfrm>
              <a:custGeom>
                <a:avLst/>
                <a:gdLst>
                  <a:gd name="T0" fmla="*/ 115 w 115"/>
                  <a:gd name="T1" fmla="*/ 0 h 191"/>
                  <a:gd name="T2" fmla="*/ 0 w 115"/>
                  <a:gd name="T3" fmla="*/ 191 h 191"/>
                  <a:gd name="T4" fmla="*/ 0 w 115"/>
                  <a:gd name="T5" fmla="*/ 183 h 191"/>
                  <a:gd name="T6" fmla="*/ 111 w 115"/>
                  <a:gd name="T7" fmla="*/ 0 h 191"/>
                  <a:gd name="T8" fmla="*/ 115 w 115"/>
                  <a:gd name="T9" fmla="*/ 0 h 191"/>
                </a:gdLst>
                <a:ahLst/>
                <a:cxnLst>
                  <a:cxn ang="0">
                    <a:pos x="T0" y="T1"/>
                  </a:cxn>
                  <a:cxn ang="0">
                    <a:pos x="T2" y="T3"/>
                  </a:cxn>
                  <a:cxn ang="0">
                    <a:pos x="T4" y="T5"/>
                  </a:cxn>
                  <a:cxn ang="0">
                    <a:pos x="T6" y="T7"/>
                  </a:cxn>
                  <a:cxn ang="0">
                    <a:pos x="T8" y="T9"/>
                  </a:cxn>
                </a:cxnLst>
                <a:rect l="0" t="0" r="r" b="b"/>
                <a:pathLst>
                  <a:path w="115" h="191">
                    <a:moveTo>
                      <a:pt x="115" y="0"/>
                    </a:moveTo>
                    <a:lnTo>
                      <a:pt x="0" y="191"/>
                    </a:lnTo>
                    <a:lnTo>
                      <a:pt x="0" y="183"/>
                    </a:lnTo>
                    <a:lnTo>
                      <a:pt x="111" y="0"/>
                    </a:lnTo>
                    <a:lnTo>
                      <a:pt x="115" y="0"/>
                    </a:lnTo>
                    <a:close/>
                  </a:path>
                </a:pathLst>
              </a:custGeom>
              <a:solidFill>
                <a:srgbClr val="F9FAF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75" name="Freeform 26"/>
              <p:cNvSpPr/>
              <p:nvPr/>
            </p:nvSpPr>
            <p:spPr bwMode="auto">
              <a:xfrm>
                <a:off x="2113" y="1930"/>
                <a:ext cx="118" cy="198"/>
              </a:xfrm>
              <a:custGeom>
                <a:avLst/>
                <a:gdLst>
                  <a:gd name="T0" fmla="*/ 118 w 118"/>
                  <a:gd name="T1" fmla="*/ 0 h 198"/>
                  <a:gd name="T2" fmla="*/ 0 w 118"/>
                  <a:gd name="T3" fmla="*/ 198 h 198"/>
                  <a:gd name="T4" fmla="*/ 0 w 118"/>
                  <a:gd name="T5" fmla="*/ 191 h 198"/>
                  <a:gd name="T6" fmla="*/ 115 w 118"/>
                  <a:gd name="T7" fmla="*/ 0 h 198"/>
                  <a:gd name="T8" fmla="*/ 118 w 118"/>
                  <a:gd name="T9" fmla="*/ 0 h 198"/>
                </a:gdLst>
                <a:ahLst/>
                <a:cxnLst>
                  <a:cxn ang="0">
                    <a:pos x="T0" y="T1"/>
                  </a:cxn>
                  <a:cxn ang="0">
                    <a:pos x="T2" y="T3"/>
                  </a:cxn>
                  <a:cxn ang="0">
                    <a:pos x="T4" y="T5"/>
                  </a:cxn>
                  <a:cxn ang="0">
                    <a:pos x="T6" y="T7"/>
                  </a:cxn>
                  <a:cxn ang="0">
                    <a:pos x="T8" y="T9"/>
                  </a:cxn>
                </a:cxnLst>
                <a:rect l="0" t="0" r="r" b="b"/>
                <a:pathLst>
                  <a:path w="118" h="198">
                    <a:moveTo>
                      <a:pt x="118" y="0"/>
                    </a:moveTo>
                    <a:lnTo>
                      <a:pt x="0" y="198"/>
                    </a:lnTo>
                    <a:lnTo>
                      <a:pt x="0" y="191"/>
                    </a:lnTo>
                    <a:lnTo>
                      <a:pt x="115" y="0"/>
                    </a:lnTo>
                    <a:lnTo>
                      <a:pt x="118" y="0"/>
                    </a:lnTo>
                    <a:close/>
                  </a:path>
                </a:pathLst>
              </a:custGeom>
              <a:solidFill>
                <a:srgbClr val="F9FAF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76" name="Freeform 27"/>
              <p:cNvSpPr/>
              <p:nvPr/>
            </p:nvSpPr>
            <p:spPr bwMode="auto">
              <a:xfrm>
                <a:off x="2113" y="1930"/>
                <a:ext cx="126" cy="210"/>
              </a:xfrm>
              <a:custGeom>
                <a:avLst/>
                <a:gdLst>
                  <a:gd name="T0" fmla="*/ 126 w 126"/>
                  <a:gd name="T1" fmla="*/ 0 h 210"/>
                  <a:gd name="T2" fmla="*/ 0 w 126"/>
                  <a:gd name="T3" fmla="*/ 210 h 210"/>
                  <a:gd name="T4" fmla="*/ 0 w 126"/>
                  <a:gd name="T5" fmla="*/ 198 h 210"/>
                  <a:gd name="T6" fmla="*/ 118 w 126"/>
                  <a:gd name="T7" fmla="*/ 0 h 210"/>
                  <a:gd name="T8" fmla="*/ 126 w 126"/>
                  <a:gd name="T9" fmla="*/ 0 h 210"/>
                </a:gdLst>
                <a:ahLst/>
                <a:cxnLst>
                  <a:cxn ang="0">
                    <a:pos x="T0" y="T1"/>
                  </a:cxn>
                  <a:cxn ang="0">
                    <a:pos x="T2" y="T3"/>
                  </a:cxn>
                  <a:cxn ang="0">
                    <a:pos x="T4" y="T5"/>
                  </a:cxn>
                  <a:cxn ang="0">
                    <a:pos x="T6" y="T7"/>
                  </a:cxn>
                  <a:cxn ang="0">
                    <a:pos x="T8" y="T9"/>
                  </a:cxn>
                </a:cxnLst>
                <a:rect l="0" t="0" r="r" b="b"/>
                <a:pathLst>
                  <a:path w="126" h="210">
                    <a:moveTo>
                      <a:pt x="126" y="0"/>
                    </a:moveTo>
                    <a:lnTo>
                      <a:pt x="0" y="210"/>
                    </a:lnTo>
                    <a:lnTo>
                      <a:pt x="0" y="198"/>
                    </a:lnTo>
                    <a:lnTo>
                      <a:pt x="118" y="0"/>
                    </a:lnTo>
                    <a:lnTo>
                      <a:pt x="126" y="0"/>
                    </a:lnTo>
                    <a:close/>
                  </a:path>
                </a:pathLst>
              </a:custGeom>
              <a:solidFill>
                <a:srgbClr val="F9FAF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77" name="Freeform 28"/>
              <p:cNvSpPr/>
              <p:nvPr/>
            </p:nvSpPr>
            <p:spPr bwMode="auto">
              <a:xfrm>
                <a:off x="2113" y="1930"/>
                <a:ext cx="134" cy="217"/>
              </a:xfrm>
              <a:custGeom>
                <a:avLst/>
                <a:gdLst>
                  <a:gd name="T0" fmla="*/ 134 w 134"/>
                  <a:gd name="T1" fmla="*/ 0 h 217"/>
                  <a:gd name="T2" fmla="*/ 0 w 134"/>
                  <a:gd name="T3" fmla="*/ 217 h 217"/>
                  <a:gd name="T4" fmla="*/ 0 w 134"/>
                  <a:gd name="T5" fmla="*/ 210 h 217"/>
                  <a:gd name="T6" fmla="*/ 130 w 134"/>
                  <a:gd name="T7" fmla="*/ 0 h 217"/>
                  <a:gd name="T8" fmla="*/ 134 w 134"/>
                  <a:gd name="T9" fmla="*/ 0 h 217"/>
                </a:gdLst>
                <a:ahLst/>
                <a:cxnLst>
                  <a:cxn ang="0">
                    <a:pos x="T0" y="T1"/>
                  </a:cxn>
                  <a:cxn ang="0">
                    <a:pos x="T2" y="T3"/>
                  </a:cxn>
                  <a:cxn ang="0">
                    <a:pos x="T4" y="T5"/>
                  </a:cxn>
                  <a:cxn ang="0">
                    <a:pos x="T6" y="T7"/>
                  </a:cxn>
                  <a:cxn ang="0">
                    <a:pos x="T8" y="T9"/>
                  </a:cxn>
                </a:cxnLst>
                <a:rect l="0" t="0" r="r" b="b"/>
                <a:pathLst>
                  <a:path w="134" h="217">
                    <a:moveTo>
                      <a:pt x="134" y="0"/>
                    </a:moveTo>
                    <a:lnTo>
                      <a:pt x="0" y="217"/>
                    </a:lnTo>
                    <a:lnTo>
                      <a:pt x="0" y="210"/>
                    </a:lnTo>
                    <a:lnTo>
                      <a:pt x="130" y="0"/>
                    </a:lnTo>
                    <a:lnTo>
                      <a:pt x="134" y="0"/>
                    </a:lnTo>
                    <a:close/>
                  </a:path>
                </a:pathLst>
              </a:custGeom>
              <a:solidFill>
                <a:srgbClr val="F7F9F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78" name="Freeform 29"/>
              <p:cNvSpPr/>
              <p:nvPr/>
            </p:nvSpPr>
            <p:spPr bwMode="auto">
              <a:xfrm>
                <a:off x="2113" y="1930"/>
                <a:ext cx="137" cy="221"/>
              </a:xfrm>
              <a:custGeom>
                <a:avLst/>
                <a:gdLst>
                  <a:gd name="T0" fmla="*/ 137 w 137"/>
                  <a:gd name="T1" fmla="*/ 0 h 221"/>
                  <a:gd name="T2" fmla="*/ 0 w 137"/>
                  <a:gd name="T3" fmla="*/ 221 h 221"/>
                  <a:gd name="T4" fmla="*/ 0 w 137"/>
                  <a:gd name="T5" fmla="*/ 214 h 221"/>
                  <a:gd name="T6" fmla="*/ 134 w 137"/>
                  <a:gd name="T7" fmla="*/ 0 h 221"/>
                  <a:gd name="T8" fmla="*/ 137 w 137"/>
                  <a:gd name="T9" fmla="*/ 0 h 221"/>
                </a:gdLst>
                <a:ahLst/>
                <a:cxnLst>
                  <a:cxn ang="0">
                    <a:pos x="T0" y="T1"/>
                  </a:cxn>
                  <a:cxn ang="0">
                    <a:pos x="T2" y="T3"/>
                  </a:cxn>
                  <a:cxn ang="0">
                    <a:pos x="T4" y="T5"/>
                  </a:cxn>
                  <a:cxn ang="0">
                    <a:pos x="T6" y="T7"/>
                  </a:cxn>
                  <a:cxn ang="0">
                    <a:pos x="T8" y="T9"/>
                  </a:cxn>
                </a:cxnLst>
                <a:rect l="0" t="0" r="r" b="b"/>
                <a:pathLst>
                  <a:path w="137" h="221">
                    <a:moveTo>
                      <a:pt x="137" y="0"/>
                    </a:moveTo>
                    <a:lnTo>
                      <a:pt x="0" y="221"/>
                    </a:lnTo>
                    <a:lnTo>
                      <a:pt x="0" y="214"/>
                    </a:lnTo>
                    <a:lnTo>
                      <a:pt x="134" y="0"/>
                    </a:lnTo>
                    <a:lnTo>
                      <a:pt x="137" y="0"/>
                    </a:lnTo>
                    <a:close/>
                  </a:path>
                </a:pathLst>
              </a:custGeom>
              <a:solidFill>
                <a:srgbClr val="F7F9F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79" name="Freeform 30"/>
              <p:cNvSpPr/>
              <p:nvPr/>
            </p:nvSpPr>
            <p:spPr bwMode="auto">
              <a:xfrm>
                <a:off x="2113" y="1930"/>
                <a:ext cx="141" cy="233"/>
              </a:xfrm>
              <a:custGeom>
                <a:avLst/>
                <a:gdLst>
                  <a:gd name="T0" fmla="*/ 141 w 141"/>
                  <a:gd name="T1" fmla="*/ 0 h 233"/>
                  <a:gd name="T2" fmla="*/ 0 w 141"/>
                  <a:gd name="T3" fmla="*/ 233 h 233"/>
                  <a:gd name="T4" fmla="*/ 0 w 141"/>
                  <a:gd name="T5" fmla="*/ 225 h 233"/>
                  <a:gd name="T6" fmla="*/ 137 w 141"/>
                  <a:gd name="T7" fmla="*/ 0 h 233"/>
                  <a:gd name="T8" fmla="*/ 141 w 141"/>
                  <a:gd name="T9" fmla="*/ 0 h 233"/>
                </a:gdLst>
                <a:ahLst/>
                <a:cxnLst>
                  <a:cxn ang="0">
                    <a:pos x="T0" y="T1"/>
                  </a:cxn>
                  <a:cxn ang="0">
                    <a:pos x="T2" y="T3"/>
                  </a:cxn>
                  <a:cxn ang="0">
                    <a:pos x="T4" y="T5"/>
                  </a:cxn>
                  <a:cxn ang="0">
                    <a:pos x="T6" y="T7"/>
                  </a:cxn>
                  <a:cxn ang="0">
                    <a:pos x="T8" y="T9"/>
                  </a:cxn>
                </a:cxnLst>
                <a:rect l="0" t="0" r="r" b="b"/>
                <a:pathLst>
                  <a:path w="141" h="233">
                    <a:moveTo>
                      <a:pt x="141" y="0"/>
                    </a:moveTo>
                    <a:lnTo>
                      <a:pt x="0" y="233"/>
                    </a:lnTo>
                    <a:lnTo>
                      <a:pt x="0" y="225"/>
                    </a:lnTo>
                    <a:lnTo>
                      <a:pt x="137" y="0"/>
                    </a:lnTo>
                    <a:lnTo>
                      <a:pt x="141" y="0"/>
                    </a:lnTo>
                    <a:close/>
                  </a:path>
                </a:pathLst>
              </a:custGeom>
              <a:solidFill>
                <a:srgbClr val="F7F7F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80" name="Freeform 31"/>
              <p:cNvSpPr/>
              <p:nvPr/>
            </p:nvSpPr>
            <p:spPr bwMode="auto">
              <a:xfrm>
                <a:off x="2113" y="1930"/>
                <a:ext cx="149" cy="240"/>
              </a:xfrm>
              <a:custGeom>
                <a:avLst/>
                <a:gdLst>
                  <a:gd name="T0" fmla="*/ 149 w 149"/>
                  <a:gd name="T1" fmla="*/ 0 h 240"/>
                  <a:gd name="T2" fmla="*/ 0 w 149"/>
                  <a:gd name="T3" fmla="*/ 240 h 240"/>
                  <a:gd name="T4" fmla="*/ 0 w 149"/>
                  <a:gd name="T5" fmla="*/ 233 h 240"/>
                  <a:gd name="T6" fmla="*/ 141 w 149"/>
                  <a:gd name="T7" fmla="*/ 0 h 240"/>
                  <a:gd name="T8" fmla="*/ 149 w 149"/>
                  <a:gd name="T9" fmla="*/ 0 h 240"/>
                </a:gdLst>
                <a:ahLst/>
                <a:cxnLst>
                  <a:cxn ang="0">
                    <a:pos x="T0" y="T1"/>
                  </a:cxn>
                  <a:cxn ang="0">
                    <a:pos x="T2" y="T3"/>
                  </a:cxn>
                  <a:cxn ang="0">
                    <a:pos x="T4" y="T5"/>
                  </a:cxn>
                  <a:cxn ang="0">
                    <a:pos x="T6" y="T7"/>
                  </a:cxn>
                  <a:cxn ang="0">
                    <a:pos x="T8" y="T9"/>
                  </a:cxn>
                </a:cxnLst>
                <a:rect l="0" t="0" r="r" b="b"/>
                <a:pathLst>
                  <a:path w="149" h="240">
                    <a:moveTo>
                      <a:pt x="149" y="0"/>
                    </a:moveTo>
                    <a:lnTo>
                      <a:pt x="0" y="240"/>
                    </a:lnTo>
                    <a:lnTo>
                      <a:pt x="0" y="233"/>
                    </a:lnTo>
                    <a:lnTo>
                      <a:pt x="141" y="0"/>
                    </a:lnTo>
                    <a:lnTo>
                      <a:pt x="149" y="0"/>
                    </a:lnTo>
                    <a:close/>
                  </a:path>
                </a:pathLst>
              </a:custGeom>
              <a:solidFill>
                <a:srgbClr val="F7F7F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81" name="Freeform 32"/>
              <p:cNvSpPr/>
              <p:nvPr/>
            </p:nvSpPr>
            <p:spPr bwMode="auto">
              <a:xfrm>
                <a:off x="2113" y="1930"/>
                <a:ext cx="153" cy="248"/>
              </a:xfrm>
              <a:custGeom>
                <a:avLst/>
                <a:gdLst>
                  <a:gd name="T0" fmla="*/ 153 w 153"/>
                  <a:gd name="T1" fmla="*/ 0 h 248"/>
                  <a:gd name="T2" fmla="*/ 0 w 153"/>
                  <a:gd name="T3" fmla="*/ 248 h 248"/>
                  <a:gd name="T4" fmla="*/ 0 w 153"/>
                  <a:gd name="T5" fmla="*/ 240 h 248"/>
                  <a:gd name="T6" fmla="*/ 145 w 153"/>
                  <a:gd name="T7" fmla="*/ 0 h 248"/>
                  <a:gd name="T8" fmla="*/ 153 w 153"/>
                  <a:gd name="T9" fmla="*/ 0 h 248"/>
                </a:gdLst>
                <a:ahLst/>
                <a:cxnLst>
                  <a:cxn ang="0">
                    <a:pos x="T0" y="T1"/>
                  </a:cxn>
                  <a:cxn ang="0">
                    <a:pos x="T2" y="T3"/>
                  </a:cxn>
                  <a:cxn ang="0">
                    <a:pos x="T4" y="T5"/>
                  </a:cxn>
                  <a:cxn ang="0">
                    <a:pos x="T6" y="T7"/>
                  </a:cxn>
                  <a:cxn ang="0">
                    <a:pos x="T8" y="T9"/>
                  </a:cxn>
                </a:cxnLst>
                <a:rect l="0" t="0" r="r" b="b"/>
                <a:pathLst>
                  <a:path w="153" h="248">
                    <a:moveTo>
                      <a:pt x="153" y="0"/>
                    </a:moveTo>
                    <a:lnTo>
                      <a:pt x="0" y="248"/>
                    </a:lnTo>
                    <a:lnTo>
                      <a:pt x="0" y="240"/>
                    </a:lnTo>
                    <a:lnTo>
                      <a:pt x="145" y="0"/>
                    </a:lnTo>
                    <a:lnTo>
                      <a:pt x="153" y="0"/>
                    </a:lnTo>
                    <a:close/>
                  </a:path>
                </a:pathLst>
              </a:custGeom>
              <a:solidFill>
                <a:srgbClr val="F7F7F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82" name="Freeform 33"/>
              <p:cNvSpPr/>
              <p:nvPr/>
            </p:nvSpPr>
            <p:spPr bwMode="auto">
              <a:xfrm>
                <a:off x="2113" y="1930"/>
                <a:ext cx="156" cy="256"/>
              </a:xfrm>
              <a:custGeom>
                <a:avLst/>
                <a:gdLst>
                  <a:gd name="T0" fmla="*/ 156 w 156"/>
                  <a:gd name="T1" fmla="*/ 0 h 256"/>
                  <a:gd name="T2" fmla="*/ 0 w 156"/>
                  <a:gd name="T3" fmla="*/ 256 h 256"/>
                  <a:gd name="T4" fmla="*/ 0 w 156"/>
                  <a:gd name="T5" fmla="*/ 248 h 256"/>
                  <a:gd name="T6" fmla="*/ 153 w 156"/>
                  <a:gd name="T7" fmla="*/ 0 h 256"/>
                  <a:gd name="T8" fmla="*/ 156 w 156"/>
                  <a:gd name="T9" fmla="*/ 0 h 256"/>
                </a:gdLst>
                <a:ahLst/>
                <a:cxnLst>
                  <a:cxn ang="0">
                    <a:pos x="T0" y="T1"/>
                  </a:cxn>
                  <a:cxn ang="0">
                    <a:pos x="T2" y="T3"/>
                  </a:cxn>
                  <a:cxn ang="0">
                    <a:pos x="T4" y="T5"/>
                  </a:cxn>
                  <a:cxn ang="0">
                    <a:pos x="T6" y="T7"/>
                  </a:cxn>
                  <a:cxn ang="0">
                    <a:pos x="T8" y="T9"/>
                  </a:cxn>
                </a:cxnLst>
                <a:rect l="0" t="0" r="r" b="b"/>
                <a:pathLst>
                  <a:path w="156" h="256">
                    <a:moveTo>
                      <a:pt x="156" y="0"/>
                    </a:moveTo>
                    <a:lnTo>
                      <a:pt x="0" y="256"/>
                    </a:lnTo>
                    <a:lnTo>
                      <a:pt x="0" y="248"/>
                    </a:lnTo>
                    <a:lnTo>
                      <a:pt x="153" y="0"/>
                    </a:lnTo>
                    <a:lnTo>
                      <a:pt x="156" y="0"/>
                    </a:lnTo>
                    <a:close/>
                  </a:path>
                </a:pathLst>
              </a:custGeom>
              <a:solidFill>
                <a:srgbClr val="F7F7F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83" name="Freeform 34"/>
              <p:cNvSpPr/>
              <p:nvPr/>
            </p:nvSpPr>
            <p:spPr bwMode="auto">
              <a:xfrm>
                <a:off x="2113" y="1930"/>
                <a:ext cx="160" cy="267"/>
              </a:xfrm>
              <a:custGeom>
                <a:avLst/>
                <a:gdLst>
                  <a:gd name="T0" fmla="*/ 160 w 160"/>
                  <a:gd name="T1" fmla="*/ 0 h 267"/>
                  <a:gd name="T2" fmla="*/ 0 w 160"/>
                  <a:gd name="T3" fmla="*/ 267 h 267"/>
                  <a:gd name="T4" fmla="*/ 0 w 160"/>
                  <a:gd name="T5" fmla="*/ 256 h 267"/>
                  <a:gd name="T6" fmla="*/ 156 w 160"/>
                  <a:gd name="T7" fmla="*/ 0 h 267"/>
                  <a:gd name="T8" fmla="*/ 160 w 160"/>
                  <a:gd name="T9" fmla="*/ 0 h 267"/>
                </a:gdLst>
                <a:ahLst/>
                <a:cxnLst>
                  <a:cxn ang="0">
                    <a:pos x="T0" y="T1"/>
                  </a:cxn>
                  <a:cxn ang="0">
                    <a:pos x="T2" y="T3"/>
                  </a:cxn>
                  <a:cxn ang="0">
                    <a:pos x="T4" y="T5"/>
                  </a:cxn>
                  <a:cxn ang="0">
                    <a:pos x="T6" y="T7"/>
                  </a:cxn>
                  <a:cxn ang="0">
                    <a:pos x="T8" y="T9"/>
                  </a:cxn>
                </a:cxnLst>
                <a:rect l="0" t="0" r="r" b="b"/>
                <a:pathLst>
                  <a:path w="160" h="267">
                    <a:moveTo>
                      <a:pt x="160" y="0"/>
                    </a:moveTo>
                    <a:lnTo>
                      <a:pt x="0" y="267"/>
                    </a:lnTo>
                    <a:lnTo>
                      <a:pt x="0" y="256"/>
                    </a:lnTo>
                    <a:lnTo>
                      <a:pt x="156" y="0"/>
                    </a:lnTo>
                    <a:lnTo>
                      <a:pt x="160" y="0"/>
                    </a:lnTo>
                    <a:close/>
                  </a:path>
                </a:pathLst>
              </a:custGeom>
              <a:solidFill>
                <a:srgbClr val="F7F7F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84" name="Freeform 35"/>
              <p:cNvSpPr/>
              <p:nvPr/>
            </p:nvSpPr>
            <p:spPr bwMode="auto">
              <a:xfrm>
                <a:off x="2113" y="1930"/>
                <a:ext cx="168" cy="275"/>
              </a:xfrm>
              <a:custGeom>
                <a:avLst/>
                <a:gdLst>
                  <a:gd name="T0" fmla="*/ 168 w 168"/>
                  <a:gd name="T1" fmla="*/ 0 h 275"/>
                  <a:gd name="T2" fmla="*/ 0 w 168"/>
                  <a:gd name="T3" fmla="*/ 275 h 275"/>
                  <a:gd name="T4" fmla="*/ 0 w 168"/>
                  <a:gd name="T5" fmla="*/ 267 h 275"/>
                  <a:gd name="T6" fmla="*/ 164 w 168"/>
                  <a:gd name="T7" fmla="*/ 0 h 275"/>
                  <a:gd name="T8" fmla="*/ 168 w 168"/>
                  <a:gd name="T9" fmla="*/ 0 h 275"/>
                </a:gdLst>
                <a:ahLst/>
                <a:cxnLst>
                  <a:cxn ang="0">
                    <a:pos x="T0" y="T1"/>
                  </a:cxn>
                  <a:cxn ang="0">
                    <a:pos x="T2" y="T3"/>
                  </a:cxn>
                  <a:cxn ang="0">
                    <a:pos x="T4" y="T5"/>
                  </a:cxn>
                  <a:cxn ang="0">
                    <a:pos x="T6" y="T7"/>
                  </a:cxn>
                  <a:cxn ang="0">
                    <a:pos x="T8" y="T9"/>
                  </a:cxn>
                </a:cxnLst>
                <a:rect l="0" t="0" r="r" b="b"/>
                <a:pathLst>
                  <a:path w="168" h="275">
                    <a:moveTo>
                      <a:pt x="168" y="0"/>
                    </a:moveTo>
                    <a:lnTo>
                      <a:pt x="0" y="275"/>
                    </a:lnTo>
                    <a:lnTo>
                      <a:pt x="0" y="267"/>
                    </a:lnTo>
                    <a:lnTo>
                      <a:pt x="164" y="0"/>
                    </a:lnTo>
                    <a:lnTo>
                      <a:pt x="168" y="0"/>
                    </a:lnTo>
                    <a:close/>
                  </a:path>
                </a:pathLst>
              </a:custGeom>
              <a:solidFill>
                <a:srgbClr val="F7F7F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85" name="Freeform 36"/>
              <p:cNvSpPr/>
              <p:nvPr/>
            </p:nvSpPr>
            <p:spPr bwMode="auto">
              <a:xfrm>
                <a:off x="2113" y="1930"/>
                <a:ext cx="172" cy="278"/>
              </a:xfrm>
              <a:custGeom>
                <a:avLst/>
                <a:gdLst>
                  <a:gd name="T0" fmla="*/ 172 w 172"/>
                  <a:gd name="T1" fmla="*/ 0 h 278"/>
                  <a:gd name="T2" fmla="*/ 0 w 172"/>
                  <a:gd name="T3" fmla="*/ 278 h 278"/>
                  <a:gd name="T4" fmla="*/ 0 w 172"/>
                  <a:gd name="T5" fmla="*/ 271 h 278"/>
                  <a:gd name="T6" fmla="*/ 164 w 172"/>
                  <a:gd name="T7" fmla="*/ 0 h 278"/>
                  <a:gd name="T8" fmla="*/ 172 w 172"/>
                  <a:gd name="T9" fmla="*/ 0 h 278"/>
                </a:gdLst>
                <a:ahLst/>
                <a:cxnLst>
                  <a:cxn ang="0">
                    <a:pos x="T0" y="T1"/>
                  </a:cxn>
                  <a:cxn ang="0">
                    <a:pos x="T2" y="T3"/>
                  </a:cxn>
                  <a:cxn ang="0">
                    <a:pos x="T4" y="T5"/>
                  </a:cxn>
                  <a:cxn ang="0">
                    <a:pos x="T6" y="T7"/>
                  </a:cxn>
                  <a:cxn ang="0">
                    <a:pos x="T8" y="T9"/>
                  </a:cxn>
                </a:cxnLst>
                <a:rect l="0" t="0" r="r" b="b"/>
                <a:pathLst>
                  <a:path w="172" h="278">
                    <a:moveTo>
                      <a:pt x="172" y="0"/>
                    </a:moveTo>
                    <a:lnTo>
                      <a:pt x="0" y="278"/>
                    </a:lnTo>
                    <a:lnTo>
                      <a:pt x="0" y="271"/>
                    </a:lnTo>
                    <a:lnTo>
                      <a:pt x="164" y="0"/>
                    </a:lnTo>
                    <a:lnTo>
                      <a:pt x="172" y="0"/>
                    </a:ln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86" name="Freeform 37"/>
              <p:cNvSpPr/>
              <p:nvPr/>
            </p:nvSpPr>
            <p:spPr bwMode="auto">
              <a:xfrm>
                <a:off x="2113" y="1930"/>
                <a:ext cx="179" cy="290"/>
              </a:xfrm>
              <a:custGeom>
                <a:avLst/>
                <a:gdLst>
                  <a:gd name="T0" fmla="*/ 179 w 179"/>
                  <a:gd name="T1" fmla="*/ 0 h 290"/>
                  <a:gd name="T2" fmla="*/ 0 w 179"/>
                  <a:gd name="T3" fmla="*/ 290 h 290"/>
                  <a:gd name="T4" fmla="*/ 0 w 179"/>
                  <a:gd name="T5" fmla="*/ 282 h 290"/>
                  <a:gd name="T6" fmla="*/ 172 w 179"/>
                  <a:gd name="T7" fmla="*/ 0 h 290"/>
                  <a:gd name="T8" fmla="*/ 179 w 179"/>
                  <a:gd name="T9" fmla="*/ 0 h 290"/>
                </a:gdLst>
                <a:ahLst/>
                <a:cxnLst>
                  <a:cxn ang="0">
                    <a:pos x="T0" y="T1"/>
                  </a:cxn>
                  <a:cxn ang="0">
                    <a:pos x="T2" y="T3"/>
                  </a:cxn>
                  <a:cxn ang="0">
                    <a:pos x="T4" y="T5"/>
                  </a:cxn>
                  <a:cxn ang="0">
                    <a:pos x="T6" y="T7"/>
                  </a:cxn>
                  <a:cxn ang="0">
                    <a:pos x="T8" y="T9"/>
                  </a:cxn>
                </a:cxnLst>
                <a:rect l="0" t="0" r="r" b="b"/>
                <a:pathLst>
                  <a:path w="179" h="290">
                    <a:moveTo>
                      <a:pt x="179" y="0"/>
                    </a:moveTo>
                    <a:lnTo>
                      <a:pt x="0" y="290"/>
                    </a:lnTo>
                    <a:lnTo>
                      <a:pt x="0" y="282"/>
                    </a:lnTo>
                    <a:lnTo>
                      <a:pt x="172" y="0"/>
                    </a:lnTo>
                    <a:lnTo>
                      <a:pt x="179" y="0"/>
                    </a:ln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87" name="Freeform 38"/>
              <p:cNvSpPr/>
              <p:nvPr/>
            </p:nvSpPr>
            <p:spPr bwMode="auto">
              <a:xfrm>
                <a:off x="2113" y="1930"/>
                <a:ext cx="179" cy="298"/>
              </a:xfrm>
              <a:custGeom>
                <a:avLst/>
                <a:gdLst>
                  <a:gd name="T0" fmla="*/ 179 w 179"/>
                  <a:gd name="T1" fmla="*/ 0 h 298"/>
                  <a:gd name="T2" fmla="*/ 0 w 179"/>
                  <a:gd name="T3" fmla="*/ 298 h 298"/>
                  <a:gd name="T4" fmla="*/ 0 w 179"/>
                  <a:gd name="T5" fmla="*/ 290 h 298"/>
                  <a:gd name="T6" fmla="*/ 175 w 179"/>
                  <a:gd name="T7" fmla="*/ 0 h 298"/>
                  <a:gd name="T8" fmla="*/ 179 w 179"/>
                  <a:gd name="T9" fmla="*/ 0 h 298"/>
                </a:gdLst>
                <a:ahLst/>
                <a:cxnLst>
                  <a:cxn ang="0">
                    <a:pos x="T0" y="T1"/>
                  </a:cxn>
                  <a:cxn ang="0">
                    <a:pos x="T2" y="T3"/>
                  </a:cxn>
                  <a:cxn ang="0">
                    <a:pos x="T4" y="T5"/>
                  </a:cxn>
                  <a:cxn ang="0">
                    <a:pos x="T6" y="T7"/>
                  </a:cxn>
                  <a:cxn ang="0">
                    <a:pos x="T8" y="T9"/>
                  </a:cxn>
                </a:cxnLst>
                <a:rect l="0" t="0" r="r" b="b"/>
                <a:pathLst>
                  <a:path w="179" h="298">
                    <a:moveTo>
                      <a:pt x="179" y="0"/>
                    </a:moveTo>
                    <a:lnTo>
                      <a:pt x="0" y="298"/>
                    </a:lnTo>
                    <a:lnTo>
                      <a:pt x="0" y="290"/>
                    </a:lnTo>
                    <a:lnTo>
                      <a:pt x="175" y="0"/>
                    </a:lnTo>
                    <a:lnTo>
                      <a:pt x="179" y="0"/>
                    </a:ln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88" name="Freeform 39"/>
              <p:cNvSpPr/>
              <p:nvPr/>
            </p:nvSpPr>
            <p:spPr bwMode="auto">
              <a:xfrm>
                <a:off x="2113" y="1930"/>
                <a:ext cx="187" cy="309"/>
              </a:xfrm>
              <a:custGeom>
                <a:avLst/>
                <a:gdLst>
                  <a:gd name="T0" fmla="*/ 187 w 187"/>
                  <a:gd name="T1" fmla="*/ 0 h 309"/>
                  <a:gd name="T2" fmla="*/ 0 w 187"/>
                  <a:gd name="T3" fmla="*/ 309 h 309"/>
                  <a:gd name="T4" fmla="*/ 0 w 187"/>
                  <a:gd name="T5" fmla="*/ 298 h 309"/>
                  <a:gd name="T6" fmla="*/ 183 w 187"/>
                  <a:gd name="T7" fmla="*/ 0 h 309"/>
                  <a:gd name="T8" fmla="*/ 187 w 187"/>
                  <a:gd name="T9" fmla="*/ 0 h 309"/>
                </a:gdLst>
                <a:ahLst/>
                <a:cxnLst>
                  <a:cxn ang="0">
                    <a:pos x="T0" y="T1"/>
                  </a:cxn>
                  <a:cxn ang="0">
                    <a:pos x="T2" y="T3"/>
                  </a:cxn>
                  <a:cxn ang="0">
                    <a:pos x="T4" y="T5"/>
                  </a:cxn>
                  <a:cxn ang="0">
                    <a:pos x="T6" y="T7"/>
                  </a:cxn>
                  <a:cxn ang="0">
                    <a:pos x="T8" y="T9"/>
                  </a:cxn>
                </a:cxnLst>
                <a:rect l="0" t="0" r="r" b="b"/>
                <a:pathLst>
                  <a:path w="187" h="309">
                    <a:moveTo>
                      <a:pt x="187" y="0"/>
                    </a:moveTo>
                    <a:lnTo>
                      <a:pt x="0" y="309"/>
                    </a:lnTo>
                    <a:lnTo>
                      <a:pt x="0" y="298"/>
                    </a:lnTo>
                    <a:lnTo>
                      <a:pt x="183" y="0"/>
                    </a:lnTo>
                    <a:lnTo>
                      <a:pt x="187" y="0"/>
                    </a:ln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89" name="Freeform 40"/>
              <p:cNvSpPr/>
              <p:nvPr/>
            </p:nvSpPr>
            <p:spPr bwMode="auto">
              <a:xfrm>
                <a:off x="2113" y="1930"/>
                <a:ext cx="195" cy="317"/>
              </a:xfrm>
              <a:custGeom>
                <a:avLst/>
                <a:gdLst>
                  <a:gd name="T0" fmla="*/ 195 w 195"/>
                  <a:gd name="T1" fmla="*/ 0 h 317"/>
                  <a:gd name="T2" fmla="*/ 0 w 195"/>
                  <a:gd name="T3" fmla="*/ 317 h 317"/>
                  <a:gd name="T4" fmla="*/ 0 w 195"/>
                  <a:gd name="T5" fmla="*/ 305 h 317"/>
                  <a:gd name="T6" fmla="*/ 187 w 195"/>
                  <a:gd name="T7" fmla="*/ 0 h 317"/>
                  <a:gd name="T8" fmla="*/ 195 w 195"/>
                  <a:gd name="T9" fmla="*/ 0 h 317"/>
                </a:gdLst>
                <a:ahLst/>
                <a:cxnLst>
                  <a:cxn ang="0">
                    <a:pos x="T0" y="T1"/>
                  </a:cxn>
                  <a:cxn ang="0">
                    <a:pos x="T2" y="T3"/>
                  </a:cxn>
                  <a:cxn ang="0">
                    <a:pos x="T4" y="T5"/>
                  </a:cxn>
                  <a:cxn ang="0">
                    <a:pos x="T6" y="T7"/>
                  </a:cxn>
                  <a:cxn ang="0">
                    <a:pos x="T8" y="T9"/>
                  </a:cxn>
                </a:cxnLst>
                <a:rect l="0" t="0" r="r" b="b"/>
                <a:pathLst>
                  <a:path w="195" h="317">
                    <a:moveTo>
                      <a:pt x="195" y="0"/>
                    </a:moveTo>
                    <a:lnTo>
                      <a:pt x="0" y="317"/>
                    </a:lnTo>
                    <a:lnTo>
                      <a:pt x="0" y="305"/>
                    </a:lnTo>
                    <a:lnTo>
                      <a:pt x="187" y="0"/>
                    </a:lnTo>
                    <a:lnTo>
                      <a:pt x="195" y="0"/>
                    </a:ln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90" name="Freeform 41"/>
              <p:cNvSpPr/>
              <p:nvPr/>
            </p:nvSpPr>
            <p:spPr bwMode="auto">
              <a:xfrm>
                <a:off x="2113" y="1930"/>
                <a:ext cx="198" cy="324"/>
              </a:xfrm>
              <a:custGeom>
                <a:avLst/>
                <a:gdLst>
                  <a:gd name="T0" fmla="*/ 198 w 198"/>
                  <a:gd name="T1" fmla="*/ 0 h 324"/>
                  <a:gd name="T2" fmla="*/ 0 w 198"/>
                  <a:gd name="T3" fmla="*/ 324 h 324"/>
                  <a:gd name="T4" fmla="*/ 0 w 198"/>
                  <a:gd name="T5" fmla="*/ 317 h 324"/>
                  <a:gd name="T6" fmla="*/ 191 w 198"/>
                  <a:gd name="T7" fmla="*/ 0 h 324"/>
                  <a:gd name="T8" fmla="*/ 198 w 198"/>
                  <a:gd name="T9" fmla="*/ 0 h 324"/>
                </a:gdLst>
                <a:ahLst/>
                <a:cxnLst>
                  <a:cxn ang="0">
                    <a:pos x="T0" y="T1"/>
                  </a:cxn>
                  <a:cxn ang="0">
                    <a:pos x="T2" y="T3"/>
                  </a:cxn>
                  <a:cxn ang="0">
                    <a:pos x="T4" y="T5"/>
                  </a:cxn>
                  <a:cxn ang="0">
                    <a:pos x="T6" y="T7"/>
                  </a:cxn>
                  <a:cxn ang="0">
                    <a:pos x="T8" y="T9"/>
                  </a:cxn>
                </a:cxnLst>
                <a:rect l="0" t="0" r="r" b="b"/>
                <a:pathLst>
                  <a:path w="198" h="324">
                    <a:moveTo>
                      <a:pt x="198" y="0"/>
                    </a:moveTo>
                    <a:lnTo>
                      <a:pt x="0" y="324"/>
                    </a:lnTo>
                    <a:lnTo>
                      <a:pt x="0" y="317"/>
                    </a:lnTo>
                    <a:lnTo>
                      <a:pt x="191" y="0"/>
                    </a:lnTo>
                    <a:lnTo>
                      <a:pt x="198" y="0"/>
                    </a:ln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91" name="Freeform 42"/>
              <p:cNvSpPr/>
              <p:nvPr/>
            </p:nvSpPr>
            <p:spPr bwMode="auto">
              <a:xfrm>
                <a:off x="2113" y="1930"/>
                <a:ext cx="202" cy="332"/>
              </a:xfrm>
              <a:custGeom>
                <a:avLst/>
                <a:gdLst>
                  <a:gd name="T0" fmla="*/ 202 w 202"/>
                  <a:gd name="T1" fmla="*/ 0 h 332"/>
                  <a:gd name="T2" fmla="*/ 0 w 202"/>
                  <a:gd name="T3" fmla="*/ 332 h 332"/>
                  <a:gd name="T4" fmla="*/ 0 w 202"/>
                  <a:gd name="T5" fmla="*/ 324 h 332"/>
                  <a:gd name="T6" fmla="*/ 198 w 202"/>
                  <a:gd name="T7" fmla="*/ 0 h 332"/>
                  <a:gd name="T8" fmla="*/ 202 w 202"/>
                  <a:gd name="T9" fmla="*/ 0 h 332"/>
                </a:gdLst>
                <a:ahLst/>
                <a:cxnLst>
                  <a:cxn ang="0">
                    <a:pos x="T0" y="T1"/>
                  </a:cxn>
                  <a:cxn ang="0">
                    <a:pos x="T2" y="T3"/>
                  </a:cxn>
                  <a:cxn ang="0">
                    <a:pos x="T4" y="T5"/>
                  </a:cxn>
                  <a:cxn ang="0">
                    <a:pos x="T6" y="T7"/>
                  </a:cxn>
                  <a:cxn ang="0">
                    <a:pos x="T8" y="T9"/>
                  </a:cxn>
                </a:cxnLst>
                <a:rect l="0" t="0" r="r" b="b"/>
                <a:pathLst>
                  <a:path w="202" h="332">
                    <a:moveTo>
                      <a:pt x="202" y="0"/>
                    </a:moveTo>
                    <a:lnTo>
                      <a:pt x="0" y="332"/>
                    </a:lnTo>
                    <a:lnTo>
                      <a:pt x="0" y="324"/>
                    </a:lnTo>
                    <a:lnTo>
                      <a:pt x="198" y="0"/>
                    </a:lnTo>
                    <a:lnTo>
                      <a:pt x="202" y="0"/>
                    </a:ln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92" name="Freeform 43"/>
              <p:cNvSpPr/>
              <p:nvPr/>
            </p:nvSpPr>
            <p:spPr bwMode="auto">
              <a:xfrm>
                <a:off x="2113" y="1930"/>
                <a:ext cx="206" cy="340"/>
              </a:xfrm>
              <a:custGeom>
                <a:avLst/>
                <a:gdLst>
                  <a:gd name="T0" fmla="*/ 206 w 206"/>
                  <a:gd name="T1" fmla="*/ 0 h 340"/>
                  <a:gd name="T2" fmla="*/ 0 w 206"/>
                  <a:gd name="T3" fmla="*/ 340 h 340"/>
                  <a:gd name="T4" fmla="*/ 0 w 206"/>
                  <a:gd name="T5" fmla="*/ 332 h 340"/>
                  <a:gd name="T6" fmla="*/ 202 w 206"/>
                  <a:gd name="T7" fmla="*/ 0 h 340"/>
                  <a:gd name="T8" fmla="*/ 206 w 206"/>
                  <a:gd name="T9" fmla="*/ 0 h 340"/>
                </a:gdLst>
                <a:ahLst/>
                <a:cxnLst>
                  <a:cxn ang="0">
                    <a:pos x="T0" y="T1"/>
                  </a:cxn>
                  <a:cxn ang="0">
                    <a:pos x="T2" y="T3"/>
                  </a:cxn>
                  <a:cxn ang="0">
                    <a:pos x="T4" y="T5"/>
                  </a:cxn>
                  <a:cxn ang="0">
                    <a:pos x="T6" y="T7"/>
                  </a:cxn>
                  <a:cxn ang="0">
                    <a:pos x="T8" y="T9"/>
                  </a:cxn>
                </a:cxnLst>
                <a:rect l="0" t="0" r="r" b="b"/>
                <a:pathLst>
                  <a:path w="206" h="340">
                    <a:moveTo>
                      <a:pt x="206" y="0"/>
                    </a:moveTo>
                    <a:lnTo>
                      <a:pt x="0" y="340"/>
                    </a:lnTo>
                    <a:lnTo>
                      <a:pt x="0" y="332"/>
                    </a:lnTo>
                    <a:lnTo>
                      <a:pt x="202" y="0"/>
                    </a:lnTo>
                    <a:lnTo>
                      <a:pt x="206" y="0"/>
                    </a:ln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93" name="Freeform 44"/>
              <p:cNvSpPr/>
              <p:nvPr/>
            </p:nvSpPr>
            <p:spPr bwMode="auto">
              <a:xfrm>
                <a:off x="2113" y="1930"/>
                <a:ext cx="210" cy="347"/>
              </a:xfrm>
              <a:custGeom>
                <a:avLst/>
                <a:gdLst>
                  <a:gd name="T0" fmla="*/ 210 w 210"/>
                  <a:gd name="T1" fmla="*/ 0 h 347"/>
                  <a:gd name="T2" fmla="*/ 0 w 210"/>
                  <a:gd name="T3" fmla="*/ 347 h 347"/>
                  <a:gd name="T4" fmla="*/ 0 w 210"/>
                  <a:gd name="T5" fmla="*/ 340 h 347"/>
                  <a:gd name="T6" fmla="*/ 206 w 210"/>
                  <a:gd name="T7" fmla="*/ 0 h 347"/>
                  <a:gd name="T8" fmla="*/ 210 w 210"/>
                  <a:gd name="T9" fmla="*/ 0 h 347"/>
                </a:gdLst>
                <a:ahLst/>
                <a:cxnLst>
                  <a:cxn ang="0">
                    <a:pos x="T0" y="T1"/>
                  </a:cxn>
                  <a:cxn ang="0">
                    <a:pos x="T2" y="T3"/>
                  </a:cxn>
                  <a:cxn ang="0">
                    <a:pos x="T4" y="T5"/>
                  </a:cxn>
                  <a:cxn ang="0">
                    <a:pos x="T6" y="T7"/>
                  </a:cxn>
                  <a:cxn ang="0">
                    <a:pos x="T8" y="T9"/>
                  </a:cxn>
                </a:cxnLst>
                <a:rect l="0" t="0" r="r" b="b"/>
                <a:pathLst>
                  <a:path w="210" h="347">
                    <a:moveTo>
                      <a:pt x="210" y="0"/>
                    </a:moveTo>
                    <a:lnTo>
                      <a:pt x="0" y="347"/>
                    </a:lnTo>
                    <a:lnTo>
                      <a:pt x="0" y="340"/>
                    </a:lnTo>
                    <a:lnTo>
                      <a:pt x="206" y="0"/>
                    </a:lnTo>
                    <a:lnTo>
                      <a:pt x="210" y="0"/>
                    </a:lnTo>
                    <a:close/>
                  </a:path>
                </a:pathLst>
              </a:custGeom>
              <a:solidFill>
                <a:srgbClr val="F3F4F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94" name="Freeform 45"/>
              <p:cNvSpPr/>
              <p:nvPr/>
            </p:nvSpPr>
            <p:spPr bwMode="auto">
              <a:xfrm>
                <a:off x="2113" y="1930"/>
                <a:ext cx="217" cy="359"/>
              </a:xfrm>
              <a:custGeom>
                <a:avLst/>
                <a:gdLst>
                  <a:gd name="T0" fmla="*/ 217 w 217"/>
                  <a:gd name="T1" fmla="*/ 0 h 359"/>
                  <a:gd name="T2" fmla="*/ 0 w 217"/>
                  <a:gd name="T3" fmla="*/ 359 h 359"/>
                  <a:gd name="T4" fmla="*/ 0 w 217"/>
                  <a:gd name="T5" fmla="*/ 347 h 359"/>
                  <a:gd name="T6" fmla="*/ 210 w 217"/>
                  <a:gd name="T7" fmla="*/ 0 h 359"/>
                  <a:gd name="T8" fmla="*/ 217 w 217"/>
                  <a:gd name="T9" fmla="*/ 0 h 359"/>
                </a:gdLst>
                <a:ahLst/>
                <a:cxnLst>
                  <a:cxn ang="0">
                    <a:pos x="T0" y="T1"/>
                  </a:cxn>
                  <a:cxn ang="0">
                    <a:pos x="T2" y="T3"/>
                  </a:cxn>
                  <a:cxn ang="0">
                    <a:pos x="T4" y="T5"/>
                  </a:cxn>
                  <a:cxn ang="0">
                    <a:pos x="T6" y="T7"/>
                  </a:cxn>
                  <a:cxn ang="0">
                    <a:pos x="T8" y="T9"/>
                  </a:cxn>
                </a:cxnLst>
                <a:rect l="0" t="0" r="r" b="b"/>
                <a:pathLst>
                  <a:path w="217" h="359">
                    <a:moveTo>
                      <a:pt x="217" y="0"/>
                    </a:moveTo>
                    <a:lnTo>
                      <a:pt x="0" y="359"/>
                    </a:lnTo>
                    <a:lnTo>
                      <a:pt x="0" y="347"/>
                    </a:lnTo>
                    <a:lnTo>
                      <a:pt x="210" y="0"/>
                    </a:lnTo>
                    <a:lnTo>
                      <a:pt x="217" y="0"/>
                    </a:lnTo>
                    <a:close/>
                  </a:path>
                </a:pathLst>
              </a:custGeom>
              <a:solidFill>
                <a:srgbClr val="F3F4F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95" name="Freeform 46"/>
              <p:cNvSpPr/>
              <p:nvPr/>
            </p:nvSpPr>
            <p:spPr bwMode="auto">
              <a:xfrm>
                <a:off x="2113" y="1930"/>
                <a:ext cx="221" cy="366"/>
              </a:xfrm>
              <a:custGeom>
                <a:avLst/>
                <a:gdLst>
                  <a:gd name="T0" fmla="*/ 221 w 221"/>
                  <a:gd name="T1" fmla="*/ 0 h 366"/>
                  <a:gd name="T2" fmla="*/ 0 w 221"/>
                  <a:gd name="T3" fmla="*/ 366 h 366"/>
                  <a:gd name="T4" fmla="*/ 0 w 221"/>
                  <a:gd name="T5" fmla="*/ 359 h 366"/>
                  <a:gd name="T6" fmla="*/ 217 w 221"/>
                  <a:gd name="T7" fmla="*/ 0 h 366"/>
                  <a:gd name="T8" fmla="*/ 221 w 221"/>
                  <a:gd name="T9" fmla="*/ 0 h 366"/>
                </a:gdLst>
                <a:ahLst/>
                <a:cxnLst>
                  <a:cxn ang="0">
                    <a:pos x="T0" y="T1"/>
                  </a:cxn>
                  <a:cxn ang="0">
                    <a:pos x="T2" y="T3"/>
                  </a:cxn>
                  <a:cxn ang="0">
                    <a:pos x="T4" y="T5"/>
                  </a:cxn>
                  <a:cxn ang="0">
                    <a:pos x="T6" y="T7"/>
                  </a:cxn>
                  <a:cxn ang="0">
                    <a:pos x="T8" y="T9"/>
                  </a:cxn>
                </a:cxnLst>
                <a:rect l="0" t="0" r="r" b="b"/>
                <a:pathLst>
                  <a:path w="221" h="366">
                    <a:moveTo>
                      <a:pt x="221" y="0"/>
                    </a:moveTo>
                    <a:lnTo>
                      <a:pt x="0" y="366"/>
                    </a:lnTo>
                    <a:lnTo>
                      <a:pt x="0" y="359"/>
                    </a:lnTo>
                    <a:lnTo>
                      <a:pt x="217" y="0"/>
                    </a:lnTo>
                    <a:lnTo>
                      <a:pt x="221" y="0"/>
                    </a:lnTo>
                    <a:close/>
                  </a:path>
                </a:pathLst>
              </a:custGeom>
              <a:solidFill>
                <a:srgbClr val="F3F4F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96" name="Freeform 47"/>
              <p:cNvSpPr/>
              <p:nvPr/>
            </p:nvSpPr>
            <p:spPr bwMode="auto">
              <a:xfrm>
                <a:off x="2113" y="1930"/>
                <a:ext cx="229" cy="370"/>
              </a:xfrm>
              <a:custGeom>
                <a:avLst/>
                <a:gdLst>
                  <a:gd name="T0" fmla="*/ 229 w 229"/>
                  <a:gd name="T1" fmla="*/ 0 h 370"/>
                  <a:gd name="T2" fmla="*/ 0 w 229"/>
                  <a:gd name="T3" fmla="*/ 370 h 370"/>
                  <a:gd name="T4" fmla="*/ 0 w 229"/>
                  <a:gd name="T5" fmla="*/ 363 h 370"/>
                  <a:gd name="T6" fmla="*/ 225 w 229"/>
                  <a:gd name="T7" fmla="*/ 0 h 370"/>
                  <a:gd name="T8" fmla="*/ 229 w 229"/>
                  <a:gd name="T9" fmla="*/ 0 h 370"/>
                </a:gdLst>
                <a:ahLst/>
                <a:cxnLst>
                  <a:cxn ang="0">
                    <a:pos x="T0" y="T1"/>
                  </a:cxn>
                  <a:cxn ang="0">
                    <a:pos x="T2" y="T3"/>
                  </a:cxn>
                  <a:cxn ang="0">
                    <a:pos x="T4" y="T5"/>
                  </a:cxn>
                  <a:cxn ang="0">
                    <a:pos x="T6" y="T7"/>
                  </a:cxn>
                  <a:cxn ang="0">
                    <a:pos x="T8" y="T9"/>
                  </a:cxn>
                </a:cxnLst>
                <a:rect l="0" t="0" r="r" b="b"/>
                <a:pathLst>
                  <a:path w="229" h="370">
                    <a:moveTo>
                      <a:pt x="229" y="0"/>
                    </a:moveTo>
                    <a:lnTo>
                      <a:pt x="0" y="370"/>
                    </a:lnTo>
                    <a:lnTo>
                      <a:pt x="0" y="363"/>
                    </a:lnTo>
                    <a:lnTo>
                      <a:pt x="225" y="0"/>
                    </a:lnTo>
                    <a:lnTo>
                      <a:pt x="229" y="0"/>
                    </a:lnTo>
                    <a:close/>
                  </a:path>
                </a:pathLst>
              </a:custGeom>
              <a:solidFill>
                <a:srgbClr val="F3F4F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97" name="Freeform 48"/>
              <p:cNvSpPr/>
              <p:nvPr/>
            </p:nvSpPr>
            <p:spPr bwMode="auto">
              <a:xfrm>
                <a:off x="2113" y="1930"/>
                <a:ext cx="233" cy="382"/>
              </a:xfrm>
              <a:custGeom>
                <a:avLst/>
                <a:gdLst>
                  <a:gd name="T0" fmla="*/ 233 w 233"/>
                  <a:gd name="T1" fmla="*/ 0 h 382"/>
                  <a:gd name="T2" fmla="*/ 0 w 233"/>
                  <a:gd name="T3" fmla="*/ 382 h 382"/>
                  <a:gd name="T4" fmla="*/ 0 w 233"/>
                  <a:gd name="T5" fmla="*/ 374 h 382"/>
                  <a:gd name="T6" fmla="*/ 229 w 233"/>
                  <a:gd name="T7" fmla="*/ 0 h 382"/>
                  <a:gd name="T8" fmla="*/ 233 w 233"/>
                  <a:gd name="T9" fmla="*/ 0 h 382"/>
                </a:gdLst>
                <a:ahLst/>
                <a:cxnLst>
                  <a:cxn ang="0">
                    <a:pos x="T0" y="T1"/>
                  </a:cxn>
                  <a:cxn ang="0">
                    <a:pos x="T2" y="T3"/>
                  </a:cxn>
                  <a:cxn ang="0">
                    <a:pos x="T4" y="T5"/>
                  </a:cxn>
                  <a:cxn ang="0">
                    <a:pos x="T6" y="T7"/>
                  </a:cxn>
                  <a:cxn ang="0">
                    <a:pos x="T8" y="T9"/>
                  </a:cxn>
                </a:cxnLst>
                <a:rect l="0" t="0" r="r" b="b"/>
                <a:pathLst>
                  <a:path w="233" h="382">
                    <a:moveTo>
                      <a:pt x="233" y="0"/>
                    </a:moveTo>
                    <a:lnTo>
                      <a:pt x="0" y="382"/>
                    </a:lnTo>
                    <a:lnTo>
                      <a:pt x="0" y="374"/>
                    </a:lnTo>
                    <a:lnTo>
                      <a:pt x="229" y="0"/>
                    </a:lnTo>
                    <a:lnTo>
                      <a:pt x="233" y="0"/>
                    </a:lnTo>
                    <a:close/>
                  </a:path>
                </a:pathLst>
              </a:custGeom>
              <a:solidFill>
                <a:srgbClr val="F3F4F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98" name="Freeform 49"/>
              <p:cNvSpPr/>
              <p:nvPr/>
            </p:nvSpPr>
            <p:spPr bwMode="auto">
              <a:xfrm>
                <a:off x="2113" y="1930"/>
                <a:ext cx="240" cy="389"/>
              </a:xfrm>
              <a:custGeom>
                <a:avLst/>
                <a:gdLst>
                  <a:gd name="T0" fmla="*/ 240 w 240"/>
                  <a:gd name="T1" fmla="*/ 0 h 389"/>
                  <a:gd name="T2" fmla="*/ 0 w 240"/>
                  <a:gd name="T3" fmla="*/ 389 h 389"/>
                  <a:gd name="T4" fmla="*/ 0 w 240"/>
                  <a:gd name="T5" fmla="*/ 382 h 389"/>
                  <a:gd name="T6" fmla="*/ 233 w 240"/>
                  <a:gd name="T7" fmla="*/ 0 h 389"/>
                  <a:gd name="T8" fmla="*/ 240 w 240"/>
                  <a:gd name="T9" fmla="*/ 0 h 389"/>
                </a:gdLst>
                <a:ahLst/>
                <a:cxnLst>
                  <a:cxn ang="0">
                    <a:pos x="T0" y="T1"/>
                  </a:cxn>
                  <a:cxn ang="0">
                    <a:pos x="T2" y="T3"/>
                  </a:cxn>
                  <a:cxn ang="0">
                    <a:pos x="T4" y="T5"/>
                  </a:cxn>
                  <a:cxn ang="0">
                    <a:pos x="T6" y="T7"/>
                  </a:cxn>
                  <a:cxn ang="0">
                    <a:pos x="T8" y="T9"/>
                  </a:cxn>
                </a:cxnLst>
                <a:rect l="0" t="0" r="r" b="b"/>
                <a:pathLst>
                  <a:path w="240" h="389">
                    <a:moveTo>
                      <a:pt x="240" y="0"/>
                    </a:moveTo>
                    <a:lnTo>
                      <a:pt x="0" y="389"/>
                    </a:lnTo>
                    <a:lnTo>
                      <a:pt x="0" y="382"/>
                    </a:lnTo>
                    <a:lnTo>
                      <a:pt x="233" y="0"/>
                    </a:lnTo>
                    <a:lnTo>
                      <a:pt x="240" y="0"/>
                    </a:lnTo>
                    <a:close/>
                  </a:path>
                </a:pathLst>
              </a:custGeom>
              <a:solidFill>
                <a:srgbClr val="F0F1F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299" name="Freeform 50"/>
              <p:cNvSpPr/>
              <p:nvPr/>
            </p:nvSpPr>
            <p:spPr bwMode="auto">
              <a:xfrm>
                <a:off x="2113" y="1930"/>
                <a:ext cx="244" cy="401"/>
              </a:xfrm>
              <a:custGeom>
                <a:avLst/>
                <a:gdLst>
                  <a:gd name="T0" fmla="*/ 244 w 244"/>
                  <a:gd name="T1" fmla="*/ 0 h 401"/>
                  <a:gd name="T2" fmla="*/ 0 w 244"/>
                  <a:gd name="T3" fmla="*/ 401 h 401"/>
                  <a:gd name="T4" fmla="*/ 0 w 244"/>
                  <a:gd name="T5" fmla="*/ 393 h 401"/>
                  <a:gd name="T6" fmla="*/ 240 w 244"/>
                  <a:gd name="T7" fmla="*/ 0 h 401"/>
                  <a:gd name="T8" fmla="*/ 244 w 244"/>
                  <a:gd name="T9" fmla="*/ 0 h 401"/>
                </a:gdLst>
                <a:ahLst/>
                <a:cxnLst>
                  <a:cxn ang="0">
                    <a:pos x="T0" y="T1"/>
                  </a:cxn>
                  <a:cxn ang="0">
                    <a:pos x="T2" y="T3"/>
                  </a:cxn>
                  <a:cxn ang="0">
                    <a:pos x="T4" y="T5"/>
                  </a:cxn>
                  <a:cxn ang="0">
                    <a:pos x="T6" y="T7"/>
                  </a:cxn>
                  <a:cxn ang="0">
                    <a:pos x="T8" y="T9"/>
                  </a:cxn>
                </a:cxnLst>
                <a:rect l="0" t="0" r="r" b="b"/>
                <a:pathLst>
                  <a:path w="244" h="401">
                    <a:moveTo>
                      <a:pt x="244" y="0"/>
                    </a:moveTo>
                    <a:lnTo>
                      <a:pt x="0" y="401"/>
                    </a:lnTo>
                    <a:lnTo>
                      <a:pt x="0" y="393"/>
                    </a:lnTo>
                    <a:lnTo>
                      <a:pt x="240" y="0"/>
                    </a:lnTo>
                    <a:lnTo>
                      <a:pt x="244" y="0"/>
                    </a:lnTo>
                    <a:close/>
                  </a:path>
                </a:pathLst>
              </a:custGeom>
              <a:solidFill>
                <a:srgbClr val="F0F1F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00" name="Freeform 51"/>
              <p:cNvSpPr/>
              <p:nvPr/>
            </p:nvSpPr>
            <p:spPr bwMode="auto">
              <a:xfrm>
                <a:off x="2113" y="1930"/>
                <a:ext cx="248" cy="405"/>
              </a:xfrm>
              <a:custGeom>
                <a:avLst/>
                <a:gdLst>
                  <a:gd name="T0" fmla="*/ 248 w 248"/>
                  <a:gd name="T1" fmla="*/ 0 h 405"/>
                  <a:gd name="T2" fmla="*/ 0 w 248"/>
                  <a:gd name="T3" fmla="*/ 405 h 405"/>
                  <a:gd name="T4" fmla="*/ 0 w 248"/>
                  <a:gd name="T5" fmla="*/ 397 h 405"/>
                  <a:gd name="T6" fmla="*/ 244 w 248"/>
                  <a:gd name="T7" fmla="*/ 0 h 405"/>
                  <a:gd name="T8" fmla="*/ 248 w 248"/>
                  <a:gd name="T9" fmla="*/ 0 h 405"/>
                </a:gdLst>
                <a:ahLst/>
                <a:cxnLst>
                  <a:cxn ang="0">
                    <a:pos x="T0" y="T1"/>
                  </a:cxn>
                  <a:cxn ang="0">
                    <a:pos x="T2" y="T3"/>
                  </a:cxn>
                  <a:cxn ang="0">
                    <a:pos x="T4" y="T5"/>
                  </a:cxn>
                  <a:cxn ang="0">
                    <a:pos x="T6" y="T7"/>
                  </a:cxn>
                  <a:cxn ang="0">
                    <a:pos x="T8" y="T9"/>
                  </a:cxn>
                </a:cxnLst>
                <a:rect l="0" t="0" r="r" b="b"/>
                <a:pathLst>
                  <a:path w="248" h="405">
                    <a:moveTo>
                      <a:pt x="248" y="0"/>
                    </a:moveTo>
                    <a:lnTo>
                      <a:pt x="0" y="405"/>
                    </a:lnTo>
                    <a:lnTo>
                      <a:pt x="0" y="397"/>
                    </a:lnTo>
                    <a:lnTo>
                      <a:pt x="244" y="0"/>
                    </a:lnTo>
                    <a:lnTo>
                      <a:pt x="248" y="0"/>
                    </a:lnTo>
                    <a:close/>
                  </a:path>
                </a:pathLst>
              </a:custGeom>
              <a:solidFill>
                <a:srgbClr val="F0F1F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01" name="Freeform 52"/>
              <p:cNvSpPr/>
              <p:nvPr/>
            </p:nvSpPr>
            <p:spPr bwMode="auto">
              <a:xfrm>
                <a:off x="2113" y="1930"/>
                <a:ext cx="256" cy="416"/>
              </a:xfrm>
              <a:custGeom>
                <a:avLst/>
                <a:gdLst>
                  <a:gd name="T0" fmla="*/ 256 w 256"/>
                  <a:gd name="T1" fmla="*/ 0 h 416"/>
                  <a:gd name="T2" fmla="*/ 0 w 256"/>
                  <a:gd name="T3" fmla="*/ 416 h 416"/>
                  <a:gd name="T4" fmla="*/ 0 w 256"/>
                  <a:gd name="T5" fmla="*/ 405 h 416"/>
                  <a:gd name="T6" fmla="*/ 248 w 256"/>
                  <a:gd name="T7" fmla="*/ 0 h 416"/>
                  <a:gd name="T8" fmla="*/ 256 w 256"/>
                  <a:gd name="T9" fmla="*/ 0 h 416"/>
                </a:gdLst>
                <a:ahLst/>
                <a:cxnLst>
                  <a:cxn ang="0">
                    <a:pos x="T0" y="T1"/>
                  </a:cxn>
                  <a:cxn ang="0">
                    <a:pos x="T2" y="T3"/>
                  </a:cxn>
                  <a:cxn ang="0">
                    <a:pos x="T4" y="T5"/>
                  </a:cxn>
                  <a:cxn ang="0">
                    <a:pos x="T6" y="T7"/>
                  </a:cxn>
                  <a:cxn ang="0">
                    <a:pos x="T8" y="T9"/>
                  </a:cxn>
                </a:cxnLst>
                <a:rect l="0" t="0" r="r" b="b"/>
                <a:pathLst>
                  <a:path w="256" h="416">
                    <a:moveTo>
                      <a:pt x="256" y="0"/>
                    </a:moveTo>
                    <a:lnTo>
                      <a:pt x="0" y="416"/>
                    </a:lnTo>
                    <a:lnTo>
                      <a:pt x="0" y="405"/>
                    </a:lnTo>
                    <a:lnTo>
                      <a:pt x="248" y="0"/>
                    </a:lnTo>
                    <a:lnTo>
                      <a:pt x="256" y="0"/>
                    </a:lnTo>
                    <a:close/>
                  </a:path>
                </a:pathLst>
              </a:custGeom>
              <a:solidFill>
                <a:srgbClr val="F0F1F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02" name="Freeform 53"/>
              <p:cNvSpPr/>
              <p:nvPr/>
            </p:nvSpPr>
            <p:spPr bwMode="auto">
              <a:xfrm>
                <a:off x="2113" y="1930"/>
                <a:ext cx="259" cy="424"/>
              </a:xfrm>
              <a:custGeom>
                <a:avLst/>
                <a:gdLst>
                  <a:gd name="T0" fmla="*/ 259 w 259"/>
                  <a:gd name="T1" fmla="*/ 0 h 424"/>
                  <a:gd name="T2" fmla="*/ 0 w 259"/>
                  <a:gd name="T3" fmla="*/ 424 h 424"/>
                  <a:gd name="T4" fmla="*/ 0 w 259"/>
                  <a:gd name="T5" fmla="*/ 416 h 424"/>
                  <a:gd name="T6" fmla="*/ 252 w 259"/>
                  <a:gd name="T7" fmla="*/ 0 h 424"/>
                  <a:gd name="T8" fmla="*/ 259 w 259"/>
                  <a:gd name="T9" fmla="*/ 0 h 424"/>
                </a:gdLst>
                <a:ahLst/>
                <a:cxnLst>
                  <a:cxn ang="0">
                    <a:pos x="T0" y="T1"/>
                  </a:cxn>
                  <a:cxn ang="0">
                    <a:pos x="T2" y="T3"/>
                  </a:cxn>
                  <a:cxn ang="0">
                    <a:pos x="T4" y="T5"/>
                  </a:cxn>
                  <a:cxn ang="0">
                    <a:pos x="T6" y="T7"/>
                  </a:cxn>
                  <a:cxn ang="0">
                    <a:pos x="T8" y="T9"/>
                  </a:cxn>
                </a:cxnLst>
                <a:rect l="0" t="0" r="r" b="b"/>
                <a:pathLst>
                  <a:path w="259" h="424">
                    <a:moveTo>
                      <a:pt x="259" y="0"/>
                    </a:moveTo>
                    <a:lnTo>
                      <a:pt x="0" y="424"/>
                    </a:lnTo>
                    <a:lnTo>
                      <a:pt x="0" y="416"/>
                    </a:lnTo>
                    <a:lnTo>
                      <a:pt x="252" y="0"/>
                    </a:lnTo>
                    <a:lnTo>
                      <a:pt x="259" y="0"/>
                    </a:lnTo>
                    <a:close/>
                  </a:path>
                </a:pathLst>
              </a:custGeom>
              <a:solidFill>
                <a:srgbClr val="F0F1F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03" name="Freeform 54"/>
              <p:cNvSpPr/>
              <p:nvPr/>
            </p:nvSpPr>
            <p:spPr bwMode="auto">
              <a:xfrm>
                <a:off x="2113" y="1930"/>
                <a:ext cx="263" cy="431"/>
              </a:xfrm>
              <a:custGeom>
                <a:avLst/>
                <a:gdLst>
                  <a:gd name="T0" fmla="*/ 263 w 263"/>
                  <a:gd name="T1" fmla="*/ 0 h 431"/>
                  <a:gd name="T2" fmla="*/ 0 w 263"/>
                  <a:gd name="T3" fmla="*/ 431 h 431"/>
                  <a:gd name="T4" fmla="*/ 0 w 263"/>
                  <a:gd name="T5" fmla="*/ 424 h 431"/>
                  <a:gd name="T6" fmla="*/ 259 w 263"/>
                  <a:gd name="T7" fmla="*/ 0 h 431"/>
                  <a:gd name="T8" fmla="*/ 263 w 263"/>
                  <a:gd name="T9" fmla="*/ 0 h 431"/>
                </a:gdLst>
                <a:ahLst/>
                <a:cxnLst>
                  <a:cxn ang="0">
                    <a:pos x="T0" y="T1"/>
                  </a:cxn>
                  <a:cxn ang="0">
                    <a:pos x="T2" y="T3"/>
                  </a:cxn>
                  <a:cxn ang="0">
                    <a:pos x="T4" y="T5"/>
                  </a:cxn>
                  <a:cxn ang="0">
                    <a:pos x="T6" y="T7"/>
                  </a:cxn>
                  <a:cxn ang="0">
                    <a:pos x="T8" y="T9"/>
                  </a:cxn>
                </a:cxnLst>
                <a:rect l="0" t="0" r="r" b="b"/>
                <a:pathLst>
                  <a:path w="263" h="431">
                    <a:moveTo>
                      <a:pt x="263" y="0"/>
                    </a:moveTo>
                    <a:lnTo>
                      <a:pt x="0" y="431"/>
                    </a:lnTo>
                    <a:lnTo>
                      <a:pt x="0" y="424"/>
                    </a:lnTo>
                    <a:lnTo>
                      <a:pt x="259" y="0"/>
                    </a:lnTo>
                    <a:lnTo>
                      <a:pt x="263" y="0"/>
                    </a:lnTo>
                    <a:close/>
                  </a:path>
                </a:pathLst>
              </a:custGeom>
              <a:solidFill>
                <a:srgbClr val="F0F1F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04" name="Freeform 55"/>
              <p:cNvSpPr/>
              <p:nvPr/>
            </p:nvSpPr>
            <p:spPr bwMode="auto">
              <a:xfrm>
                <a:off x="2113" y="1930"/>
                <a:ext cx="267" cy="439"/>
              </a:xfrm>
              <a:custGeom>
                <a:avLst/>
                <a:gdLst>
                  <a:gd name="T0" fmla="*/ 267 w 267"/>
                  <a:gd name="T1" fmla="*/ 0 h 439"/>
                  <a:gd name="T2" fmla="*/ 0 w 267"/>
                  <a:gd name="T3" fmla="*/ 439 h 439"/>
                  <a:gd name="T4" fmla="*/ 0 w 267"/>
                  <a:gd name="T5" fmla="*/ 431 h 439"/>
                  <a:gd name="T6" fmla="*/ 263 w 267"/>
                  <a:gd name="T7" fmla="*/ 0 h 439"/>
                  <a:gd name="T8" fmla="*/ 267 w 267"/>
                  <a:gd name="T9" fmla="*/ 0 h 439"/>
                </a:gdLst>
                <a:ahLst/>
                <a:cxnLst>
                  <a:cxn ang="0">
                    <a:pos x="T0" y="T1"/>
                  </a:cxn>
                  <a:cxn ang="0">
                    <a:pos x="T2" y="T3"/>
                  </a:cxn>
                  <a:cxn ang="0">
                    <a:pos x="T4" y="T5"/>
                  </a:cxn>
                  <a:cxn ang="0">
                    <a:pos x="T6" y="T7"/>
                  </a:cxn>
                  <a:cxn ang="0">
                    <a:pos x="T8" y="T9"/>
                  </a:cxn>
                </a:cxnLst>
                <a:rect l="0" t="0" r="r" b="b"/>
                <a:pathLst>
                  <a:path w="267" h="439">
                    <a:moveTo>
                      <a:pt x="267" y="0"/>
                    </a:moveTo>
                    <a:lnTo>
                      <a:pt x="0" y="439"/>
                    </a:lnTo>
                    <a:lnTo>
                      <a:pt x="0" y="431"/>
                    </a:lnTo>
                    <a:lnTo>
                      <a:pt x="263" y="0"/>
                    </a:lnTo>
                    <a:lnTo>
                      <a:pt x="267" y="0"/>
                    </a:lnTo>
                    <a:close/>
                  </a:path>
                </a:pathLst>
              </a:custGeom>
              <a:solidFill>
                <a:srgbClr val="F0F1F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05" name="Freeform 56"/>
              <p:cNvSpPr/>
              <p:nvPr/>
            </p:nvSpPr>
            <p:spPr bwMode="auto">
              <a:xfrm>
                <a:off x="2113" y="1930"/>
                <a:ext cx="275" cy="447"/>
              </a:xfrm>
              <a:custGeom>
                <a:avLst/>
                <a:gdLst>
                  <a:gd name="T0" fmla="*/ 275 w 275"/>
                  <a:gd name="T1" fmla="*/ 0 h 447"/>
                  <a:gd name="T2" fmla="*/ 0 w 275"/>
                  <a:gd name="T3" fmla="*/ 447 h 447"/>
                  <a:gd name="T4" fmla="*/ 0 w 275"/>
                  <a:gd name="T5" fmla="*/ 439 h 447"/>
                  <a:gd name="T6" fmla="*/ 271 w 275"/>
                  <a:gd name="T7" fmla="*/ 0 h 447"/>
                  <a:gd name="T8" fmla="*/ 275 w 275"/>
                  <a:gd name="T9" fmla="*/ 0 h 447"/>
                </a:gdLst>
                <a:ahLst/>
                <a:cxnLst>
                  <a:cxn ang="0">
                    <a:pos x="T0" y="T1"/>
                  </a:cxn>
                  <a:cxn ang="0">
                    <a:pos x="T2" y="T3"/>
                  </a:cxn>
                  <a:cxn ang="0">
                    <a:pos x="T4" y="T5"/>
                  </a:cxn>
                  <a:cxn ang="0">
                    <a:pos x="T6" y="T7"/>
                  </a:cxn>
                  <a:cxn ang="0">
                    <a:pos x="T8" y="T9"/>
                  </a:cxn>
                </a:cxnLst>
                <a:rect l="0" t="0" r="r" b="b"/>
                <a:pathLst>
                  <a:path w="275" h="447">
                    <a:moveTo>
                      <a:pt x="275" y="0"/>
                    </a:moveTo>
                    <a:lnTo>
                      <a:pt x="0" y="447"/>
                    </a:lnTo>
                    <a:lnTo>
                      <a:pt x="0" y="439"/>
                    </a:lnTo>
                    <a:lnTo>
                      <a:pt x="271" y="0"/>
                    </a:lnTo>
                    <a:lnTo>
                      <a:pt x="275" y="0"/>
                    </a:lnTo>
                    <a:close/>
                  </a:path>
                </a:pathLst>
              </a:custGeom>
              <a:solidFill>
                <a:srgbClr val="F0F1F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06" name="Freeform 57"/>
              <p:cNvSpPr/>
              <p:nvPr/>
            </p:nvSpPr>
            <p:spPr bwMode="auto">
              <a:xfrm>
                <a:off x="2113" y="1930"/>
                <a:ext cx="278" cy="458"/>
              </a:xfrm>
              <a:custGeom>
                <a:avLst/>
                <a:gdLst>
                  <a:gd name="T0" fmla="*/ 278 w 278"/>
                  <a:gd name="T1" fmla="*/ 0 h 458"/>
                  <a:gd name="T2" fmla="*/ 0 w 278"/>
                  <a:gd name="T3" fmla="*/ 458 h 458"/>
                  <a:gd name="T4" fmla="*/ 0 w 278"/>
                  <a:gd name="T5" fmla="*/ 447 h 458"/>
                  <a:gd name="T6" fmla="*/ 271 w 278"/>
                  <a:gd name="T7" fmla="*/ 0 h 458"/>
                  <a:gd name="T8" fmla="*/ 278 w 278"/>
                  <a:gd name="T9" fmla="*/ 0 h 458"/>
                </a:gdLst>
                <a:ahLst/>
                <a:cxnLst>
                  <a:cxn ang="0">
                    <a:pos x="T0" y="T1"/>
                  </a:cxn>
                  <a:cxn ang="0">
                    <a:pos x="T2" y="T3"/>
                  </a:cxn>
                  <a:cxn ang="0">
                    <a:pos x="T4" y="T5"/>
                  </a:cxn>
                  <a:cxn ang="0">
                    <a:pos x="T6" y="T7"/>
                  </a:cxn>
                  <a:cxn ang="0">
                    <a:pos x="T8" y="T9"/>
                  </a:cxn>
                </a:cxnLst>
                <a:rect l="0" t="0" r="r" b="b"/>
                <a:pathLst>
                  <a:path w="278" h="458">
                    <a:moveTo>
                      <a:pt x="278" y="0"/>
                    </a:moveTo>
                    <a:lnTo>
                      <a:pt x="0" y="458"/>
                    </a:lnTo>
                    <a:lnTo>
                      <a:pt x="0" y="447"/>
                    </a:lnTo>
                    <a:lnTo>
                      <a:pt x="271" y="0"/>
                    </a:lnTo>
                    <a:lnTo>
                      <a:pt x="278" y="0"/>
                    </a:lnTo>
                    <a:close/>
                  </a:path>
                </a:pathLst>
              </a:custGeom>
              <a:solidFill>
                <a:srgbClr val="F0F1F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07" name="Freeform 58"/>
              <p:cNvSpPr/>
              <p:nvPr/>
            </p:nvSpPr>
            <p:spPr bwMode="auto">
              <a:xfrm>
                <a:off x="2113" y="1930"/>
                <a:ext cx="286" cy="466"/>
              </a:xfrm>
              <a:custGeom>
                <a:avLst/>
                <a:gdLst>
                  <a:gd name="T0" fmla="*/ 286 w 286"/>
                  <a:gd name="T1" fmla="*/ 0 h 466"/>
                  <a:gd name="T2" fmla="*/ 0 w 286"/>
                  <a:gd name="T3" fmla="*/ 466 h 466"/>
                  <a:gd name="T4" fmla="*/ 0 w 286"/>
                  <a:gd name="T5" fmla="*/ 454 h 466"/>
                  <a:gd name="T6" fmla="*/ 282 w 286"/>
                  <a:gd name="T7" fmla="*/ 0 h 466"/>
                  <a:gd name="T8" fmla="*/ 286 w 286"/>
                  <a:gd name="T9" fmla="*/ 0 h 466"/>
                </a:gdLst>
                <a:ahLst/>
                <a:cxnLst>
                  <a:cxn ang="0">
                    <a:pos x="T0" y="T1"/>
                  </a:cxn>
                  <a:cxn ang="0">
                    <a:pos x="T2" y="T3"/>
                  </a:cxn>
                  <a:cxn ang="0">
                    <a:pos x="T4" y="T5"/>
                  </a:cxn>
                  <a:cxn ang="0">
                    <a:pos x="T6" y="T7"/>
                  </a:cxn>
                  <a:cxn ang="0">
                    <a:pos x="T8" y="T9"/>
                  </a:cxn>
                </a:cxnLst>
                <a:rect l="0" t="0" r="r" b="b"/>
                <a:pathLst>
                  <a:path w="286" h="466">
                    <a:moveTo>
                      <a:pt x="286" y="0"/>
                    </a:moveTo>
                    <a:lnTo>
                      <a:pt x="0" y="466"/>
                    </a:lnTo>
                    <a:lnTo>
                      <a:pt x="0" y="454"/>
                    </a:lnTo>
                    <a:lnTo>
                      <a:pt x="282" y="0"/>
                    </a:lnTo>
                    <a:lnTo>
                      <a:pt x="286" y="0"/>
                    </a:lnTo>
                    <a:close/>
                  </a:path>
                </a:pathLst>
              </a:custGeom>
              <a:solidFill>
                <a:srgbClr val="F0F1F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08" name="Freeform 59"/>
              <p:cNvSpPr/>
              <p:nvPr/>
            </p:nvSpPr>
            <p:spPr bwMode="auto">
              <a:xfrm>
                <a:off x="2113" y="1930"/>
                <a:ext cx="290" cy="473"/>
              </a:xfrm>
              <a:custGeom>
                <a:avLst/>
                <a:gdLst>
                  <a:gd name="T0" fmla="*/ 290 w 290"/>
                  <a:gd name="T1" fmla="*/ 0 h 473"/>
                  <a:gd name="T2" fmla="*/ 0 w 290"/>
                  <a:gd name="T3" fmla="*/ 473 h 473"/>
                  <a:gd name="T4" fmla="*/ 0 w 290"/>
                  <a:gd name="T5" fmla="*/ 466 h 473"/>
                  <a:gd name="T6" fmla="*/ 286 w 290"/>
                  <a:gd name="T7" fmla="*/ 0 h 473"/>
                  <a:gd name="T8" fmla="*/ 290 w 290"/>
                  <a:gd name="T9" fmla="*/ 0 h 473"/>
                </a:gdLst>
                <a:ahLst/>
                <a:cxnLst>
                  <a:cxn ang="0">
                    <a:pos x="T0" y="T1"/>
                  </a:cxn>
                  <a:cxn ang="0">
                    <a:pos x="T2" y="T3"/>
                  </a:cxn>
                  <a:cxn ang="0">
                    <a:pos x="T4" y="T5"/>
                  </a:cxn>
                  <a:cxn ang="0">
                    <a:pos x="T6" y="T7"/>
                  </a:cxn>
                  <a:cxn ang="0">
                    <a:pos x="T8" y="T9"/>
                  </a:cxn>
                </a:cxnLst>
                <a:rect l="0" t="0" r="r" b="b"/>
                <a:pathLst>
                  <a:path w="290" h="473">
                    <a:moveTo>
                      <a:pt x="290" y="0"/>
                    </a:moveTo>
                    <a:lnTo>
                      <a:pt x="0" y="473"/>
                    </a:lnTo>
                    <a:lnTo>
                      <a:pt x="0" y="466"/>
                    </a:lnTo>
                    <a:lnTo>
                      <a:pt x="286" y="0"/>
                    </a:lnTo>
                    <a:lnTo>
                      <a:pt x="290" y="0"/>
                    </a:lnTo>
                    <a:close/>
                  </a:path>
                </a:pathLst>
              </a:custGeom>
              <a:solidFill>
                <a:srgbClr val="F0F1F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09" name="Freeform 60"/>
              <p:cNvSpPr/>
              <p:nvPr/>
            </p:nvSpPr>
            <p:spPr bwMode="auto">
              <a:xfrm>
                <a:off x="2113" y="1930"/>
                <a:ext cx="294" cy="481"/>
              </a:xfrm>
              <a:custGeom>
                <a:avLst/>
                <a:gdLst>
                  <a:gd name="T0" fmla="*/ 294 w 294"/>
                  <a:gd name="T1" fmla="*/ 0 h 481"/>
                  <a:gd name="T2" fmla="*/ 0 w 294"/>
                  <a:gd name="T3" fmla="*/ 481 h 481"/>
                  <a:gd name="T4" fmla="*/ 0 w 294"/>
                  <a:gd name="T5" fmla="*/ 477 h 481"/>
                  <a:gd name="T6" fmla="*/ 0 w 294"/>
                  <a:gd name="T7" fmla="*/ 477 h 481"/>
                  <a:gd name="T8" fmla="*/ 0 w 294"/>
                  <a:gd name="T9" fmla="*/ 473 h 481"/>
                  <a:gd name="T10" fmla="*/ 286 w 294"/>
                  <a:gd name="T11" fmla="*/ 0 h 481"/>
                  <a:gd name="T12" fmla="*/ 294 w 294"/>
                  <a:gd name="T13" fmla="*/ 0 h 481"/>
                </a:gdLst>
                <a:ahLst/>
                <a:cxnLst>
                  <a:cxn ang="0">
                    <a:pos x="T0" y="T1"/>
                  </a:cxn>
                  <a:cxn ang="0">
                    <a:pos x="T2" y="T3"/>
                  </a:cxn>
                  <a:cxn ang="0">
                    <a:pos x="T4" y="T5"/>
                  </a:cxn>
                  <a:cxn ang="0">
                    <a:pos x="T6" y="T7"/>
                  </a:cxn>
                  <a:cxn ang="0">
                    <a:pos x="T8" y="T9"/>
                  </a:cxn>
                  <a:cxn ang="0">
                    <a:pos x="T10" y="T11"/>
                  </a:cxn>
                  <a:cxn ang="0">
                    <a:pos x="T12" y="T13"/>
                  </a:cxn>
                </a:cxnLst>
                <a:rect l="0" t="0" r="r" b="b"/>
                <a:pathLst>
                  <a:path w="294" h="481">
                    <a:moveTo>
                      <a:pt x="294" y="0"/>
                    </a:moveTo>
                    <a:lnTo>
                      <a:pt x="0" y="481"/>
                    </a:lnTo>
                    <a:lnTo>
                      <a:pt x="0" y="477"/>
                    </a:lnTo>
                    <a:lnTo>
                      <a:pt x="0" y="477"/>
                    </a:lnTo>
                    <a:lnTo>
                      <a:pt x="0" y="473"/>
                    </a:lnTo>
                    <a:lnTo>
                      <a:pt x="286" y="0"/>
                    </a:lnTo>
                    <a:lnTo>
                      <a:pt x="294" y="0"/>
                    </a:lnTo>
                    <a:close/>
                  </a:path>
                </a:pathLst>
              </a:custGeom>
              <a:solidFill>
                <a:srgbClr val="F0F1F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10" name="Freeform 61"/>
              <p:cNvSpPr/>
              <p:nvPr/>
            </p:nvSpPr>
            <p:spPr bwMode="auto">
              <a:xfrm>
                <a:off x="2113" y="1930"/>
                <a:ext cx="301" cy="489"/>
              </a:xfrm>
              <a:custGeom>
                <a:avLst/>
                <a:gdLst>
                  <a:gd name="T0" fmla="*/ 301 w 301"/>
                  <a:gd name="T1" fmla="*/ 0 h 489"/>
                  <a:gd name="T2" fmla="*/ 4 w 301"/>
                  <a:gd name="T3" fmla="*/ 489 h 489"/>
                  <a:gd name="T4" fmla="*/ 4 w 301"/>
                  <a:gd name="T5" fmla="*/ 485 h 489"/>
                  <a:gd name="T6" fmla="*/ 0 w 301"/>
                  <a:gd name="T7" fmla="*/ 481 h 489"/>
                  <a:gd name="T8" fmla="*/ 294 w 301"/>
                  <a:gd name="T9" fmla="*/ 0 h 489"/>
                  <a:gd name="T10" fmla="*/ 301 w 301"/>
                  <a:gd name="T11" fmla="*/ 0 h 489"/>
                </a:gdLst>
                <a:ahLst/>
                <a:cxnLst>
                  <a:cxn ang="0">
                    <a:pos x="T0" y="T1"/>
                  </a:cxn>
                  <a:cxn ang="0">
                    <a:pos x="T2" y="T3"/>
                  </a:cxn>
                  <a:cxn ang="0">
                    <a:pos x="T4" y="T5"/>
                  </a:cxn>
                  <a:cxn ang="0">
                    <a:pos x="T6" y="T7"/>
                  </a:cxn>
                  <a:cxn ang="0">
                    <a:pos x="T8" y="T9"/>
                  </a:cxn>
                  <a:cxn ang="0">
                    <a:pos x="T10" y="T11"/>
                  </a:cxn>
                </a:cxnLst>
                <a:rect l="0" t="0" r="r" b="b"/>
                <a:pathLst>
                  <a:path w="301" h="489">
                    <a:moveTo>
                      <a:pt x="301" y="0"/>
                    </a:moveTo>
                    <a:lnTo>
                      <a:pt x="4" y="489"/>
                    </a:lnTo>
                    <a:lnTo>
                      <a:pt x="4" y="485"/>
                    </a:lnTo>
                    <a:lnTo>
                      <a:pt x="0" y="481"/>
                    </a:lnTo>
                    <a:lnTo>
                      <a:pt x="294" y="0"/>
                    </a:lnTo>
                    <a:lnTo>
                      <a:pt x="301" y="0"/>
                    </a:lnTo>
                    <a:close/>
                  </a:path>
                </a:pathLst>
              </a:custGeom>
              <a:solidFill>
                <a:srgbClr val="EEF0E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11" name="Freeform 62"/>
              <p:cNvSpPr/>
              <p:nvPr/>
            </p:nvSpPr>
            <p:spPr bwMode="auto">
              <a:xfrm>
                <a:off x="2117" y="1930"/>
                <a:ext cx="301" cy="492"/>
              </a:xfrm>
              <a:custGeom>
                <a:avLst/>
                <a:gdLst>
                  <a:gd name="T0" fmla="*/ 301 w 301"/>
                  <a:gd name="T1" fmla="*/ 0 h 492"/>
                  <a:gd name="T2" fmla="*/ 4 w 301"/>
                  <a:gd name="T3" fmla="*/ 492 h 492"/>
                  <a:gd name="T4" fmla="*/ 0 w 301"/>
                  <a:gd name="T5" fmla="*/ 492 h 492"/>
                  <a:gd name="T6" fmla="*/ 0 w 301"/>
                  <a:gd name="T7" fmla="*/ 489 h 492"/>
                  <a:gd name="T8" fmla="*/ 297 w 301"/>
                  <a:gd name="T9" fmla="*/ 0 h 492"/>
                  <a:gd name="T10" fmla="*/ 301 w 301"/>
                  <a:gd name="T11" fmla="*/ 0 h 492"/>
                </a:gdLst>
                <a:ahLst/>
                <a:cxnLst>
                  <a:cxn ang="0">
                    <a:pos x="T0" y="T1"/>
                  </a:cxn>
                  <a:cxn ang="0">
                    <a:pos x="T2" y="T3"/>
                  </a:cxn>
                  <a:cxn ang="0">
                    <a:pos x="T4" y="T5"/>
                  </a:cxn>
                  <a:cxn ang="0">
                    <a:pos x="T6" y="T7"/>
                  </a:cxn>
                  <a:cxn ang="0">
                    <a:pos x="T8" y="T9"/>
                  </a:cxn>
                  <a:cxn ang="0">
                    <a:pos x="T10" y="T11"/>
                  </a:cxn>
                </a:cxnLst>
                <a:rect l="0" t="0" r="r" b="b"/>
                <a:pathLst>
                  <a:path w="301" h="492">
                    <a:moveTo>
                      <a:pt x="301" y="0"/>
                    </a:moveTo>
                    <a:lnTo>
                      <a:pt x="4" y="492"/>
                    </a:lnTo>
                    <a:lnTo>
                      <a:pt x="0" y="492"/>
                    </a:lnTo>
                    <a:lnTo>
                      <a:pt x="0" y="489"/>
                    </a:lnTo>
                    <a:lnTo>
                      <a:pt x="297" y="0"/>
                    </a:lnTo>
                    <a:lnTo>
                      <a:pt x="301" y="0"/>
                    </a:lnTo>
                    <a:close/>
                  </a:path>
                </a:pathLst>
              </a:custGeom>
              <a:solidFill>
                <a:srgbClr val="EEF0E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12" name="Freeform 63"/>
              <p:cNvSpPr/>
              <p:nvPr/>
            </p:nvSpPr>
            <p:spPr bwMode="auto">
              <a:xfrm>
                <a:off x="2117" y="1930"/>
                <a:ext cx="305" cy="496"/>
              </a:xfrm>
              <a:custGeom>
                <a:avLst/>
                <a:gdLst>
                  <a:gd name="T0" fmla="*/ 305 w 305"/>
                  <a:gd name="T1" fmla="*/ 0 h 496"/>
                  <a:gd name="T2" fmla="*/ 0 w 305"/>
                  <a:gd name="T3" fmla="*/ 496 h 496"/>
                  <a:gd name="T4" fmla="*/ 0 w 305"/>
                  <a:gd name="T5" fmla="*/ 496 h 496"/>
                  <a:gd name="T6" fmla="*/ 0 w 305"/>
                  <a:gd name="T7" fmla="*/ 492 h 496"/>
                  <a:gd name="T8" fmla="*/ 301 w 305"/>
                  <a:gd name="T9" fmla="*/ 0 h 496"/>
                  <a:gd name="T10" fmla="*/ 305 w 305"/>
                  <a:gd name="T11" fmla="*/ 0 h 496"/>
                </a:gdLst>
                <a:ahLst/>
                <a:cxnLst>
                  <a:cxn ang="0">
                    <a:pos x="T0" y="T1"/>
                  </a:cxn>
                  <a:cxn ang="0">
                    <a:pos x="T2" y="T3"/>
                  </a:cxn>
                  <a:cxn ang="0">
                    <a:pos x="T4" y="T5"/>
                  </a:cxn>
                  <a:cxn ang="0">
                    <a:pos x="T6" y="T7"/>
                  </a:cxn>
                  <a:cxn ang="0">
                    <a:pos x="T8" y="T9"/>
                  </a:cxn>
                  <a:cxn ang="0">
                    <a:pos x="T10" y="T11"/>
                  </a:cxn>
                </a:cxnLst>
                <a:rect l="0" t="0" r="r" b="b"/>
                <a:pathLst>
                  <a:path w="305" h="496">
                    <a:moveTo>
                      <a:pt x="305" y="0"/>
                    </a:moveTo>
                    <a:lnTo>
                      <a:pt x="0" y="496"/>
                    </a:lnTo>
                    <a:lnTo>
                      <a:pt x="0" y="496"/>
                    </a:lnTo>
                    <a:lnTo>
                      <a:pt x="0" y="492"/>
                    </a:lnTo>
                    <a:lnTo>
                      <a:pt x="301" y="0"/>
                    </a:lnTo>
                    <a:lnTo>
                      <a:pt x="305" y="0"/>
                    </a:lnTo>
                    <a:close/>
                  </a:path>
                </a:pathLst>
              </a:custGeom>
              <a:solidFill>
                <a:srgbClr val="EEF0E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13" name="Freeform 64"/>
              <p:cNvSpPr/>
              <p:nvPr/>
            </p:nvSpPr>
            <p:spPr bwMode="auto">
              <a:xfrm>
                <a:off x="2121" y="1930"/>
                <a:ext cx="305" cy="500"/>
              </a:xfrm>
              <a:custGeom>
                <a:avLst/>
                <a:gdLst>
                  <a:gd name="T0" fmla="*/ 305 w 305"/>
                  <a:gd name="T1" fmla="*/ 0 h 500"/>
                  <a:gd name="T2" fmla="*/ 4 w 305"/>
                  <a:gd name="T3" fmla="*/ 500 h 500"/>
                  <a:gd name="T4" fmla="*/ 4 w 305"/>
                  <a:gd name="T5" fmla="*/ 500 h 500"/>
                  <a:gd name="T6" fmla="*/ 0 w 305"/>
                  <a:gd name="T7" fmla="*/ 496 h 500"/>
                  <a:gd name="T8" fmla="*/ 301 w 305"/>
                  <a:gd name="T9" fmla="*/ 0 h 500"/>
                  <a:gd name="T10" fmla="*/ 305 w 305"/>
                  <a:gd name="T11" fmla="*/ 0 h 500"/>
                </a:gdLst>
                <a:ahLst/>
                <a:cxnLst>
                  <a:cxn ang="0">
                    <a:pos x="T0" y="T1"/>
                  </a:cxn>
                  <a:cxn ang="0">
                    <a:pos x="T2" y="T3"/>
                  </a:cxn>
                  <a:cxn ang="0">
                    <a:pos x="T4" y="T5"/>
                  </a:cxn>
                  <a:cxn ang="0">
                    <a:pos x="T6" y="T7"/>
                  </a:cxn>
                  <a:cxn ang="0">
                    <a:pos x="T8" y="T9"/>
                  </a:cxn>
                  <a:cxn ang="0">
                    <a:pos x="T10" y="T11"/>
                  </a:cxn>
                </a:cxnLst>
                <a:rect l="0" t="0" r="r" b="b"/>
                <a:pathLst>
                  <a:path w="305" h="500">
                    <a:moveTo>
                      <a:pt x="305" y="0"/>
                    </a:moveTo>
                    <a:lnTo>
                      <a:pt x="4" y="500"/>
                    </a:lnTo>
                    <a:lnTo>
                      <a:pt x="4" y="500"/>
                    </a:lnTo>
                    <a:lnTo>
                      <a:pt x="0" y="496"/>
                    </a:lnTo>
                    <a:lnTo>
                      <a:pt x="301" y="0"/>
                    </a:lnTo>
                    <a:lnTo>
                      <a:pt x="305" y="0"/>
                    </a:lnTo>
                    <a:close/>
                  </a:path>
                </a:pathLst>
              </a:custGeom>
              <a:solidFill>
                <a:srgbClr val="EEF0E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14" name="Freeform 65"/>
              <p:cNvSpPr/>
              <p:nvPr/>
            </p:nvSpPr>
            <p:spPr bwMode="auto">
              <a:xfrm>
                <a:off x="2125" y="1930"/>
                <a:ext cx="308" cy="504"/>
              </a:xfrm>
              <a:custGeom>
                <a:avLst/>
                <a:gdLst>
                  <a:gd name="T0" fmla="*/ 308 w 308"/>
                  <a:gd name="T1" fmla="*/ 0 h 504"/>
                  <a:gd name="T2" fmla="*/ 3 w 308"/>
                  <a:gd name="T3" fmla="*/ 504 h 504"/>
                  <a:gd name="T4" fmla="*/ 0 w 308"/>
                  <a:gd name="T5" fmla="*/ 500 h 504"/>
                  <a:gd name="T6" fmla="*/ 0 w 308"/>
                  <a:gd name="T7" fmla="*/ 500 h 504"/>
                  <a:gd name="T8" fmla="*/ 301 w 308"/>
                  <a:gd name="T9" fmla="*/ 0 h 504"/>
                  <a:gd name="T10" fmla="*/ 308 w 308"/>
                  <a:gd name="T11" fmla="*/ 0 h 504"/>
                </a:gdLst>
                <a:ahLst/>
                <a:cxnLst>
                  <a:cxn ang="0">
                    <a:pos x="T0" y="T1"/>
                  </a:cxn>
                  <a:cxn ang="0">
                    <a:pos x="T2" y="T3"/>
                  </a:cxn>
                  <a:cxn ang="0">
                    <a:pos x="T4" y="T5"/>
                  </a:cxn>
                  <a:cxn ang="0">
                    <a:pos x="T6" y="T7"/>
                  </a:cxn>
                  <a:cxn ang="0">
                    <a:pos x="T8" y="T9"/>
                  </a:cxn>
                  <a:cxn ang="0">
                    <a:pos x="T10" y="T11"/>
                  </a:cxn>
                </a:cxnLst>
                <a:rect l="0" t="0" r="r" b="b"/>
                <a:pathLst>
                  <a:path w="308" h="504">
                    <a:moveTo>
                      <a:pt x="308" y="0"/>
                    </a:moveTo>
                    <a:lnTo>
                      <a:pt x="3" y="504"/>
                    </a:lnTo>
                    <a:lnTo>
                      <a:pt x="0" y="500"/>
                    </a:lnTo>
                    <a:lnTo>
                      <a:pt x="0" y="500"/>
                    </a:lnTo>
                    <a:lnTo>
                      <a:pt x="301" y="0"/>
                    </a:lnTo>
                    <a:lnTo>
                      <a:pt x="308" y="0"/>
                    </a:lnTo>
                    <a:close/>
                  </a:path>
                </a:pathLst>
              </a:custGeom>
              <a:solidFill>
                <a:srgbClr val="EEEFE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15" name="Freeform 66"/>
              <p:cNvSpPr/>
              <p:nvPr/>
            </p:nvSpPr>
            <p:spPr bwMode="auto">
              <a:xfrm>
                <a:off x="2125" y="1930"/>
                <a:ext cx="312" cy="508"/>
              </a:xfrm>
              <a:custGeom>
                <a:avLst/>
                <a:gdLst>
                  <a:gd name="T0" fmla="*/ 312 w 312"/>
                  <a:gd name="T1" fmla="*/ 0 h 508"/>
                  <a:gd name="T2" fmla="*/ 3 w 312"/>
                  <a:gd name="T3" fmla="*/ 508 h 508"/>
                  <a:gd name="T4" fmla="*/ 3 w 312"/>
                  <a:gd name="T5" fmla="*/ 504 h 508"/>
                  <a:gd name="T6" fmla="*/ 0 w 312"/>
                  <a:gd name="T7" fmla="*/ 504 h 508"/>
                  <a:gd name="T8" fmla="*/ 308 w 312"/>
                  <a:gd name="T9" fmla="*/ 0 h 508"/>
                  <a:gd name="T10" fmla="*/ 312 w 312"/>
                  <a:gd name="T11" fmla="*/ 0 h 508"/>
                </a:gdLst>
                <a:ahLst/>
                <a:cxnLst>
                  <a:cxn ang="0">
                    <a:pos x="T0" y="T1"/>
                  </a:cxn>
                  <a:cxn ang="0">
                    <a:pos x="T2" y="T3"/>
                  </a:cxn>
                  <a:cxn ang="0">
                    <a:pos x="T4" y="T5"/>
                  </a:cxn>
                  <a:cxn ang="0">
                    <a:pos x="T6" y="T7"/>
                  </a:cxn>
                  <a:cxn ang="0">
                    <a:pos x="T8" y="T9"/>
                  </a:cxn>
                  <a:cxn ang="0">
                    <a:pos x="T10" y="T11"/>
                  </a:cxn>
                </a:cxnLst>
                <a:rect l="0" t="0" r="r" b="b"/>
                <a:pathLst>
                  <a:path w="312" h="508">
                    <a:moveTo>
                      <a:pt x="312" y="0"/>
                    </a:moveTo>
                    <a:lnTo>
                      <a:pt x="3" y="508"/>
                    </a:lnTo>
                    <a:lnTo>
                      <a:pt x="3" y="504"/>
                    </a:lnTo>
                    <a:lnTo>
                      <a:pt x="0" y="504"/>
                    </a:lnTo>
                    <a:lnTo>
                      <a:pt x="308" y="0"/>
                    </a:lnTo>
                    <a:lnTo>
                      <a:pt x="312" y="0"/>
                    </a:lnTo>
                    <a:close/>
                  </a:path>
                </a:pathLst>
              </a:custGeom>
              <a:solidFill>
                <a:srgbClr val="EEEFE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16" name="Freeform 67"/>
              <p:cNvSpPr/>
              <p:nvPr/>
            </p:nvSpPr>
            <p:spPr bwMode="auto">
              <a:xfrm>
                <a:off x="2128" y="1930"/>
                <a:ext cx="313" cy="512"/>
              </a:xfrm>
              <a:custGeom>
                <a:avLst/>
                <a:gdLst>
                  <a:gd name="T0" fmla="*/ 313 w 313"/>
                  <a:gd name="T1" fmla="*/ 0 h 512"/>
                  <a:gd name="T2" fmla="*/ 4 w 313"/>
                  <a:gd name="T3" fmla="*/ 512 h 512"/>
                  <a:gd name="T4" fmla="*/ 4 w 313"/>
                  <a:gd name="T5" fmla="*/ 508 h 512"/>
                  <a:gd name="T6" fmla="*/ 0 w 313"/>
                  <a:gd name="T7" fmla="*/ 508 h 512"/>
                  <a:gd name="T8" fmla="*/ 309 w 313"/>
                  <a:gd name="T9" fmla="*/ 0 h 512"/>
                  <a:gd name="T10" fmla="*/ 313 w 313"/>
                  <a:gd name="T11" fmla="*/ 0 h 512"/>
                </a:gdLst>
                <a:ahLst/>
                <a:cxnLst>
                  <a:cxn ang="0">
                    <a:pos x="T0" y="T1"/>
                  </a:cxn>
                  <a:cxn ang="0">
                    <a:pos x="T2" y="T3"/>
                  </a:cxn>
                  <a:cxn ang="0">
                    <a:pos x="T4" y="T5"/>
                  </a:cxn>
                  <a:cxn ang="0">
                    <a:pos x="T6" y="T7"/>
                  </a:cxn>
                  <a:cxn ang="0">
                    <a:pos x="T8" y="T9"/>
                  </a:cxn>
                  <a:cxn ang="0">
                    <a:pos x="T10" y="T11"/>
                  </a:cxn>
                </a:cxnLst>
                <a:rect l="0" t="0" r="r" b="b"/>
                <a:pathLst>
                  <a:path w="313" h="512">
                    <a:moveTo>
                      <a:pt x="313" y="0"/>
                    </a:moveTo>
                    <a:lnTo>
                      <a:pt x="4" y="512"/>
                    </a:lnTo>
                    <a:lnTo>
                      <a:pt x="4" y="508"/>
                    </a:lnTo>
                    <a:lnTo>
                      <a:pt x="0" y="508"/>
                    </a:lnTo>
                    <a:lnTo>
                      <a:pt x="309" y="0"/>
                    </a:lnTo>
                    <a:lnTo>
                      <a:pt x="313" y="0"/>
                    </a:lnTo>
                    <a:close/>
                  </a:path>
                </a:pathLst>
              </a:custGeom>
              <a:solidFill>
                <a:srgbClr val="ECEDE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17" name="Freeform 68"/>
              <p:cNvSpPr/>
              <p:nvPr/>
            </p:nvSpPr>
            <p:spPr bwMode="auto">
              <a:xfrm>
                <a:off x="2132" y="1930"/>
                <a:ext cx="317" cy="512"/>
              </a:xfrm>
              <a:custGeom>
                <a:avLst/>
                <a:gdLst>
                  <a:gd name="T0" fmla="*/ 317 w 317"/>
                  <a:gd name="T1" fmla="*/ 0 h 512"/>
                  <a:gd name="T2" fmla="*/ 4 w 317"/>
                  <a:gd name="T3" fmla="*/ 512 h 512"/>
                  <a:gd name="T4" fmla="*/ 4 w 317"/>
                  <a:gd name="T5" fmla="*/ 512 h 512"/>
                  <a:gd name="T6" fmla="*/ 0 w 317"/>
                  <a:gd name="T7" fmla="*/ 508 h 512"/>
                  <a:gd name="T8" fmla="*/ 313 w 317"/>
                  <a:gd name="T9" fmla="*/ 0 h 512"/>
                  <a:gd name="T10" fmla="*/ 317 w 317"/>
                  <a:gd name="T11" fmla="*/ 0 h 512"/>
                </a:gdLst>
                <a:ahLst/>
                <a:cxnLst>
                  <a:cxn ang="0">
                    <a:pos x="T0" y="T1"/>
                  </a:cxn>
                  <a:cxn ang="0">
                    <a:pos x="T2" y="T3"/>
                  </a:cxn>
                  <a:cxn ang="0">
                    <a:pos x="T4" y="T5"/>
                  </a:cxn>
                  <a:cxn ang="0">
                    <a:pos x="T6" y="T7"/>
                  </a:cxn>
                  <a:cxn ang="0">
                    <a:pos x="T8" y="T9"/>
                  </a:cxn>
                  <a:cxn ang="0">
                    <a:pos x="T10" y="T11"/>
                  </a:cxn>
                </a:cxnLst>
                <a:rect l="0" t="0" r="r" b="b"/>
                <a:pathLst>
                  <a:path w="317" h="512">
                    <a:moveTo>
                      <a:pt x="317" y="0"/>
                    </a:moveTo>
                    <a:lnTo>
                      <a:pt x="4" y="512"/>
                    </a:lnTo>
                    <a:lnTo>
                      <a:pt x="4" y="512"/>
                    </a:lnTo>
                    <a:lnTo>
                      <a:pt x="0" y="508"/>
                    </a:lnTo>
                    <a:lnTo>
                      <a:pt x="313" y="0"/>
                    </a:lnTo>
                    <a:lnTo>
                      <a:pt x="317" y="0"/>
                    </a:lnTo>
                    <a:close/>
                  </a:path>
                </a:pathLst>
              </a:custGeom>
              <a:solidFill>
                <a:srgbClr val="ECEDE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18" name="Freeform 69"/>
              <p:cNvSpPr/>
              <p:nvPr/>
            </p:nvSpPr>
            <p:spPr bwMode="auto">
              <a:xfrm>
                <a:off x="2140" y="1930"/>
                <a:ext cx="312" cy="512"/>
              </a:xfrm>
              <a:custGeom>
                <a:avLst/>
                <a:gdLst>
                  <a:gd name="T0" fmla="*/ 312 w 312"/>
                  <a:gd name="T1" fmla="*/ 0 h 512"/>
                  <a:gd name="T2" fmla="*/ 4 w 312"/>
                  <a:gd name="T3" fmla="*/ 512 h 512"/>
                  <a:gd name="T4" fmla="*/ 0 w 312"/>
                  <a:gd name="T5" fmla="*/ 512 h 512"/>
                  <a:gd name="T6" fmla="*/ 0 w 312"/>
                  <a:gd name="T7" fmla="*/ 512 h 512"/>
                  <a:gd name="T8" fmla="*/ 305 w 312"/>
                  <a:gd name="T9" fmla="*/ 0 h 512"/>
                  <a:gd name="T10" fmla="*/ 312 w 312"/>
                  <a:gd name="T11" fmla="*/ 0 h 512"/>
                </a:gdLst>
                <a:ahLst/>
                <a:cxnLst>
                  <a:cxn ang="0">
                    <a:pos x="T0" y="T1"/>
                  </a:cxn>
                  <a:cxn ang="0">
                    <a:pos x="T2" y="T3"/>
                  </a:cxn>
                  <a:cxn ang="0">
                    <a:pos x="T4" y="T5"/>
                  </a:cxn>
                  <a:cxn ang="0">
                    <a:pos x="T6" y="T7"/>
                  </a:cxn>
                  <a:cxn ang="0">
                    <a:pos x="T8" y="T9"/>
                  </a:cxn>
                  <a:cxn ang="0">
                    <a:pos x="T10" y="T11"/>
                  </a:cxn>
                </a:cxnLst>
                <a:rect l="0" t="0" r="r" b="b"/>
                <a:pathLst>
                  <a:path w="312" h="512">
                    <a:moveTo>
                      <a:pt x="312" y="0"/>
                    </a:moveTo>
                    <a:lnTo>
                      <a:pt x="4" y="512"/>
                    </a:lnTo>
                    <a:lnTo>
                      <a:pt x="0" y="512"/>
                    </a:lnTo>
                    <a:lnTo>
                      <a:pt x="0" y="512"/>
                    </a:lnTo>
                    <a:lnTo>
                      <a:pt x="305" y="0"/>
                    </a:lnTo>
                    <a:lnTo>
                      <a:pt x="312" y="0"/>
                    </a:lnTo>
                    <a:close/>
                  </a:path>
                </a:pathLst>
              </a:custGeom>
              <a:solidFill>
                <a:srgbClr val="ECEDE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19" name="Freeform 70"/>
              <p:cNvSpPr/>
              <p:nvPr/>
            </p:nvSpPr>
            <p:spPr bwMode="auto">
              <a:xfrm>
                <a:off x="2140" y="1930"/>
                <a:ext cx="320" cy="512"/>
              </a:xfrm>
              <a:custGeom>
                <a:avLst/>
                <a:gdLst>
                  <a:gd name="T0" fmla="*/ 320 w 320"/>
                  <a:gd name="T1" fmla="*/ 0 h 512"/>
                  <a:gd name="T2" fmla="*/ 4 w 320"/>
                  <a:gd name="T3" fmla="*/ 512 h 512"/>
                  <a:gd name="T4" fmla="*/ 4 w 320"/>
                  <a:gd name="T5" fmla="*/ 512 h 512"/>
                  <a:gd name="T6" fmla="*/ 0 w 320"/>
                  <a:gd name="T7" fmla="*/ 512 h 512"/>
                  <a:gd name="T8" fmla="*/ 312 w 320"/>
                  <a:gd name="T9" fmla="*/ 0 h 512"/>
                  <a:gd name="T10" fmla="*/ 320 w 320"/>
                  <a:gd name="T11" fmla="*/ 0 h 512"/>
                </a:gdLst>
                <a:ahLst/>
                <a:cxnLst>
                  <a:cxn ang="0">
                    <a:pos x="T0" y="T1"/>
                  </a:cxn>
                  <a:cxn ang="0">
                    <a:pos x="T2" y="T3"/>
                  </a:cxn>
                  <a:cxn ang="0">
                    <a:pos x="T4" y="T5"/>
                  </a:cxn>
                  <a:cxn ang="0">
                    <a:pos x="T6" y="T7"/>
                  </a:cxn>
                  <a:cxn ang="0">
                    <a:pos x="T8" y="T9"/>
                  </a:cxn>
                  <a:cxn ang="0">
                    <a:pos x="T10" y="T11"/>
                  </a:cxn>
                </a:cxnLst>
                <a:rect l="0" t="0" r="r" b="b"/>
                <a:pathLst>
                  <a:path w="320" h="512">
                    <a:moveTo>
                      <a:pt x="320" y="0"/>
                    </a:moveTo>
                    <a:lnTo>
                      <a:pt x="4" y="512"/>
                    </a:lnTo>
                    <a:lnTo>
                      <a:pt x="4" y="512"/>
                    </a:lnTo>
                    <a:lnTo>
                      <a:pt x="0" y="512"/>
                    </a:lnTo>
                    <a:lnTo>
                      <a:pt x="312" y="0"/>
                    </a:lnTo>
                    <a:lnTo>
                      <a:pt x="320" y="0"/>
                    </a:lnTo>
                    <a:close/>
                  </a:path>
                </a:pathLst>
              </a:custGeom>
              <a:solidFill>
                <a:srgbClr val="ECEDE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20" name="Freeform 71"/>
              <p:cNvSpPr/>
              <p:nvPr/>
            </p:nvSpPr>
            <p:spPr bwMode="auto">
              <a:xfrm>
                <a:off x="2144" y="1930"/>
                <a:ext cx="320" cy="515"/>
              </a:xfrm>
              <a:custGeom>
                <a:avLst/>
                <a:gdLst>
                  <a:gd name="T0" fmla="*/ 320 w 320"/>
                  <a:gd name="T1" fmla="*/ 0 h 515"/>
                  <a:gd name="T2" fmla="*/ 3 w 320"/>
                  <a:gd name="T3" fmla="*/ 515 h 515"/>
                  <a:gd name="T4" fmla="*/ 3 w 320"/>
                  <a:gd name="T5" fmla="*/ 515 h 515"/>
                  <a:gd name="T6" fmla="*/ 0 w 320"/>
                  <a:gd name="T7" fmla="*/ 515 h 515"/>
                  <a:gd name="T8" fmla="*/ 316 w 320"/>
                  <a:gd name="T9" fmla="*/ 0 h 515"/>
                  <a:gd name="T10" fmla="*/ 320 w 320"/>
                  <a:gd name="T11" fmla="*/ 0 h 515"/>
                </a:gdLst>
                <a:ahLst/>
                <a:cxnLst>
                  <a:cxn ang="0">
                    <a:pos x="T0" y="T1"/>
                  </a:cxn>
                  <a:cxn ang="0">
                    <a:pos x="T2" y="T3"/>
                  </a:cxn>
                  <a:cxn ang="0">
                    <a:pos x="T4" y="T5"/>
                  </a:cxn>
                  <a:cxn ang="0">
                    <a:pos x="T6" y="T7"/>
                  </a:cxn>
                  <a:cxn ang="0">
                    <a:pos x="T8" y="T9"/>
                  </a:cxn>
                  <a:cxn ang="0">
                    <a:pos x="T10" y="T11"/>
                  </a:cxn>
                </a:cxnLst>
                <a:rect l="0" t="0" r="r" b="b"/>
                <a:pathLst>
                  <a:path w="320" h="515">
                    <a:moveTo>
                      <a:pt x="320" y="0"/>
                    </a:moveTo>
                    <a:lnTo>
                      <a:pt x="3" y="515"/>
                    </a:lnTo>
                    <a:lnTo>
                      <a:pt x="3" y="515"/>
                    </a:lnTo>
                    <a:lnTo>
                      <a:pt x="0" y="515"/>
                    </a:lnTo>
                    <a:lnTo>
                      <a:pt x="316" y="0"/>
                    </a:lnTo>
                    <a:lnTo>
                      <a:pt x="320" y="0"/>
                    </a:lnTo>
                    <a:close/>
                  </a:path>
                </a:pathLst>
              </a:custGeom>
              <a:solidFill>
                <a:srgbClr val="ECEDE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21" name="Freeform 72"/>
              <p:cNvSpPr/>
              <p:nvPr/>
            </p:nvSpPr>
            <p:spPr bwMode="auto">
              <a:xfrm>
                <a:off x="2151" y="1930"/>
                <a:ext cx="317" cy="515"/>
              </a:xfrm>
              <a:custGeom>
                <a:avLst/>
                <a:gdLst>
                  <a:gd name="T0" fmla="*/ 317 w 317"/>
                  <a:gd name="T1" fmla="*/ 0 h 515"/>
                  <a:gd name="T2" fmla="*/ 4 w 317"/>
                  <a:gd name="T3" fmla="*/ 515 h 515"/>
                  <a:gd name="T4" fmla="*/ 0 w 317"/>
                  <a:gd name="T5" fmla="*/ 515 h 515"/>
                  <a:gd name="T6" fmla="*/ 0 w 317"/>
                  <a:gd name="T7" fmla="*/ 515 h 515"/>
                  <a:gd name="T8" fmla="*/ 0 w 317"/>
                  <a:gd name="T9" fmla="*/ 515 h 515"/>
                  <a:gd name="T10" fmla="*/ 313 w 317"/>
                  <a:gd name="T11" fmla="*/ 0 h 515"/>
                  <a:gd name="T12" fmla="*/ 317 w 317"/>
                  <a:gd name="T13" fmla="*/ 0 h 515"/>
                </a:gdLst>
                <a:ahLst/>
                <a:cxnLst>
                  <a:cxn ang="0">
                    <a:pos x="T0" y="T1"/>
                  </a:cxn>
                  <a:cxn ang="0">
                    <a:pos x="T2" y="T3"/>
                  </a:cxn>
                  <a:cxn ang="0">
                    <a:pos x="T4" y="T5"/>
                  </a:cxn>
                  <a:cxn ang="0">
                    <a:pos x="T6" y="T7"/>
                  </a:cxn>
                  <a:cxn ang="0">
                    <a:pos x="T8" y="T9"/>
                  </a:cxn>
                  <a:cxn ang="0">
                    <a:pos x="T10" y="T11"/>
                  </a:cxn>
                  <a:cxn ang="0">
                    <a:pos x="T12" y="T13"/>
                  </a:cxn>
                </a:cxnLst>
                <a:rect l="0" t="0" r="r" b="b"/>
                <a:pathLst>
                  <a:path w="317" h="515">
                    <a:moveTo>
                      <a:pt x="317" y="0"/>
                    </a:moveTo>
                    <a:lnTo>
                      <a:pt x="4" y="515"/>
                    </a:lnTo>
                    <a:lnTo>
                      <a:pt x="0" y="515"/>
                    </a:lnTo>
                    <a:lnTo>
                      <a:pt x="0" y="515"/>
                    </a:lnTo>
                    <a:lnTo>
                      <a:pt x="0" y="515"/>
                    </a:lnTo>
                    <a:lnTo>
                      <a:pt x="313" y="0"/>
                    </a:lnTo>
                    <a:lnTo>
                      <a:pt x="317" y="0"/>
                    </a:lnTo>
                    <a:close/>
                  </a:path>
                </a:pathLst>
              </a:custGeom>
              <a:solidFill>
                <a:srgbClr val="ECEDE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22" name="Freeform 73"/>
              <p:cNvSpPr/>
              <p:nvPr/>
            </p:nvSpPr>
            <p:spPr bwMode="auto">
              <a:xfrm>
                <a:off x="2155" y="1930"/>
                <a:ext cx="316" cy="515"/>
              </a:xfrm>
              <a:custGeom>
                <a:avLst/>
                <a:gdLst>
                  <a:gd name="T0" fmla="*/ 316 w 316"/>
                  <a:gd name="T1" fmla="*/ 0 h 515"/>
                  <a:gd name="T2" fmla="*/ 4 w 316"/>
                  <a:gd name="T3" fmla="*/ 515 h 515"/>
                  <a:gd name="T4" fmla="*/ 0 w 316"/>
                  <a:gd name="T5" fmla="*/ 515 h 515"/>
                  <a:gd name="T6" fmla="*/ 313 w 316"/>
                  <a:gd name="T7" fmla="*/ 0 h 515"/>
                  <a:gd name="T8" fmla="*/ 316 w 316"/>
                  <a:gd name="T9" fmla="*/ 0 h 515"/>
                </a:gdLst>
                <a:ahLst/>
                <a:cxnLst>
                  <a:cxn ang="0">
                    <a:pos x="T0" y="T1"/>
                  </a:cxn>
                  <a:cxn ang="0">
                    <a:pos x="T2" y="T3"/>
                  </a:cxn>
                  <a:cxn ang="0">
                    <a:pos x="T4" y="T5"/>
                  </a:cxn>
                  <a:cxn ang="0">
                    <a:pos x="T6" y="T7"/>
                  </a:cxn>
                  <a:cxn ang="0">
                    <a:pos x="T8" y="T9"/>
                  </a:cxn>
                </a:cxnLst>
                <a:rect l="0" t="0" r="r" b="b"/>
                <a:pathLst>
                  <a:path w="316" h="515">
                    <a:moveTo>
                      <a:pt x="316" y="0"/>
                    </a:moveTo>
                    <a:lnTo>
                      <a:pt x="4" y="515"/>
                    </a:lnTo>
                    <a:lnTo>
                      <a:pt x="0" y="515"/>
                    </a:lnTo>
                    <a:lnTo>
                      <a:pt x="313" y="0"/>
                    </a:lnTo>
                    <a:lnTo>
                      <a:pt x="316" y="0"/>
                    </a:lnTo>
                    <a:close/>
                  </a:path>
                </a:pathLst>
              </a:custGeom>
              <a:solidFill>
                <a:srgbClr val="ECEBE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23" name="Freeform 74"/>
              <p:cNvSpPr/>
              <p:nvPr/>
            </p:nvSpPr>
            <p:spPr bwMode="auto">
              <a:xfrm>
                <a:off x="2159" y="1930"/>
                <a:ext cx="320" cy="515"/>
              </a:xfrm>
              <a:custGeom>
                <a:avLst/>
                <a:gdLst>
                  <a:gd name="T0" fmla="*/ 320 w 320"/>
                  <a:gd name="T1" fmla="*/ 0 h 515"/>
                  <a:gd name="T2" fmla="*/ 4 w 320"/>
                  <a:gd name="T3" fmla="*/ 515 h 515"/>
                  <a:gd name="T4" fmla="*/ 0 w 320"/>
                  <a:gd name="T5" fmla="*/ 515 h 515"/>
                  <a:gd name="T6" fmla="*/ 316 w 320"/>
                  <a:gd name="T7" fmla="*/ 0 h 515"/>
                  <a:gd name="T8" fmla="*/ 320 w 320"/>
                  <a:gd name="T9" fmla="*/ 0 h 515"/>
                </a:gdLst>
                <a:ahLst/>
                <a:cxnLst>
                  <a:cxn ang="0">
                    <a:pos x="T0" y="T1"/>
                  </a:cxn>
                  <a:cxn ang="0">
                    <a:pos x="T2" y="T3"/>
                  </a:cxn>
                  <a:cxn ang="0">
                    <a:pos x="T4" y="T5"/>
                  </a:cxn>
                  <a:cxn ang="0">
                    <a:pos x="T6" y="T7"/>
                  </a:cxn>
                  <a:cxn ang="0">
                    <a:pos x="T8" y="T9"/>
                  </a:cxn>
                </a:cxnLst>
                <a:rect l="0" t="0" r="r" b="b"/>
                <a:pathLst>
                  <a:path w="320" h="515">
                    <a:moveTo>
                      <a:pt x="320" y="0"/>
                    </a:moveTo>
                    <a:lnTo>
                      <a:pt x="4" y="515"/>
                    </a:lnTo>
                    <a:lnTo>
                      <a:pt x="0" y="515"/>
                    </a:lnTo>
                    <a:lnTo>
                      <a:pt x="316" y="0"/>
                    </a:lnTo>
                    <a:lnTo>
                      <a:pt x="320" y="0"/>
                    </a:lnTo>
                    <a:close/>
                  </a:path>
                </a:pathLst>
              </a:custGeom>
              <a:solidFill>
                <a:srgbClr val="ECEBE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24" name="Freeform 75"/>
              <p:cNvSpPr/>
              <p:nvPr/>
            </p:nvSpPr>
            <p:spPr bwMode="auto">
              <a:xfrm>
                <a:off x="2167" y="1930"/>
                <a:ext cx="316" cy="515"/>
              </a:xfrm>
              <a:custGeom>
                <a:avLst/>
                <a:gdLst>
                  <a:gd name="T0" fmla="*/ 316 w 316"/>
                  <a:gd name="T1" fmla="*/ 0 h 515"/>
                  <a:gd name="T2" fmla="*/ 3 w 316"/>
                  <a:gd name="T3" fmla="*/ 515 h 515"/>
                  <a:gd name="T4" fmla="*/ 0 w 316"/>
                  <a:gd name="T5" fmla="*/ 515 h 515"/>
                  <a:gd name="T6" fmla="*/ 312 w 316"/>
                  <a:gd name="T7" fmla="*/ 0 h 515"/>
                  <a:gd name="T8" fmla="*/ 316 w 316"/>
                  <a:gd name="T9" fmla="*/ 0 h 515"/>
                </a:gdLst>
                <a:ahLst/>
                <a:cxnLst>
                  <a:cxn ang="0">
                    <a:pos x="T0" y="T1"/>
                  </a:cxn>
                  <a:cxn ang="0">
                    <a:pos x="T2" y="T3"/>
                  </a:cxn>
                  <a:cxn ang="0">
                    <a:pos x="T4" y="T5"/>
                  </a:cxn>
                  <a:cxn ang="0">
                    <a:pos x="T6" y="T7"/>
                  </a:cxn>
                  <a:cxn ang="0">
                    <a:pos x="T8" y="T9"/>
                  </a:cxn>
                </a:cxnLst>
                <a:rect l="0" t="0" r="r" b="b"/>
                <a:pathLst>
                  <a:path w="316" h="515">
                    <a:moveTo>
                      <a:pt x="316" y="0"/>
                    </a:moveTo>
                    <a:lnTo>
                      <a:pt x="3" y="515"/>
                    </a:lnTo>
                    <a:lnTo>
                      <a:pt x="0" y="515"/>
                    </a:lnTo>
                    <a:lnTo>
                      <a:pt x="312" y="0"/>
                    </a:lnTo>
                    <a:lnTo>
                      <a:pt x="316" y="0"/>
                    </a:lnTo>
                    <a:close/>
                  </a:path>
                </a:pathLst>
              </a:custGeom>
              <a:solidFill>
                <a:srgbClr val="ECEBE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25" name="Freeform 76"/>
              <p:cNvSpPr/>
              <p:nvPr/>
            </p:nvSpPr>
            <p:spPr bwMode="auto">
              <a:xfrm>
                <a:off x="2170" y="1930"/>
                <a:ext cx="317" cy="515"/>
              </a:xfrm>
              <a:custGeom>
                <a:avLst/>
                <a:gdLst>
                  <a:gd name="T0" fmla="*/ 317 w 317"/>
                  <a:gd name="T1" fmla="*/ 0 h 515"/>
                  <a:gd name="T2" fmla="*/ 8 w 317"/>
                  <a:gd name="T3" fmla="*/ 515 h 515"/>
                  <a:gd name="T4" fmla="*/ 0 w 317"/>
                  <a:gd name="T5" fmla="*/ 515 h 515"/>
                  <a:gd name="T6" fmla="*/ 313 w 317"/>
                  <a:gd name="T7" fmla="*/ 0 h 515"/>
                  <a:gd name="T8" fmla="*/ 317 w 317"/>
                  <a:gd name="T9" fmla="*/ 0 h 515"/>
                </a:gdLst>
                <a:ahLst/>
                <a:cxnLst>
                  <a:cxn ang="0">
                    <a:pos x="T0" y="T1"/>
                  </a:cxn>
                  <a:cxn ang="0">
                    <a:pos x="T2" y="T3"/>
                  </a:cxn>
                  <a:cxn ang="0">
                    <a:pos x="T4" y="T5"/>
                  </a:cxn>
                  <a:cxn ang="0">
                    <a:pos x="T6" y="T7"/>
                  </a:cxn>
                  <a:cxn ang="0">
                    <a:pos x="T8" y="T9"/>
                  </a:cxn>
                </a:cxnLst>
                <a:rect l="0" t="0" r="r" b="b"/>
                <a:pathLst>
                  <a:path w="317" h="515">
                    <a:moveTo>
                      <a:pt x="317" y="0"/>
                    </a:moveTo>
                    <a:lnTo>
                      <a:pt x="8" y="515"/>
                    </a:lnTo>
                    <a:lnTo>
                      <a:pt x="0" y="515"/>
                    </a:lnTo>
                    <a:lnTo>
                      <a:pt x="313" y="0"/>
                    </a:lnTo>
                    <a:lnTo>
                      <a:pt x="317" y="0"/>
                    </a:lnTo>
                    <a:close/>
                  </a:path>
                </a:pathLst>
              </a:custGeom>
              <a:solidFill>
                <a:srgbClr val="ECEBE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26" name="Freeform 77"/>
              <p:cNvSpPr/>
              <p:nvPr/>
            </p:nvSpPr>
            <p:spPr bwMode="auto">
              <a:xfrm>
                <a:off x="2174" y="1930"/>
                <a:ext cx="320" cy="515"/>
              </a:xfrm>
              <a:custGeom>
                <a:avLst/>
                <a:gdLst>
                  <a:gd name="T0" fmla="*/ 320 w 320"/>
                  <a:gd name="T1" fmla="*/ 0 h 515"/>
                  <a:gd name="T2" fmla="*/ 8 w 320"/>
                  <a:gd name="T3" fmla="*/ 515 h 515"/>
                  <a:gd name="T4" fmla="*/ 0 w 320"/>
                  <a:gd name="T5" fmla="*/ 515 h 515"/>
                  <a:gd name="T6" fmla="*/ 316 w 320"/>
                  <a:gd name="T7" fmla="*/ 0 h 515"/>
                  <a:gd name="T8" fmla="*/ 320 w 320"/>
                  <a:gd name="T9" fmla="*/ 0 h 515"/>
                </a:gdLst>
                <a:ahLst/>
                <a:cxnLst>
                  <a:cxn ang="0">
                    <a:pos x="T0" y="T1"/>
                  </a:cxn>
                  <a:cxn ang="0">
                    <a:pos x="T2" y="T3"/>
                  </a:cxn>
                  <a:cxn ang="0">
                    <a:pos x="T4" y="T5"/>
                  </a:cxn>
                  <a:cxn ang="0">
                    <a:pos x="T6" y="T7"/>
                  </a:cxn>
                  <a:cxn ang="0">
                    <a:pos x="T8" y="T9"/>
                  </a:cxn>
                </a:cxnLst>
                <a:rect l="0" t="0" r="r" b="b"/>
                <a:pathLst>
                  <a:path w="320" h="515">
                    <a:moveTo>
                      <a:pt x="320" y="0"/>
                    </a:moveTo>
                    <a:lnTo>
                      <a:pt x="8" y="515"/>
                    </a:lnTo>
                    <a:lnTo>
                      <a:pt x="0" y="515"/>
                    </a:lnTo>
                    <a:lnTo>
                      <a:pt x="316" y="0"/>
                    </a:lnTo>
                    <a:lnTo>
                      <a:pt x="320" y="0"/>
                    </a:lnTo>
                    <a:close/>
                  </a:path>
                </a:pathLst>
              </a:custGeom>
              <a:solidFill>
                <a:srgbClr val="E9EAE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27" name="Freeform 78"/>
              <p:cNvSpPr/>
              <p:nvPr/>
            </p:nvSpPr>
            <p:spPr bwMode="auto">
              <a:xfrm>
                <a:off x="2182" y="1930"/>
                <a:ext cx="320" cy="515"/>
              </a:xfrm>
              <a:custGeom>
                <a:avLst/>
                <a:gdLst>
                  <a:gd name="T0" fmla="*/ 320 w 320"/>
                  <a:gd name="T1" fmla="*/ 0 h 515"/>
                  <a:gd name="T2" fmla="*/ 4 w 320"/>
                  <a:gd name="T3" fmla="*/ 515 h 515"/>
                  <a:gd name="T4" fmla="*/ 0 w 320"/>
                  <a:gd name="T5" fmla="*/ 515 h 515"/>
                  <a:gd name="T6" fmla="*/ 312 w 320"/>
                  <a:gd name="T7" fmla="*/ 0 h 515"/>
                  <a:gd name="T8" fmla="*/ 320 w 320"/>
                  <a:gd name="T9" fmla="*/ 0 h 515"/>
                </a:gdLst>
                <a:ahLst/>
                <a:cxnLst>
                  <a:cxn ang="0">
                    <a:pos x="T0" y="T1"/>
                  </a:cxn>
                  <a:cxn ang="0">
                    <a:pos x="T2" y="T3"/>
                  </a:cxn>
                  <a:cxn ang="0">
                    <a:pos x="T4" y="T5"/>
                  </a:cxn>
                  <a:cxn ang="0">
                    <a:pos x="T6" y="T7"/>
                  </a:cxn>
                  <a:cxn ang="0">
                    <a:pos x="T8" y="T9"/>
                  </a:cxn>
                </a:cxnLst>
                <a:rect l="0" t="0" r="r" b="b"/>
                <a:pathLst>
                  <a:path w="320" h="515">
                    <a:moveTo>
                      <a:pt x="320" y="0"/>
                    </a:moveTo>
                    <a:lnTo>
                      <a:pt x="4" y="515"/>
                    </a:lnTo>
                    <a:lnTo>
                      <a:pt x="0" y="515"/>
                    </a:lnTo>
                    <a:lnTo>
                      <a:pt x="312" y="0"/>
                    </a:lnTo>
                    <a:lnTo>
                      <a:pt x="320" y="0"/>
                    </a:lnTo>
                    <a:close/>
                  </a:path>
                </a:pathLst>
              </a:custGeom>
              <a:solidFill>
                <a:srgbClr val="E9EAE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28" name="Freeform 79"/>
              <p:cNvSpPr/>
              <p:nvPr/>
            </p:nvSpPr>
            <p:spPr bwMode="auto">
              <a:xfrm>
                <a:off x="2186" y="1930"/>
                <a:ext cx="316" cy="515"/>
              </a:xfrm>
              <a:custGeom>
                <a:avLst/>
                <a:gdLst>
                  <a:gd name="T0" fmla="*/ 316 w 316"/>
                  <a:gd name="T1" fmla="*/ 0 h 515"/>
                  <a:gd name="T2" fmla="*/ 3 w 316"/>
                  <a:gd name="T3" fmla="*/ 515 h 515"/>
                  <a:gd name="T4" fmla="*/ 0 w 316"/>
                  <a:gd name="T5" fmla="*/ 515 h 515"/>
                  <a:gd name="T6" fmla="*/ 312 w 316"/>
                  <a:gd name="T7" fmla="*/ 0 h 515"/>
                  <a:gd name="T8" fmla="*/ 316 w 316"/>
                  <a:gd name="T9" fmla="*/ 0 h 515"/>
                </a:gdLst>
                <a:ahLst/>
                <a:cxnLst>
                  <a:cxn ang="0">
                    <a:pos x="T0" y="T1"/>
                  </a:cxn>
                  <a:cxn ang="0">
                    <a:pos x="T2" y="T3"/>
                  </a:cxn>
                  <a:cxn ang="0">
                    <a:pos x="T4" y="T5"/>
                  </a:cxn>
                  <a:cxn ang="0">
                    <a:pos x="T6" y="T7"/>
                  </a:cxn>
                  <a:cxn ang="0">
                    <a:pos x="T8" y="T9"/>
                  </a:cxn>
                </a:cxnLst>
                <a:rect l="0" t="0" r="r" b="b"/>
                <a:pathLst>
                  <a:path w="316" h="515">
                    <a:moveTo>
                      <a:pt x="316" y="0"/>
                    </a:moveTo>
                    <a:lnTo>
                      <a:pt x="3" y="515"/>
                    </a:lnTo>
                    <a:lnTo>
                      <a:pt x="0" y="515"/>
                    </a:lnTo>
                    <a:lnTo>
                      <a:pt x="312" y="0"/>
                    </a:lnTo>
                    <a:lnTo>
                      <a:pt x="316" y="0"/>
                    </a:lnTo>
                    <a:close/>
                  </a:path>
                </a:pathLst>
              </a:custGeom>
              <a:solidFill>
                <a:srgbClr val="E9EAE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29" name="Freeform 80"/>
              <p:cNvSpPr/>
              <p:nvPr/>
            </p:nvSpPr>
            <p:spPr bwMode="auto">
              <a:xfrm>
                <a:off x="2189" y="1930"/>
                <a:ext cx="321" cy="515"/>
              </a:xfrm>
              <a:custGeom>
                <a:avLst/>
                <a:gdLst>
                  <a:gd name="T0" fmla="*/ 321 w 321"/>
                  <a:gd name="T1" fmla="*/ 0 h 515"/>
                  <a:gd name="T2" fmla="*/ 8 w 321"/>
                  <a:gd name="T3" fmla="*/ 515 h 515"/>
                  <a:gd name="T4" fmla="*/ 0 w 321"/>
                  <a:gd name="T5" fmla="*/ 515 h 515"/>
                  <a:gd name="T6" fmla="*/ 317 w 321"/>
                  <a:gd name="T7" fmla="*/ 0 h 515"/>
                  <a:gd name="T8" fmla="*/ 321 w 321"/>
                  <a:gd name="T9" fmla="*/ 0 h 515"/>
                </a:gdLst>
                <a:ahLst/>
                <a:cxnLst>
                  <a:cxn ang="0">
                    <a:pos x="T0" y="T1"/>
                  </a:cxn>
                  <a:cxn ang="0">
                    <a:pos x="T2" y="T3"/>
                  </a:cxn>
                  <a:cxn ang="0">
                    <a:pos x="T4" y="T5"/>
                  </a:cxn>
                  <a:cxn ang="0">
                    <a:pos x="T6" y="T7"/>
                  </a:cxn>
                  <a:cxn ang="0">
                    <a:pos x="T8" y="T9"/>
                  </a:cxn>
                </a:cxnLst>
                <a:rect l="0" t="0" r="r" b="b"/>
                <a:pathLst>
                  <a:path w="321" h="515">
                    <a:moveTo>
                      <a:pt x="321" y="0"/>
                    </a:moveTo>
                    <a:lnTo>
                      <a:pt x="8" y="515"/>
                    </a:lnTo>
                    <a:lnTo>
                      <a:pt x="0" y="515"/>
                    </a:lnTo>
                    <a:lnTo>
                      <a:pt x="317" y="0"/>
                    </a:lnTo>
                    <a:lnTo>
                      <a:pt x="321" y="0"/>
                    </a:lnTo>
                    <a:close/>
                  </a:path>
                </a:pathLst>
              </a:custGeom>
              <a:solidFill>
                <a:srgbClr val="E9EAE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30" name="Freeform 81"/>
              <p:cNvSpPr/>
              <p:nvPr/>
            </p:nvSpPr>
            <p:spPr bwMode="auto">
              <a:xfrm>
                <a:off x="2197" y="1930"/>
                <a:ext cx="316" cy="515"/>
              </a:xfrm>
              <a:custGeom>
                <a:avLst/>
                <a:gdLst>
                  <a:gd name="T0" fmla="*/ 316 w 316"/>
                  <a:gd name="T1" fmla="*/ 0 h 515"/>
                  <a:gd name="T2" fmla="*/ 4 w 316"/>
                  <a:gd name="T3" fmla="*/ 515 h 515"/>
                  <a:gd name="T4" fmla="*/ 0 w 316"/>
                  <a:gd name="T5" fmla="*/ 515 h 515"/>
                  <a:gd name="T6" fmla="*/ 309 w 316"/>
                  <a:gd name="T7" fmla="*/ 0 h 515"/>
                  <a:gd name="T8" fmla="*/ 316 w 316"/>
                  <a:gd name="T9" fmla="*/ 0 h 515"/>
                </a:gdLst>
                <a:ahLst/>
                <a:cxnLst>
                  <a:cxn ang="0">
                    <a:pos x="T0" y="T1"/>
                  </a:cxn>
                  <a:cxn ang="0">
                    <a:pos x="T2" y="T3"/>
                  </a:cxn>
                  <a:cxn ang="0">
                    <a:pos x="T4" y="T5"/>
                  </a:cxn>
                  <a:cxn ang="0">
                    <a:pos x="T6" y="T7"/>
                  </a:cxn>
                  <a:cxn ang="0">
                    <a:pos x="T8" y="T9"/>
                  </a:cxn>
                </a:cxnLst>
                <a:rect l="0" t="0" r="r" b="b"/>
                <a:pathLst>
                  <a:path w="316" h="515">
                    <a:moveTo>
                      <a:pt x="316" y="0"/>
                    </a:moveTo>
                    <a:lnTo>
                      <a:pt x="4" y="515"/>
                    </a:lnTo>
                    <a:lnTo>
                      <a:pt x="0" y="515"/>
                    </a:lnTo>
                    <a:lnTo>
                      <a:pt x="309" y="0"/>
                    </a:lnTo>
                    <a:lnTo>
                      <a:pt x="316" y="0"/>
                    </a:lnTo>
                    <a:close/>
                  </a:path>
                </a:pathLst>
              </a:custGeom>
              <a:solidFill>
                <a:srgbClr val="E9EAE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31" name="Freeform 82"/>
              <p:cNvSpPr/>
              <p:nvPr/>
            </p:nvSpPr>
            <p:spPr bwMode="auto">
              <a:xfrm>
                <a:off x="2205" y="1930"/>
                <a:ext cx="316" cy="515"/>
              </a:xfrm>
              <a:custGeom>
                <a:avLst/>
                <a:gdLst>
                  <a:gd name="T0" fmla="*/ 316 w 316"/>
                  <a:gd name="T1" fmla="*/ 0 h 515"/>
                  <a:gd name="T2" fmla="*/ 3 w 316"/>
                  <a:gd name="T3" fmla="*/ 515 h 515"/>
                  <a:gd name="T4" fmla="*/ 0 w 316"/>
                  <a:gd name="T5" fmla="*/ 515 h 515"/>
                  <a:gd name="T6" fmla="*/ 308 w 316"/>
                  <a:gd name="T7" fmla="*/ 0 h 515"/>
                  <a:gd name="T8" fmla="*/ 316 w 316"/>
                  <a:gd name="T9" fmla="*/ 0 h 515"/>
                </a:gdLst>
                <a:ahLst/>
                <a:cxnLst>
                  <a:cxn ang="0">
                    <a:pos x="T0" y="T1"/>
                  </a:cxn>
                  <a:cxn ang="0">
                    <a:pos x="T2" y="T3"/>
                  </a:cxn>
                  <a:cxn ang="0">
                    <a:pos x="T4" y="T5"/>
                  </a:cxn>
                  <a:cxn ang="0">
                    <a:pos x="T6" y="T7"/>
                  </a:cxn>
                  <a:cxn ang="0">
                    <a:pos x="T8" y="T9"/>
                  </a:cxn>
                </a:cxnLst>
                <a:rect l="0" t="0" r="r" b="b"/>
                <a:pathLst>
                  <a:path w="316" h="515">
                    <a:moveTo>
                      <a:pt x="316" y="0"/>
                    </a:moveTo>
                    <a:lnTo>
                      <a:pt x="3" y="515"/>
                    </a:lnTo>
                    <a:lnTo>
                      <a:pt x="0" y="515"/>
                    </a:lnTo>
                    <a:lnTo>
                      <a:pt x="308" y="0"/>
                    </a:lnTo>
                    <a:lnTo>
                      <a:pt x="316" y="0"/>
                    </a:lnTo>
                    <a:close/>
                  </a:path>
                </a:pathLst>
              </a:custGeom>
              <a:solidFill>
                <a:srgbClr val="E9EAE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32" name="Freeform 83"/>
              <p:cNvSpPr/>
              <p:nvPr/>
            </p:nvSpPr>
            <p:spPr bwMode="auto">
              <a:xfrm>
                <a:off x="2205" y="1930"/>
                <a:ext cx="320" cy="515"/>
              </a:xfrm>
              <a:custGeom>
                <a:avLst/>
                <a:gdLst>
                  <a:gd name="T0" fmla="*/ 320 w 320"/>
                  <a:gd name="T1" fmla="*/ 0 h 515"/>
                  <a:gd name="T2" fmla="*/ 3 w 320"/>
                  <a:gd name="T3" fmla="*/ 515 h 515"/>
                  <a:gd name="T4" fmla="*/ 0 w 320"/>
                  <a:gd name="T5" fmla="*/ 515 h 515"/>
                  <a:gd name="T6" fmla="*/ 316 w 320"/>
                  <a:gd name="T7" fmla="*/ 0 h 515"/>
                  <a:gd name="T8" fmla="*/ 320 w 320"/>
                  <a:gd name="T9" fmla="*/ 0 h 515"/>
                </a:gdLst>
                <a:ahLst/>
                <a:cxnLst>
                  <a:cxn ang="0">
                    <a:pos x="T0" y="T1"/>
                  </a:cxn>
                  <a:cxn ang="0">
                    <a:pos x="T2" y="T3"/>
                  </a:cxn>
                  <a:cxn ang="0">
                    <a:pos x="T4" y="T5"/>
                  </a:cxn>
                  <a:cxn ang="0">
                    <a:pos x="T6" y="T7"/>
                  </a:cxn>
                  <a:cxn ang="0">
                    <a:pos x="T8" y="T9"/>
                  </a:cxn>
                </a:cxnLst>
                <a:rect l="0" t="0" r="r" b="b"/>
                <a:pathLst>
                  <a:path w="320" h="515">
                    <a:moveTo>
                      <a:pt x="320" y="0"/>
                    </a:moveTo>
                    <a:lnTo>
                      <a:pt x="3" y="515"/>
                    </a:lnTo>
                    <a:lnTo>
                      <a:pt x="0" y="515"/>
                    </a:lnTo>
                    <a:lnTo>
                      <a:pt x="316" y="0"/>
                    </a:lnTo>
                    <a:lnTo>
                      <a:pt x="320" y="0"/>
                    </a:lnTo>
                    <a:close/>
                  </a:path>
                </a:pathLst>
              </a:custGeom>
              <a:solidFill>
                <a:srgbClr val="E8EAE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33" name="Freeform 84"/>
              <p:cNvSpPr/>
              <p:nvPr/>
            </p:nvSpPr>
            <p:spPr bwMode="auto">
              <a:xfrm>
                <a:off x="2212" y="1930"/>
                <a:ext cx="317" cy="515"/>
              </a:xfrm>
              <a:custGeom>
                <a:avLst/>
                <a:gdLst>
                  <a:gd name="T0" fmla="*/ 317 w 317"/>
                  <a:gd name="T1" fmla="*/ 0 h 515"/>
                  <a:gd name="T2" fmla="*/ 8 w 317"/>
                  <a:gd name="T3" fmla="*/ 515 h 515"/>
                  <a:gd name="T4" fmla="*/ 0 w 317"/>
                  <a:gd name="T5" fmla="*/ 515 h 515"/>
                  <a:gd name="T6" fmla="*/ 313 w 317"/>
                  <a:gd name="T7" fmla="*/ 0 h 515"/>
                  <a:gd name="T8" fmla="*/ 317 w 317"/>
                  <a:gd name="T9" fmla="*/ 0 h 515"/>
                </a:gdLst>
                <a:ahLst/>
                <a:cxnLst>
                  <a:cxn ang="0">
                    <a:pos x="T0" y="T1"/>
                  </a:cxn>
                  <a:cxn ang="0">
                    <a:pos x="T2" y="T3"/>
                  </a:cxn>
                  <a:cxn ang="0">
                    <a:pos x="T4" y="T5"/>
                  </a:cxn>
                  <a:cxn ang="0">
                    <a:pos x="T6" y="T7"/>
                  </a:cxn>
                  <a:cxn ang="0">
                    <a:pos x="T8" y="T9"/>
                  </a:cxn>
                </a:cxnLst>
                <a:rect l="0" t="0" r="r" b="b"/>
                <a:pathLst>
                  <a:path w="317" h="515">
                    <a:moveTo>
                      <a:pt x="317" y="0"/>
                    </a:moveTo>
                    <a:lnTo>
                      <a:pt x="8" y="515"/>
                    </a:lnTo>
                    <a:lnTo>
                      <a:pt x="0" y="515"/>
                    </a:lnTo>
                    <a:lnTo>
                      <a:pt x="313" y="0"/>
                    </a:lnTo>
                    <a:lnTo>
                      <a:pt x="317" y="0"/>
                    </a:lnTo>
                    <a:close/>
                  </a:path>
                </a:pathLst>
              </a:custGeom>
              <a:solidFill>
                <a:srgbClr val="E8EAE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34" name="Freeform 85"/>
              <p:cNvSpPr/>
              <p:nvPr/>
            </p:nvSpPr>
            <p:spPr bwMode="auto">
              <a:xfrm>
                <a:off x="2216" y="1930"/>
                <a:ext cx="316" cy="515"/>
              </a:xfrm>
              <a:custGeom>
                <a:avLst/>
                <a:gdLst>
                  <a:gd name="T0" fmla="*/ 316 w 316"/>
                  <a:gd name="T1" fmla="*/ 0 h 515"/>
                  <a:gd name="T2" fmla="*/ 8 w 316"/>
                  <a:gd name="T3" fmla="*/ 515 h 515"/>
                  <a:gd name="T4" fmla="*/ 0 w 316"/>
                  <a:gd name="T5" fmla="*/ 515 h 515"/>
                  <a:gd name="T6" fmla="*/ 313 w 316"/>
                  <a:gd name="T7" fmla="*/ 0 h 515"/>
                  <a:gd name="T8" fmla="*/ 316 w 316"/>
                  <a:gd name="T9" fmla="*/ 0 h 515"/>
                </a:gdLst>
                <a:ahLst/>
                <a:cxnLst>
                  <a:cxn ang="0">
                    <a:pos x="T0" y="T1"/>
                  </a:cxn>
                  <a:cxn ang="0">
                    <a:pos x="T2" y="T3"/>
                  </a:cxn>
                  <a:cxn ang="0">
                    <a:pos x="T4" y="T5"/>
                  </a:cxn>
                  <a:cxn ang="0">
                    <a:pos x="T6" y="T7"/>
                  </a:cxn>
                  <a:cxn ang="0">
                    <a:pos x="T8" y="T9"/>
                  </a:cxn>
                </a:cxnLst>
                <a:rect l="0" t="0" r="r" b="b"/>
                <a:pathLst>
                  <a:path w="316" h="515">
                    <a:moveTo>
                      <a:pt x="316" y="0"/>
                    </a:moveTo>
                    <a:lnTo>
                      <a:pt x="8" y="515"/>
                    </a:lnTo>
                    <a:lnTo>
                      <a:pt x="0" y="515"/>
                    </a:lnTo>
                    <a:lnTo>
                      <a:pt x="313" y="0"/>
                    </a:lnTo>
                    <a:lnTo>
                      <a:pt x="316" y="0"/>
                    </a:lnTo>
                    <a:close/>
                  </a:path>
                </a:pathLst>
              </a:custGeom>
              <a:solidFill>
                <a:srgbClr val="E8E8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35" name="Freeform 86"/>
              <p:cNvSpPr/>
              <p:nvPr/>
            </p:nvSpPr>
            <p:spPr bwMode="auto">
              <a:xfrm>
                <a:off x="2220" y="1930"/>
                <a:ext cx="320" cy="515"/>
              </a:xfrm>
              <a:custGeom>
                <a:avLst/>
                <a:gdLst>
                  <a:gd name="T0" fmla="*/ 320 w 320"/>
                  <a:gd name="T1" fmla="*/ 0 h 515"/>
                  <a:gd name="T2" fmla="*/ 8 w 320"/>
                  <a:gd name="T3" fmla="*/ 515 h 515"/>
                  <a:gd name="T4" fmla="*/ 0 w 320"/>
                  <a:gd name="T5" fmla="*/ 515 h 515"/>
                  <a:gd name="T6" fmla="*/ 312 w 320"/>
                  <a:gd name="T7" fmla="*/ 0 h 515"/>
                  <a:gd name="T8" fmla="*/ 320 w 320"/>
                  <a:gd name="T9" fmla="*/ 0 h 515"/>
                </a:gdLst>
                <a:ahLst/>
                <a:cxnLst>
                  <a:cxn ang="0">
                    <a:pos x="T0" y="T1"/>
                  </a:cxn>
                  <a:cxn ang="0">
                    <a:pos x="T2" y="T3"/>
                  </a:cxn>
                  <a:cxn ang="0">
                    <a:pos x="T4" y="T5"/>
                  </a:cxn>
                  <a:cxn ang="0">
                    <a:pos x="T6" y="T7"/>
                  </a:cxn>
                  <a:cxn ang="0">
                    <a:pos x="T8" y="T9"/>
                  </a:cxn>
                </a:cxnLst>
                <a:rect l="0" t="0" r="r" b="b"/>
                <a:pathLst>
                  <a:path w="320" h="515">
                    <a:moveTo>
                      <a:pt x="320" y="0"/>
                    </a:moveTo>
                    <a:lnTo>
                      <a:pt x="8" y="515"/>
                    </a:lnTo>
                    <a:lnTo>
                      <a:pt x="0" y="515"/>
                    </a:lnTo>
                    <a:lnTo>
                      <a:pt x="312" y="0"/>
                    </a:lnTo>
                    <a:lnTo>
                      <a:pt x="320" y="0"/>
                    </a:lnTo>
                    <a:close/>
                  </a:path>
                </a:pathLst>
              </a:custGeom>
              <a:solidFill>
                <a:srgbClr val="E8E8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36" name="Freeform 87"/>
              <p:cNvSpPr/>
              <p:nvPr/>
            </p:nvSpPr>
            <p:spPr bwMode="auto">
              <a:xfrm>
                <a:off x="2228" y="1930"/>
                <a:ext cx="316" cy="515"/>
              </a:xfrm>
              <a:custGeom>
                <a:avLst/>
                <a:gdLst>
                  <a:gd name="T0" fmla="*/ 316 w 316"/>
                  <a:gd name="T1" fmla="*/ 0 h 515"/>
                  <a:gd name="T2" fmla="*/ 3 w 316"/>
                  <a:gd name="T3" fmla="*/ 515 h 515"/>
                  <a:gd name="T4" fmla="*/ 0 w 316"/>
                  <a:gd name="T5" fmla="*/ 515 h 515"/>
                  <a:gd name="T6" fmla="*/ 312 w 316"/>
                  <a:gd name="T7" fmla="*/ 0 h 515"/>
                  <a:gd name="T8" fmla="*/ 316 w 316"/>
                  <a:gd name="T9" fmla="*/ 0 h 515"/>
                </a:gdLst>
                <a:ahLst/>
                <a:cxnLst>
                  <a:cxn ang="0">
                    <a:pos x="T0" y="T1"/>
                  </a:cxn>
                  <a:cxn ang="0">
                    <a:pos x="T2" y="T3"/>
                  </a:cxn>
                  <a:cxn ang="0">
                    <a:pos x="T4" y="T5"/>
                  </a:cxn>
                  <a:cxn ang="0">
                    <a:pos x="T6" y="T7"/>
                  </a:cxn>
                  <a:cxn ang="0">
                    <a:pos x="T8" y="T9"/>
                  </a:cxn>
                </a:cxnLst>
                <a:rect l="0" t="0" r="r" b="b"/>
                <a:pathLst>
                  <a:path w="316" h="515">
                    <a:moveTo>
                      <a:pt x="316" y="0"/>
                    </a:moveTo>
                    <a:lnTo>
                      <a:pt x="3" y="515"/>
                    </a:lnTo>
                    <a:lnTo>
                      <a:pt x="0" y="515"/>
                    </a:lnTo>
                    <a:lnTo>
                      <a:pt x="312" y="0"/>
                    </a:lnTo>
                    <a:lnTo>
                      <a:pt x="316" y="0"/>
                    </a:lnTo>
                    <a:close/>
                  </a:path>
                </a:pathLst>
              </a:custGeom>
              <a:solidFill>
                <a:srgbClr val="E8E8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37" name="Freeform 88"/>
              <p:cNvSpPr/>
              <p:nvPr/>
            </p:nvSpPr>
            <p:spPr bwMode="auto">
              <a:xfrm>
                <a:off x="2231" y="1930"/>
                <a:ext cx="317" cy="515"/>
              </a:xfrm>
              <a:custGeom>
                <a:avLst/>
                <a:gdLst>
                  <a:gd name="T0" fmla="*/ 317 w 317"/>
                  <a:gd name="T1" fmla="*/ 0 h 515"/>
                  <a:gd name="T2" fmla="*/ 8 w 317"/>
                  <a:gd name="T3" fmla="*/ 515 h 515"/>
                  <a:gd name="T4" fmla="*/ 0 w 317"/>
                  <a:gd name="T5" fmla="*/ 515 h 515"/>
                  <a:gd name="T6" fmla="*/ 313 w 317"/>
                  <a:gd name="T7" fmla="*/ 0 h 515"/>
                  <a:gd name="T8" fmla="*/ 317 w 317"/>
                  <a:gd name="T9" fmla="*/ 0 h 515"/>
                </a:gdLst>
                <a:ahLst/>
                <a:cxnLst>
                  <a:cxn ang="0">
                    <a:pos x="T0" y="T1"/>
                  </a:cxn>
                  <a:cxn ang="0">
                    <a:pos x="T2" y="T3"/>
                  </a:cxn>
                  <a:cxn ang="0">
                    <a:pos x="T4" y="T5"/>
                  </a:cxn>
                  <a:cxn ang="0">
                    <a:pos x="T6" y="T7"/>
                  </a:cxn>
                  <a:cxn ang="0">
                    <a:pos x="T8" y="T9"/>
                  </a:cxn>
                </a:cxnLst>
                <a:rect l="0" t="0" r="r" b="b"/>
                <a:pathLst>
                  <a:path w="317" h="515">
                    <a:moveTo>
                      <a:pt x="317" y="0"/>
                    </a:moveTo>
                    <a:lnTo>
                      <a:pt x="8" y="515"/>
                    </a:lnTo>
                    <a:lnTo>
                      <a:pt x="0" y="515"/>
                    </a:lnTo>
                    <a:lnTo>
                      <a:pt x="313" y="0"/>
                    </a:lnTo>
                    <a:lnTo>
                      <a:pt x="317" y="0"/>
                    </a:lnTo>
                    <a:close/>
                  </a:path>
                </a:pathLst>
              </a:custGeom>
              <a:solidFill>
                <a:srgbClr val="E8E8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38" name="Freeform 89"/>
              <p:cNvSpPr/>
              <p:nvPr/>
            </p:nvSpPr>
            <p:spPr bwMode="auto">
              <a:xfrm>
                <a:off x="2235" y="1930"/>
                <a:ext cx="320" cy="515"/>
              </a:xfrm>
              <a:custGeom>
                <a:avLst/>
                <a:gdLst>
                  <a:gd name="T0" fmla="*/ 320 w 320"/>
                  <a:gd name="T1" fmla="*/ 0 h 515"/>
                  <a:gd name="T2" fmla="*/ 4 w 320"/>
                  <a:gd name="T3" fmla="*/ 515 h 515"/>
                  <a:gd name="T4" fmla="*/ 0 w 320"/>
                  <a:gd name="T5" fmla="*/ 515 h 515"/>
                  <a:gd name="T6" fmla="*/ 316 w 320"/>
                  <a:gd name="T7" fmla="*/ 0 h 515"/>
                  <a:gd name="T8" fmla="*/ 320 w 320"/>
                  <a:gd name="T9" fmla="*/ 0 h 515"/>
                </a:gdLst>
                <a:ahLst/>
                <a:cxnLst>
                  <a:cxn ang="0">
                    <a:pos x="T0" y="T1"/>
                  </a:cxn>
                  <a:cxn ang="0">
                    <a:pos x="T2" y="T3"/>
                  </a:cxn>
                  <a:cxn ang="0">
                    <a:pos x="T4" y="T5"/>
                  </a:cxn>
                  <a:cxn ang="0">
                    <a:pos x="T6" y="T7"/>
                  </a:cxn>
                  <a:cxn ang="0">
                    <a:pos x="T8" y="T9"/>
                  </a:cxn>
                </a:cxnLst>
                <a:rect l="0" t="0" r="r" b="b"/>
                <a:pathLst>
                  <a:path w="320" h="515">
                    <a:moveTo>
                      <a:pt x="320" y="0"/>
                    </a:moveTo>
                    <a:lnTo>
                      <a:pt x="4" y="515"/>
                    </a:lnTo>
                    <a:lnTo>
                      <a:pt x="0" y="515"/>
                    </a:lnTo>
                    <a:lnTo>
                      <a:pt x="316" y="0"/>
                    </a:lnTo>
                    <a:lnTo>
                      <a:pt x="320" y="0"/>
                    </a:lnTo>
                    <a:close/>
                  </a:path>
                </a:pathLst>
              </a:custGeom>
              <a:solidFill>
                <a:srgbClr val="E8E8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39" name="Freeform 90"/>
              <p:cNvSpPr/>
              <p:nvPr/>
            </p:nvSpPr>
            <p:spPr bwMode="auto">
              <a:xfrm>
                <a:off x="2243" y="1930"/>
                <a:ext cx="320" cy="515"/>
              </a:xfrm>
              <a:custGeom>
                <a:avLst/>
                <a:gdLst>
                  <a:gd name="T0" fmla="*/ 320 w 320"/>
                  <a:gd name="T1" fmla="*/ 0 h 515"/>
                  <a:gd name="T2" fmla="*/ 4 w 320"/>
                  <a:gd name="T3" fmla="*/ 515 h 515"/>
                  <a:gd name="T4" fmla="*/ 0 w 320"/>
                  <a:gd name="T5" fmla="*/ 515 h 515"/>
                  <a:gd name="T6" fmla="*/ 312 w 320"/>
                  <a:gd name="T7" fmla="*/ 0 h 515"/>
                  <a:gd name="T8" fmla="*/ 320 w 320"/>
                  <a:gd name="T9" fmla="*/ 0 h 515"/>
                </a:gdLst>
                <a:ahLst/>
                <a:cxnLst>
                  <a:cxn ang="0">
                    <a:pos x="T0" y="T1"/>
                  </a:cxn>
                  <a:cxn ang="0">
                    <a:pos x="T2" y="T3"/>
                  </a:cxn>
                  <a:cxn ang="0">
                    <a:pos x="T4" y="T5"/>
                  </a:cxn>
                  <a:cxn ang="0">
                    <a:pos x="T6" y="T7"/>
                  </a:cxn>
                  <a:cxn ang="0">
                    <a:pos x="T8" y="T9"/>
                  </a:cxn>
                </a:cxnLst>
                <a:rect l="0" t="0" r="r" b="b"/>
                <a:pathLst>
                  <a:path w="320" h="515">
                    <a:moveTo>
                      <a:pt x="320" y="0"/>
                    </a:moveTo>
                    <a:lnTo>
                      <a:pt x="4" y="515"/>
                    </a:lnTo>
                    <a:lnTo>
                      <a:pt x="0" y="515"/>
                    </a:lnTo>
                    <a:lnTo>
                      <a:pt x="312" y="0"/>
                    </a:lnTo>
                    <a:lnTo>
                      <a:pt x="320" y="0"/>
                    </a:lnTo>
                    <a:close/>
                  </a:path>
                </a:pathLst>
              </a:custGeom>
              <a:solidFill>
                <a:srgbClr val="E8E8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40" name="Freeform 91"/>
              <p:cNvSpPr/>
              <p:nvPr/>
            </p:nvSpPr>
            <p:spPr bwMode="auto">
              <a:xfrm>
                <a:off x="2247" y="1930"/>
                <a:ext cx="320" cy="515"/>
              </a:xfrm>
              <a:custGeom>
                <a:avLst/>
                <a:gdLst>
                  <a:gd name="T0" fmla="*/ 320 w 320"/>
                  <a:gd name="T1" fmla="*/ 0 h 515"/>
                  <a:gd name="T2" fmla="*/ 3 w 320"/>
                  <a:gd name="T3" fmla="*/ 515 h 515"/>
                  <a:gd name="T4" fmla="*/ 0 w 320"/>
                  <a:gd name="T5" fmla="*/ 515 h 515"/>
                  <a:gd name="T6" fmla="*/ 312 w 320"/>
                  <a:gd name="T7" fmla="*/ 0 h 515"/>
                  <a:gd name="T8" fmla="*/ 320 w 320"/>
                  <a:gd name="T9" fmla="*/ 0 h 515"/>
                </a:gdLst>
                <a:ahLst/>
                <a:cxnLst>
                  <a:cxn ang="0">
                    <a:pos x="T0" y="T1"/>
                  </a:cxn>
                  <a:cxn ang="0">
                    <a:pos x="T2" y="T3"/>
                  </a:cxn>
                  <a:cxn ang="0">
                    <a:pos x="T4" y="T5"/>
                  </a:cxn>
                  <a:cxn ang="0">
                    <a:pos x="T6" y="T7"/>
                  </a:cxn>
                  <a:cxn ang="0">
                    <a:pos x="T8" y="T9"/>
                  </a:cxn>
                </a:cxnLst>
                <a:rect l="0" t="0" r="r" b="b"/>
                <a:pathLst>
                  <a:path w="320" h="515">
                    <a:moveTo>
                      <a:pt x="320" y="0"/>
                    </a:moveTo>
                    <a:lnTo>
                      <a:pt x="3" y="515"/>
                    </a:lnTo>
                    <a:lnTo>
                      <a:pt x="0" y="515"/>
                    </a:lnTo>
                    <a:lnTo>
                      <a:pt x="312" y="0"/>
                    </a:lnTo>
                    <a:lnTo>
                      <a:pt x="320" y="0"/>
                    </a:lnTo>
                    <a:close/>
                  </a:path>
                </a:pathLst>
              </a:custGeom>
              <a:solidFill>
                <a:srgbClr val="E8E8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41" name="Freeform 92"/>
              <p:cNvSpPr/>
              <p:nvPr/>
            </p:nvSpPr>
            <p:spPr bwMode="auto">
              <a:xfrm>
                <a:off x="2250" y="1930"/>
                <a:ext cx="321" cy="515"/>
              </a:xfrm>
              <a:custGeom>
                <a:avLst/>
                <a:gdLst>
                  <a:gd name="T0" fmla="*/ 321 w 321"/>
                  <a:gd name="T1" fmla="*/ 0 h 515"/>
                  <a:gd name="T2" fmla="*/ 8 w 321"/>
                  <a:gd name="T3" fmla="*/ 515 h 515"/>
                  <a:gd name="T4" fmla="*/ 0 w 321"/>
                  <a:gd name="T5" fmla="*/ 515 h 515"/>
                  <a:gd name="T6" fmla="*/ 313 w 321"/>
                  <a:gd name="T7" fmla="*/ 0 h 515"/>
                  <a:gd name="T8" fmla="*/ 321 w 321"/>
                  <a:gd name="T9" fmla="*/ 0 h 515"/>
                </a:gdLst>
                <a:ahLst/>
                <a:cxnLst>
                  <a:cxn ang="0">
                    <a:pos x="T0" y="T1"/>
                  </a:cxn>
                  <a:cxn ang="0">
                    <a:pos x="T2" y="T3"/>
                  </a:cxn>
                  <a:cxn ang="0">
                    <a:pos x="T4" y="T5"/>
                  </a:cxn>
                  <a:cxn ang="0">
                    <a:pos x="T6" y="T7"/>
                  </a:cxn>
                  <a:cxn ang="0">
                    <a:pos x="T8" y="T9"/>
                  </a:cxn>
                </a:cxnLst>
                <a:rect l="0" t="0" r="r" b="b"/>
                <a:pathLst>
                  <a:path w="321" h="515">
                    <a:moveTo>
                      <a:pt x="321" y="0"/>
                    </a:moveTo>
                    <a:lnTo>
                      <a:pt x="8" y="515"/>
                    </a:lnTo>
                    <a:lnTo>
                      <a:pt x="0" y="515"/>
                    </a:lnTo>
                    <a:lnTo>
                      <a:pt x="313" y="0"/>
                    </a:lnTo>
                    <a:lnTo>
                      <a:pt x="321" y="0"/>
                    </a:lnTo>
                    <a:close/>
                  </a:path>
                </a:pathLst>
              </a:custGeom>
              <a:solidFill>
                <a:srgbClr val="E8E8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42" name="Freeform 93"/>
              <p:cNvSpPr/>
              <p:nvPr/>
            </p:nvSpPr>
            <p:spPr bwMode="auto">
              <a:xfrm>
                <a:off x="2258" y="1930"/>
                <a:ext cx="316" cy="515"/>
              </a:xfrm>
              <a:custGeom>
                <a:avLst/>
                <a:gdLst>
                  <a:gd name="T0" fmla="*/ 316 w 316"/>
                  <a:gd name="T1" fmla="*/ 0 h 515"/>
                  <a:gd name="T2" fmla="*/ 4 w 316"/>
                  <a:gd name="T3" fmla="*/ 515 h 515"/>
                  <a:gd name="T4" fmla="*/ 0 w 316"/>
                  <a:gd name="T5" fmla="*/ 515 h 515"/>
                  <a:gd name="T6" fmla="*/ 313 w 316"/>
                  <a:gd name="T7" fmla="*/ 0 h 515"/>
                  <a:gd name="T8" fmla="*/ 316 w 316"/>
                  <a:gd name="T9" fmla="*/ 0 h 515"/>
                </a:gdLst>
                <a:ahLst/>
                <a:cxnLst>
                  <a:cxn ang="0">
                    <a:pos x="T0" y="T1"/>
                  </a:cxn>
                  <a:cxn ang="0">
                    <a:pos x="T2" y="T3"/>
                  </a:cxn>
                  <a:cxn ang="0">
                    <a:pos x="T4" y="T5"/>
                  </a:cxn>
                  <a:cxn ang="0">
                    <a:pos x="T6" y="T7"/>
                  </a:cxn>
                  <a:cxn ang="0">
                    <a:pos x="T8" y="T9"/>
                  </a:cxn>
                </a:cxnLst>
                <a:rect l="0" t="0" r="r" b="b"/>
                <a:pathLst>
                  <a:path w="316" h="515">
                    <a:moveTo>
                      <a:pt x="316" y="0"/>
                    </a:moveTo>
                    <a:lnTo>
                      <a:pt x="4" y="515"/>
                    </a:lnTo>
                    <a:lnTo>
                      <a:pt x="0" y="515"/>
                    </a:lnTo>
                    <a:lnTo>
                      <a:pt x="313" y="0"/>
                    </a:lnTo>
                    <a:lnTo>
                      <a:pt x="316" y="0"/>
                    </a:lnTo>
                    <a:close/>
                  </a:path>
                </a:pathLst>
              </a:custGeom>
              <a:solidFill>
                <a:srgbClr val="E8E6E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43" name="Freeform 94"/>
              <p:cNvSpPr/>
              <p:nvPr/>
            </p:nvSpPr>
            <p:spPr bwMode="auto">
              <a:xfrm>
                <a:off x="2266" y="1930"/>
                <a:ext cx="312" cy="515"/>
              </a:xfrm>
              <a:custGeom>
                <a:avLst/>
                <a:gdLst>
                  <a:gd name="T0" fmla="*/ 312 w 312"/>
                  <a:gd name="T1" fmla="*/ 0 h 515"/>
                  <a:gd name="T2" fmla="*/ 3 w 312"/>
                  <a:gd name="T3" fmla="*/ 515 h 515"/>
                  <a:gd name="T4" fmla="*/ 0 w 312"/>
                  <a:gd name="T5" fmla="*/ 515 h 515"/>
                  <a:gd name="T6" fmla="*/ 308 w 312"/>
                  <a:gd name="T7" fmla="*/ 0 h 515"/>
                  <a:gd name="T8" fmla="*/ 312 w 312"/>
                  <a:gd name="T9" fmla="*/ 0 h 515"/>
                </a:gdLst>
                <a:ahLst/>
                <a:cxnLst>
                  <a:cxn ang="0">
                    <a:pos x="T0" y="T1"/>
                  </a:cxn>
                  <a:cxn ang="0">
                    <a:pos x="T2" y="T3"/>
                  </a:cxn>
                  <a:cxn ang="0">
                    <a:pos x="T4" y="T5"/>
                  </a:cxn>
                  <a:cxn ang="0">
                    <a:pos x="T6" y="T7"/>
                  </a:cxn>
                  <a:cxn ang="0">
                    <a:pos x="T8" y="T9"/>
                  </a:cxn>
                </a:cxnLst>
                <a:rect l="0" t="0" r="r" b="b"/>
                <a:pathLst>
                  <a:path w="312" h="515">
                    <a:moveTo>
                      <a:pt x="312" y="0"/>
                    </a:moveTo>
                    <a:lnTo>
                      <a:pt x="3" y="515"/>
                    </a:lnTo>
                    <a:lnTo>
                      <a:pt x="0" y="515"/>
                    </a:lnTo>
                    <a:lnTo>
                      <a:pt x="308" y="0"/>
                    </a:lnTo>
                    <a:lnTo>
                      <a:pt x="312" y="0"/>
                    </a:lnTo>
                    <a:close/>
                  </a:path>
                </a:pathLst>
              </a:custGeom>
              <a:solidFill>
                <a:srgbClr val="E8E6E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44" name="Freeform 95"/>
              <p:cNvSpPr/>
              <p:nvPr/>
            </p:nvSpPr>
            <p:spPr bwMode="auto">
              <a:xfrm>
                <a:off x="2266" y="1930"/>
                <a:ext cx="320" cy="515"/>
              </a:xfrm>
              <a:custGeom>
                <a:avLst/>
                <a:gdLst>
                  <a:gd name="T0" fmla="*/ 320 w 320"/>
                  <a:gd name="T1" fmla="*/ 0 h 515"/>
                  <a:gd name="T2" fmla="*/ 3 w 320"/>
                  <a:gd name="T3" fmla="*/ 515 h 515"/>
                  <a:gd name="T4" fmla="*/ 0 w 320"/>
                  <a:gd name="T5" fmla="*/ 515 h 515"/>
                  <a:gd name="T6" fmla="*/ 316 w 320"/>
                  <a:gd name="T7" fmla="*/ 0 h 515"/>
                  <a:gd name="T8" fmla="*/ 320 w 320"/>
                  <a:gd name="T9" fmla="*/ 0 h 515"/>
                </a:gdLst>
                <a:ahLst/>
                <a:cxnLst>
                  <a:cxn ang="0">
                    <a:pos x="T0" y="T1"/>
                  </a:cxn>
                  <a:cxn ang="0">
                    <a:pos x="T2" y="T3"/>
                  </a:cxn>
                  <a:cxn ang="0">
                    <a:pos x="T4" y="T5"/>
                  </a:cxn>
                  <a:cxn ang="0">
                    <a:pos x="T6" y="T7"/>
                  </a:cxn>
                  <a:cxn ang="0">
                    <a:pos x="T8" y="T9"/>
                  </a:cxn>
                </a:cxnLst>
                <a:rect l="0" t="0" r="r" b="b"/>
                <a:pathLst>
                  <a:path w="320" h="515">
                    <a:moveTo>
                      <a:pt x="320" y="0"/>
                    </a:moveTo>
                    <a:lnTo>
                      <a:pt x="3" y="515"/>
                    </a:lnTo>
                    <a:lnTo>
                      <a:pt x="0" y="515"/>
                    </a:lnTo>
                    <a:lnTo>
                      <a:pt x="316" y="0"/>
                    </a:lnTo>
                    <a:lnTo>
                      <a:pt x="320" y="0"/>
                    </a:lnTo>
                    <a:close/>
                  </a:path>
                </a:pathLst>
              </a:custGeom>
              <a:solidFill>
                <a:srgbClr val="E8E6E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45" name="Freeform 96"/>
              <p:cNvSpPr/>
              <p:nvPr/>
            </p:nvSpPr>
            <p:spPr bwMode="auto">
              <a:xfrm>
                <a:off x="2273" y="1930"/>
                <a:ext cx="317" cy="515"/>
              </a:xfrm>
              <a:custGeom>
                <a:avLst/>
                <a:gdLst>
                  <a:gd name="T0" fmla="*/ 317 w 317"/>
                  <a:gd name="T1" fmla="*/ 0 h 515"/>
                  <a:gd name="T2" fmla="*/ 4 w 317"/>
                  <a:gd name="T3" fmla="*/ 515 h 515"/>
                  <a:gd name="T4" fmla="*/ 0 w 317"/>
                  <a:gd name="T5" fmla="*/ 515 h 515"/>
                  <a:gd name="T6" fmla="*/ 313 w 317"/>
                  <a:gd name="T7" fmla="*/ 0 h 515"/>
                  <a:gd name="T8" fmla="*/ 317 w 317"/>
                  <a:gd name="T9" fmla="*/ 0 h 515"/>
                </a:gdLst>
                <a:ahLst/>
                <a:cxnLst>
                  <a:cxn ang="0">
                    <a:pos x="T0" y="T1"/>
                  </a:cxn>
                  <a:cxn ang="0">
                    <a:pos x="T2" y="T3"/>
                  </a:cxn>
                  <a:cxn ang="0">
                    <a:pos x="T4" y="T5"/>
                  </a:cxn>
                  <a:cxn ang="0">
                    <a:pos x="T6" y="T7"/>
                  </a:cxn>
                  <a:cxn ang="0">
                    <a:pos x="T8" y="T9"/>
                  </a:cxn>
                </a:cxnLst>
                <a:rect l="0" t="0" r="r" b="b"/>
                <a:pathLst>
                  <a:path w="317" h="515">
                    <a:moveTo>
                      <a:pt x="317" y="0"/>
                    </a:moveTo>
                    <a:lnTo>
                      <a:pt x="4" y="515"/>
                    </a:lnTo>
                    <a:lnTo>
                      <a:pt x="0" y="515"/>
                    </a:lnTo>
                    <a:lnTo>
                      <a:pt x="313" y="0"/>
                    </a:lnTo>
                    <a:lnTo>
                      <a:pt x="317" y="0"/>
                    </a:lnTo>
                    <a:close/>
                  </a:path>
                </a:pathLst>
              </a:custGeom>
              <a:solidFill>
                <a:srgbClr val="E8E6E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46" name="Freeform 97"/>
              <p:cNvSpPr/>
              <p:nvPr/>
            </p:nvSpPr>
            <p:spPr bwMode="auto">
              <a:xfrm>
                <a:off x="2277" y="1930"/>
                <a:ext cx="316" cy="515"/>
              </a:xfrm>
              <a:custGeom>
                <a:avLst/>
                <a:gdLst>
                  <a:gd name="T0" fmla="*/ 316 w 316"/>
                  <a:gd name="T1" fmla="*/ 0 h 515"/>
                  <a:gd name="T2" fmla="*/ 8 w 316"/>
                  <a:gd name="T3" fmla="*/ 515 h 515"/>
                  <a:gd name="T4" fmla="*/ 0 w 316"/>
                  <a:gd name="T5" fmla="*/ 515 h 515"/>
                  <a:gd name="T6" fmla="*/ 313 w 316"/>
                  <a:gd name="T7" fmla="*/ 0 h 515"/>
                  <a:gd name="T8" fmla="*/ 316 w 316"/>
                  <a:gd name="T9" fmla="*/ 0 h 515"/>
                </a:gdLst>
                <a:ahLst/>
                <a:cxnLst>
                  <a:cxn ang="0">
                    <a:pos x="T0" y="T1"/>
                  </a:cxn>
                  <a:cxn ang="0">
                    <a:pos x="T2" y="T3"/>
                  </a:cxn>
                  <a:cxn ang="0">
                    <a:pos x="T4" y="T5"/>
                  </a:cxn>
                  <a:cxn ang="0">
                    <a:pos x="T6" y="T7"/>
                  </a:cxn>
                  <a:cxn ang="0">
                    <a:pos x="T8" y="T9"/>
                  </a:cxn>
                </a:cxnLst>
                <a:rect l="0" t="0" r="r" b="b"/>
                <a:pathLst>
                  <a:path w="316" h="515">
                    <a:moveTo>
                      <a:pt x="316" y="0"/>
                    </a:moveTo>
                    <a:lnTo>
                      <a:pt x="8" y="515"/>
                    </a:lnTo>
                    <a:lnTo>
                      <a:pt x="0" y="515"/>
                    </a:lnTo>
                    <a:lnTo>
                      <a:pt x="313" y="0"/>
                    </a:lnTo>
                    <a:lnTo>
                      <a:pt x="316" y="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47" name="Freeform 98"/>
              <p:cNvSpPr/>
              <p:nvPr/>
            </p:nvSpPr>
            <p:spPr bwMode="auto">
              <a:xfrm>
                <a:off x="2281" y="1930"/>
                <a:ext cx="320" cy="515"/>
              </a:xfrm>
              <a:custGeom>
                <a:avLst/>
                <a:gdLst>
                  <a:gd name="T0" fmla="*/ 320 w 320"/>
                  <a:gd name="T1" fmla="*/ 0 h 515"/>
                  <a:gd name="T2" fmla="*/ 7 w 320"/>
                  <a:gd name="T3" fmla="*/ 515 h 515"/>
                  <a:gd name="T4" fmla="*/ 0 w 320"/>
                  <a:gd name="T5" fmla="*/ 515 h 515"/>
                  <a:gd name="T6" fmla="*/ 312 w 320"/>
                  <a:gd name="T7" fmla="*/ 0 h 515"/>
                  <a:gd name="T8" fmla="*/ 320 w 320"/>
                  <a:gd name="T9" fmla="*/ 0 h 515"/>
                </a:gdLst>
                <a:ahLst/>
                <a:cxnLst>
                  <a:cxn ang="0">
                    <a:pos x="T0" y="T1"/>
                  </a:cxn>
                  <a:cxn ang="0">
                    <a:pos x="T2" y="T3"/>
                  </a:cxn>
                  <a:cxn ang="0">
                    <a:pos x="T4" y="T5"/>
                  </a:cxn>
                  <a:cxn ang="0">
                    <a:pos x="T6" y="T7"/>
                  </a:cxn>
                  <a:cxn ang="0">
                    <a:pos x="T8" y="T9"/>
                  </a:cxn>
                </a:cxnLst>
                <a:rect l="0" t="0" r="r" b="b"/>
                <a:pathLst>
                  <a:path w="320" h="515">
                    <a:moveTo>
                      <a:pt x="320" y="0"/>
                    </a:moveTo>
                    <a:lnTo>
                      <a:pt x="7" y="515"/>
                    </a:lnTo>
                    <a:lnTo>
                      <a:pt x="0" y="515"/>
                    </a:lnTo>
                    <a:lnTo>
                      <a:pt x="312" y="0"/>
                    </a:lnTo>
                    <a:lnTo>
                      <a:pt x="320" y="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48" name="Freeform 99"/>
              <p:cNvSpPr/>
              <p:nvPr/>
            </p:nvSpPr>
            <p:spPr bwMode="auto">
              <a:xfrm>
                <a:off x="2288" y="1930"/>
                <a:ext cx="317" cy="515"/>
              </a:xfrm>
              <a:custGeom>
                <a:avLst/>
                <a:gdLst>
                  <a:gd name="T0" fmla="*/ 317 w 317"/>
                  <a:gd name="T1" fmla="*/ 0 h 515"/>
                  <a:gd name="T2" fmla="*/ 4 w 317"/>
                  <a:gd name="T3" fmla="*/ 515 h 515"/>
                  <a:gd name="T4" fmla="*/ 0 w 317"/>
                  <a:gd name="T5" fmla="*/ 515 h 515"/>
                  <a:gd name="T6" fmla="*/ 313 w 317"/>
                  <a:gd name="T7" fmla="*/ 0 h 515"/>
                  <a:gd name="T8" fmla="*/ 317 w 317"/>
                  <a:gd name="T9" fmla="*/ 0 h 515"/>
                </a:gdLst>
                <a:ahLst/>
                <a:cxnLst>
                  <a:cxn ang="0">
                    <a:pos x="T0" y="T1"/>
                  </a:cxn>
                  <a:cxn ang="0">
                    <a:pos x="T2" y="T3"/>
                  </a:cxn>
                  <a:cxn ang="0">
                    <a:pos x="T4" y="T5"/>
                  </a:cxn>
                  <a:cxn ang="0">
                    <a:pos x="T6" y="T7"/>
                  </a:cxn>
                  <a:cxn ang="0">
                    <a:pos x="T8" y="T9"/>
                  </a:cxn>
                </a:cxnLst>
                <a:rect l="0" t="0" r="r" b="b"/>
                <a:pathLst>
                  <a:path w="317" h="515">
                    <a:moveTo>
                      <a:pt x="317" y="0"/>
                    </a:moveTo>
                    <a:lnTo>
                      <a:pt x="4" y="515"/>
                    </a:lnTo>
                    <a:lnTo>
                      <a:pt x="0" y="515"/>
                    </a:lnTo>
                    <a:lnTo>
                      <a:pt x="313" y="0"/>
                    </a:lnTo>
                    <a:lnTo>
                      <a:pt x="317" y="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49" name="Freeform 100"/>
              <p:cNvSpPr/>
              <p:nvPr/>
            </p:nvSpPr>
            <p:spPr bwMode="auto">
              <a:xfrm>
                <a:off x="2292" y="1930"/>
                <a:ext cx="317" cy="515"/>
              </a:xfrm>
              <a:custGeom>
                <a:avLst/>
                <a:gdLst>
                  <a:gd name="T0" fmla="*/ 317 w 317"/>
                  <a:gd name="T1" fmla="*/ 0 h 515"/>
                  <a:gd name="T2" fmla="*/ 8 w 317"/>
                  <a:gd name="T3" fmla="*/ 515 h 515"/>
                  <a:gd name="T4" fmla="*/ 0 w 317"/>
                  <a:gd name="T5" fmla="*/ 515 h 515"/>
                  <a:gd name="T6" fmla="*/ 313 w 317"/>
                  <a:gd name="T7" fmla="*/ 0 h 515"/>
                  <a:gd name="T8" fmla="*/ 317 w 317"/>
                  <a:gd name="T9" fmla="*/ 0 h 515"/>
                </a:gdLst>
                <a:ahLst/>
                <a:cxnLst>
                  <a:cxn ang="0">
                    <a:pos x="T0" y="T1"/>
                  </a:cxn>
                  <a:cxn ang="0">
                    <a:pos x="T2" y="T3"/>
                  </a:cxn>
                  <a:cxn ang="0">
                    <a:pos x="T4" y="T5"/>
                  </a:cxn>
                  <a:cxn ang="0">
                    <a:pos x="T6" y="T7"/>
                  </a:cxn>
                  <a:cxn ang="0">
                    <a:pos x="T8" y="T9"/>
                  </a:cxn>
                </a:cxnLst>
                <a:rect l="0" t="0" r="r" b="b"/>
                <a:pathLst>
                  <a:path w="317" h="515">
                    <a:moveTo>
                      <a:pt x="317" y="0"/>
                    </a:moveTo>
                    <a:lnTo>
                      <a:pt x="8" y="515"/>
                    </a:lnTo>
                    <a:lnTo>
                      <a:pt x="0" y="515"/>
                    </a:lnTo>
                    <a:lnTo>
                      <a:pt x="313" y="0"/>
                    </a:lnTo>
                    <a:lnTo>
                      <a:pt x="317" y="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50" name="Freeform 101"/>
              <p:cNvSpPr/>
              <p:nvPr/>
            </p:nvSpPr>
            <p:spPr bwMode="auto">
              <a:xfrm>
                <a:off x="2296" y="1930"/>
                <a:ext cx="320" cy="515"/>
              </a:xfrm>
              <a:custGeom>
                <a:avLst/>
                <a:gdLst>
                  <a:gd name="T0" fmla="*/ 320 w 320"/>
                  <a:gd name="T1" fmla="*/ 0 h 515"/>
                  <a:gd name="T2" fmla="*/ 4 w 320"/>
                  <a:gd name="T3" fmla="*/ 515 h 515"/>
                  <a:gd name="T4" fmla="*/ 0 w 320"/>
                  <a:gd name="T5" fmla="*/ 515 h 515"/>
                  <a:gd name="T6" fmla="*/ 316 w 320"/>
                  <a:gd name="T7" fmla="*/ 0 h 515"/>
                  <a:gd name="T8" fmla="*/ 320 w 320"/>
                  <a:gd name="T9" fmla="*/ 0 h 515"/>
                </a:gdLst>
                <a:ahLst/>
                <a:cxnLst>
                  <a:cxn ang="0">
                    <a:pos x="T0" y="T1"/>
                  </a:cxn>
                  <a:cxn ang="0">
                    <a:pos x="T2" y="T3"/>
                  </a:cxn>
                  <a:cxn ang="0">
                    <a:pos x="T4" y="T5"/>
                  </a:cxn>
                  <a:cxn ang="0">
                    <a:pos x="T6" y="T7"/>
                  </a:cxn>
                  <a:cxn ang="0">
                    <a:pos x="T8" y="T9"/>
                  </a:cxn>
                </a:cxnLst>
                <a:rect l="0" t="0" r="r" b="b"/>
                <a:pathLst>
                  <a:path w="320" h="515">
                    <a:moveTo>
                      <a:pt x="320" y="0"/>
                    </a:moveTo>
                    <a:lnTo>
                      <a:pt x="4" y="515"/>
                    </a:lnTo>
                    <a:lnTo>
                      <a:pt x="0" y="515"/>
                    </a:lnTo>
                    <a:lnTo>
                      <a:pt x="316" y="0"/>
                    </a:lnTo>
                    <a:lnTo>
                      <a:pt x="320" y="0"/>
                    </a:lnTo>
                    <a:close/>
                  </a:path>
                </a:pathLst>
              </a:custGeom>
              <a:solidFill>
                <a:srgbClr val="E5E5E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51" name="Freeform 102"/>
              <p:cNvSpPr/>
              <p:nvPr/>
            </p:nvSpPr>
            <p:spPr bwMode="auto">
              <a:xfrm>
                <a:off x="2304" y="1930"/>
                <a:ext cx="320" cy="515"/>
              </a:xfrm>
              <a:custGeom>
                <a:avLst/>
                <a:gdLst>
                  <a:gd name="T0" fmla="*/ 320 w 320"/>
                  <a:gd name="T1" fmla="*/ 0 h 515"/>
                  <a:gd name="T2" fmla="*/ 4 w 320"/>
                  <a:gd name="T3" fmla="*/ 515 h 515"/>
                  <a:gd name="T4" fmla="*/ 0 w 320"/>
                  <a:gd name="T5" fmla="*/ 515 h 515"/>
                  <a:gd name="T6" fmla="*/ 312 w 320"/>
                  <a:gd name="T7" fmla="*/ 0 h 515"/>
                  <a:gd name="T8" fmla="*/ 320 w 320"/>
                  <a:gd name="T9" fmla="*/ 0 h 515"/>
                </a:gdLst>
                <a:ahLst/>
                <a:cxnLst>
                  <a:cxn ang="0">
                    <a:pos x="T0" y="T1"/>
                  </a:cxn>
                  <a:cxn ang="0">
                    <a:pos x="T2" y="T3"/>
                  </a:cxn>
                  <a:cxn ang="0">
                    <a:pos x="T4" y="T5"/>
                  </a:cxn>
                  <a:cxn ang="0">
                    <a:pos x="T6" y="T7"/>
                  </a:cxn>
                  <a:cxn ang="0">
                    <a:pos x="T8" y="T9"/>
                  </a:cxn>
                </a:cxnLst>
                <a:rect l="0" t="0" r="r" b="b"/>
                <a:pathLst>
                  <a:path w="320" h="515">
                    <a:moveTo>
                      <a:pt x="320" y="0"/>
                    </a:moveTo>
                    <a:lnTo>
                      <a:pt x="4" y="515"/>
                    </a:lnTo>
                    <a:lnTo>
                      <a:pt x="0" y="515"/>
                    </a:lnTo>
                    <a:lnTo>
                      <a:pt x="312" y="0"/>
                    </a:lnTo>
                    <a:lnTo>
                      <a:pt x="320" y="0"/>
                    </a:lnTo>
                    <a:close/>
                  </a:path>
                </a:pathLst>
              </a:custGeom>
              <a:solidFill>
                <a:srgbClr val="E5E5E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52" name="Freeform 103"/>
              <p:cNvSpPr/>
              <p:nvPr/>
            </p:nvSpPr>
            <p:spPr bwMode="auto">
              <a:xfrm>
                <a:off x="2311" y="1930"/>
                <a:ext cx="317" cy="515"/>
              </a:xfrm>
              <a:custGeom>
                <a:avLst/>
                <a:gdLst>
                  <a:gd name="T0" fmla="*/ 317 w 317"/>
                  <a:gd name="T1" fmla="*/ 0 h 515"/>
                  <a:gd name="T2" fmla="*/ 4 w 317"/>
                  <a:gd name="T3" fmla="*/ 515 h 515"/>
                  <a:gd name="T4" fmla="*/ 0 w 317"/>
                  <a:gd name="T5" fmla="*/ 515 h 515"/>
                  <a:gd name="T6" fmla="*/ 309 w 317"/>
                  <a:gd name="T7" fmla="*/ 0 h 515"/>
                  <a:gd name="T8" fmla="*/ 317 w 317"/>
                  <a:gd name="T9" fmla="*/ 0 h 515"/>
                </a:gdLst>
                <a:ahLst/>
                <a:cxnLst>
                  <a:cxn ang="0">
                    <a:pos x="T0" y="T1"/>
                  </a:cxn>
                  <a:cxn ang="0">
                    <a:pos x="T2" y="T3"/>
                  </a:cxn>
                  <a:cxn ang="0">
                    <a:pos x="T4" y="T5"/>
                  </a:cxn>
                  <a:cxn ang="0">
                    <a:pos x="T6" y="T7"/>
                  </a:cxn>
                  <a:cxn ang="0">
                    <a:pos x="T8" y="T9"/>
                  </a:cxn>
                </a:cxnLst>
                <a:rect l="0" t="0" r="r" b="b"/>
                <a:pathLst>
                  <a:path w="317" h="515">
                    <a:moveTo>
                      <a:pt x="317" y="0"/>
                    </a:moveTo>
                    <a:lnTo>
                      <a:pt x="4" y="515"/>
                    </a:lnTo>
                    <a:lnTo>
                      <a:pt x="0" y="515"/>
                    </a:lnTo>
                    <a:lnTo>
                      <a:pt x="309" y="0"/>
                    </a:lnTo>
                    <a:lnTo>
                      <a:pt x="317" y="0"/>
                    </a:lnTo>
                    <a:close/>
                  </a:path>
                </a:pathLst>
              </a:custGeom>
              <a:solidFill>
                <a:srgbClr val="E3E3E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53" name="Freeform 104"/>
              <p:cNvSpPr/>
              <p:nvPr/>
            </p:nvSpPr>
            <p:spPr bwMode="auto">
              <a:xfrm>
                <a:off x="2311" y="1930"/>
                <a:ext cx="320" cy="515"/>
              </a:xfrm>
              <a:custGeom>
                <a:avLst/>
                <a:gdLst>
                  <a:gd name="T0" fmla="*/ 320 w 320"/>
                  <a:gd name="T1" fmla="*/ 0 h 515"/>
                  <a:gd name="T2" fmla="*/ 4 w 320"/>
                  <a:gd name="T3" fmla="*/ 515 h 515"/>
                  <a:gd name="T4" fmla="*/ 0 w 320"/>
                  <a:gd name="T5" fmla="*/ 515 h 515"/>
                  <a:gd name="T6" fmla="*/ 317 w 320"/>
                  <a:gd name="T7" fmla="*/ 0 h 515"/>
                  <a:gd name="T8" fmla="*/ 320 w 320"/>
                  <a:gd name="T9" fmla="*/ 0 h 515"/>
                </a:gdLst>
                <a:ahLst/>
                <a:cxnLst>
                  <a:cxn ang="0">
                    <a:pos x="T0" y="T1"/>
                  </a:cxn>
                  <a:cxn ang="0">
                    <a:pos x="T2" y="T3"/>
                  </a:cxn>
                  <a:cxn ang="0">
                    <a:pos x="T4" y="T5"/>
                  </a:cxn>
                  <a:cxn ang="0">
                    <a:pos x="T6" y="T7"/>
                  </a:cxn>
                  <a:cxn ang="0">
                    <a:pos x="T8" y="T9"/>
                  </a:cxn>
                </a:cxnLst>
                <a:rect l="0" t="0" r="r" b="b"/>
                <a:pathLst>
                  <a:path w="320" h="515">
                    <a:moveTo>
                      <a:pt x="320" y="0"/>
                    </a:moveTo>
                    <a:lnTo>
                      <a:pt x="4" y="515"/>
                    </a:lnTo>
                    <a:lnTo>
                      <a:pt x="0" y="515"/>
                    </a:lnTo>
                    <a:lnTo>
                      <a:pt x="317" y="0"/>
                    </a:lnTo>
                    <a:lnTo>
                      <a:pt x="320" y="0"/>
                    </a:lnTo>
                    <a:close/>
                  </a:path>
                </a:pathLst>
              </a:custGeom>
              <a:solidFill>
                <a:srgbClr val="E3E3E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54" name="Freeform 105"/>
              <p:cNvSpPr/>
              <p:nvPr/>
            </p:nvSpPr>
            <p:spPr bwMode="auto">
              <a:xfrm>
                <a:off x="2319" y="1930"/>
                <a:ext cx="316" cy="515"/>
              </a:xfrm>
              <a:custGeom>
                <a:avLst/>
                <a:gdLst>
                  <a:gd name="T0" fmla="*/ 316 w 316"/>
                  <a:gd name="T1" fmla="*/ 0 h 515"/>
                  <a:gd name="T2" fmla="*/ 4 w 316"/>
                  <a:gd name="T3" fmla="*/ 515 h 515"/>
                  <a:gd name="T4" fmla="*/ 0 w 316"/>
                  <a:gd name="T5" fmla="*/ 515 h 515"/>
                  <a:gd name="T6" fmla="*/ 312 w 316"/>
                  <a:gd name="T7" fmla="*/ 0 h 515"/>
                  <a:gd name="T8" fmla="*/ 316 w 316"/>
                  <a:gd name="T9" fmla="*/ 0 h 515"/>
                </a:gdLst>
                <a:ahLst/>
                <a:cxnLst>
                  <a:cxn ang="0">
                    <a:pos x="T0" y="T1"/>
                  </a:cxn>
                  <a:cxn ang="0">
                    <a:pos x="T2" y="T3"/>
                  </a:cxn>
                  <a:cxn ang="0">
                    <a:pos x="T4" y="T5"/>
                  </a:cxn>
                  <a:cxn ang="0">
                    <a:pos x="T6" y="T7"/>
                  </a:cxn>
                  <a:cxn ang="0">
                    <a:pos x="T8" y="T9"/>
                  </a:cxn>
                </a:cxnLst>
                <a:rect l="0" t="0" r="r" b="b"/>
                <a:pathLst>
                  <a:path w="316" h="515">
                    <a:moveTo>
                      <a:pt x="316" y="0"/>
                    </a:moveTo>
                    <a:lnTo>
                      <a:pt x="4" y="515"/>
                    </a:lnTo>
                    <a:lnTo>
                      <a:pt x="0" y="515"/>
                    </a:lnTo>
                    <a:lnTo>
                      <a:pt x="312" y="0"/>
                    </a:lnTo>
                    <a:lnTo>
                      <a:pt x="316" y="0"/>
                    </a:lnTo>
                    <a:close/>
                  </a:path>
                </a:pathLst>
              </a:custGeom>
              <a:solidFill>
                <a:srgbClr val="E3E2E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55" name="Freeform 106"/>
              <p:cNvSpPr/>
              <p:nvPr/>
            </p:nvSpPr>
            <p:spPr bwMode="auto">
              <a:xfrm>
                <a:off x="2323" y="1930"/>
                <a:ext cx="316" cy="515"/>
              </a:xfrm>
              <a:custGeom>
                <a:avLst/>
                <a:gdLst>
                  <a:gd name="T0" fmla="*/ 316 w 316"/>
                  <a:gd name="T1" fmla="*/ 0 h 515"/>
                  <a:gd name="T2" fmla="*/ 7 w 316"/>
                  <a:gd name="T3" fmla="*/ 515 h 515"/>
                  <a:gd name="T4" fmla="*/ 0 w 316"/>
                  <a:gd name="T5" fmla="*/ 515 h 515"/>
                  <a:gd name="T6" fmla="*/ 312 w 316"/>
                  <a:gd name="T7" fmla="*/ 0 h 515"/>
                  <a:gd name="T8" fmla="*/ 316 w 316"/>
                  <a:gd name="T9" fmla="*/ 0 h 515"/>
                </a:gdLst>
                <a:ahLst/>
                <a:cxnLst>
                  <a:cxn ang="0">
                    <a:pos x="T0" y="T1"/>
                  </a:cxn>
                  <a:cxn ang="0">
                    <a:pos x="T2" y="T3"/>
                  </a:cxn>
                  <a:cxn ang="0">
                    <a:pos x="T4" y="T5"/>
                  </a:cxn>
                  <a:cxn ang="0">
                    <a:pos x="T6" y="T7"/>
                  </a:cxn>
                  <a:cxn ang="0">
                    <a:pos x="T8" y="T9"/>
                  </a:cxn>
                </a:cxnLst>
                <a:rect l="0" t="0" r="r" b="b"/>
                <a:pathLst>
                  <a:path w="316" h="515">
                    <a:moveTo>
                      <a:pt x="316" y="0"/>
                    </a:moveTo>
                    <a:lnTo>
                      <a:pt x="7" y="515"/>
                    </a:lnTo>
                    <a:lnTo>
                      <a:pt x="0" y="515"/>
                    </a:lnTo>
                    <a:lnTo>
                      <a:pt x="312" y="0"/>
                    </a:lnTo>
                    <a:lnTo>
                      <a:pt x="316" y="0"/>
                    </a:lnTo>
                    <a:close/>
                  </a:path>
                </a:pathLst>
              </a:custGeom>
              <a:solidFill>
                <a:srgbClr val="E3E2E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56" name="Freeform 107"/>
              <p:cNvSpPr/>
              <p:nvPr/>
            </p:nvSpPr>
            <p:spPr bwMode="auto">
              <a:xfrm>
                <a:off x="2327" y="1930"/>
                <a:ext cx="320" cy="515"/>
              </a:xfrm>
              <a:custGeom>
                <a:avLst/>
                <a:gdLst>
                  <a:gd name="T0" fmla="*/ 320 w 320"/>
                  <a:gd name="T1" fmla="*/ 0 h 515"/>
                  <a:gd name="T2" fmla="*/ 3 w 320"/>
                  <a:gd name="T3" fmla="*/ 515 h 515"/>
                  <a:gd name="T4" fmla="*/ 0 w 320"/>
                  <a:gd name="T5" fmla="*/ 515 h 515"/>
                  <a:gd name="T6" fmla="*/ 316 w 320"/>
                  <a:gd name="T7" fmla="*/ 0 h 515"/>
                  <a:gd name="T8" fmla="*/ 320 w 320"/>
                  <a:gd name="T9" fmla="*/ 0 h 515"/>
                </a:gdLst>
                <a:ahLst/>
                <a:cxnLst>
                  <a:cxn ang="0">
                    <a:pos x="T0" y="T1"/>
                  </a:cxn>
                  <a:cxn ang="0">
                    <a:pos x="T2" y="T3"/>
                  </a:cxn>
                  <a:cxn ang="0">
                    <a:pos x="T4" y="T5"/>
                  </a:cxn>
                  <a:cxn ang="0">
                    <a:pos x="T6" y="T7"/>
                  </a:cxn>
                  <a:cxn ang="0">
                    <a:pos x="T8" y="T9"/>
                  </a:cxn>
                </a:cxnLst>
                <a:rect l="0" t="0" r="r" b="b"/>
                <a:pathLst>
                  <a:path w="320" h="515">
                    <a:moveTo>
                      <a:pt x="320" y="0"/>
                    </a:moveTo>
                    <a:lnTo>
                      <a:pt x="3" y="515"/>
                    </a:lnTo>
                    <a:lnTo>
                      <a:pt x="0" y="515"/>
                    </a:lnTo>
                    <a:lnTo>
                      <a:pt x="316" y="0"/>
                    </a:lnTo>
                    <a:lnTo>
                      <a:pt x="320" y="0"/>
                    </a:lnTo>
                    <a:close/>
                  </a:path>
                </a:pathLst>
              </a:custGeom>
              <a:solidFill>
                <a:srgbClr val="E3E2E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57" name="Freeform 108"/>
              <p:cNvSpPr/>
              <p:nvPr/>
            </p:nvSpPr>
            <p:spPr bwMode="auto">
              <a:xfrm>
                <a:off x="2334" y="1930"/>
                <a:ext cx="320" cy="515"/>
              </a:xfrm>
              <a:custGeom>
                <a:avLst/>
                <a:gdLst>
                  <a:gd name="T0" fmla="*/ 320 w 320"/>
                  <a:gd name="T1" fmla="*/ 0 h 515"/>
                  <a:gd name="T2" fmla="*/ 4 w 320"/>
                  <a:gd name="T3" fmla="*/ 515 h 515"/>
                  <a:gd name="T4" fmla="*/ 0 w 320"/>
                  <a:gd name="T5" fmla="*/ 515 h 515"/>
                  <a:gd name="T6" fmla="*/ 313 w 320"/>
                  <a:gd name="T7" fmla="*/ 0 h 515"/>
                  <a:gd name="T8" fmla="*/ 320 w 320"/>
                  <a:gd name="T9" fmla="*/ 0 h 515"/>
                </a:gdLst>
                <a:ahLst/>
                <a:cxnLst>
                  <a:cxn ang="0">
                    <a:pos x="T0" y="T1"/>
                  </a:cxn>
                  <a:cxn ang="0">
                    <a:pos x="T2" y="T3"/>
                  </a:cxn>
                  <a:cxn ang="0">
                    <a:pos x="T4" y="T5"/>
                  </a:cxn>
                  <a:cxn ang="0">
                    <a:pos x="T6" y="T7"/>
                  </a:cxn>
                  <a:cxn ang="0">
                    <a:pos x="T8" y="T9"/>
                  </a:cxn>
                </a:cxnLst>
                <a:rect l="0" t="0" r="r" b="b"/>
                <a:pathLst>
                  <a:path w="320" h="515">
                    <a:moveTo>
                      <a:pt x="320" y="0"/>
                    </a:moveTo>
                    <a:lnTo>
                      <a:pt x="4" y="515"/>
                    </a:lnTo>
                    <a:lnTo>
                      <a:pt x="0" y="515"/>
                    </a:lnTo>
                    <a:lnTo>
                      <a:pt x="313" y="0"/>
                    </a:lnTo>
                    <a:lnTo>
                      <a:pt x="320" y="0"/>
                    </a:lnTo>
                    <a:close/>
                  </a:path>
                </a:pathLst>
              </a:custGeom>
              <a:solidFill>
                <a:srgbClr val="E3E2E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58" name="Freeform 109"/>
              <p:cNvSpPr/>
              <p:nvPr/>
            </p:nvSpPr>
            <p:spPr bwMode="auto">
              <a:xfrm>
                <a:off x="2338" y="1930"/>
                <a:ext cx="316" cy="515"/>
              </a:xfrm>
              <a:custGeom>
                <a:avLst/>
                <a:gdLst>
                  <a:gd name="T0" fmla="*/ 316 w 316"/>
                  <a:gd name="T1" fmla="*/ 0 h 515"/>
                  <a:gd name="T2" fmla="*/ 4 w 316"/>
                  <a:gd name="T3" fmla="*/ 515 h 515"/>
                  <a:gd name="T4" fmla="*/ 0 w 316"/>
                  <a:gd name="T5" fmla="*/ 515 h 515"/>
                  <a:gd name="T6" fmla="*/ 313 w 316"/>
                  <a:gd name="T7" fmla="*/ 0 h 515"/>
                  <a:gd name="T8" fmla="*/ 316 w 316"/>
                  <a:gd name="T9" fmla="*/ 0 h 515"/>
                </a:gdLst>
                <a:ahLst/>
                <a:cxnLst>
                  <a:cxn ang="0">
                    <a:pos x="T0" y="T1"/>
                  </a:cxn>
                  <a:cxn ang="0">
                    <a:pos x="T2" y="T3"/>
                  </a:cxn>
                  <a:cxn ang="0">
                    <a:pos x="T4" y="T5"/>
                  </a:cxn>
                  <a:cxn ang="0">
                    <a:pos x="T6" y="T7"/>
                  </a:cxn>
                  <a:cxn ang="0">
                    <a:pos x="T8" y="T9"/>
                  </a:cxn>
                </a:cxnLst>
                <a:rect l="0" t="0" r="r" b="b"/>
                <a:pathLst>
                  <a:path w="316" h="515">
                    <a:moveTo>
                      <a:pt x="316" y="0"/>
                    </a:moveTo>
                    <a:lnTo>
                      <a:pt x="4" y="515"/>
                    </a:lnTo>
                    <a:lnTo>
                      <a:pt x="0" y="515"/>
                    </a:lnTo>
                    <a:lnTo>
                      <a:pt x="313" y="0"/>
                    </a:lnTo>
                    <a:lnTo>
                      <a:pt x="316" y="0"/>
                    </a:lnTo>
                    <a:close/>
                  </a:path>
                </a:pathLst>
              </a:custGeom>
              <a:solidFill>
                <a:srgbClr val="E1E1E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59" name="Freeform 110"/>
              <p:cNvSpPr/>
              <p:nvPr/>
            </p:nvSpPr>
            <p:spPr bwMode="auto">
              <a:xfrm>
                <a:off x="2342" y="1930"/>
                <a:ext cx="320" cy="515"/>
              </a:xfrm>
              <a:custGeom>
                <a:avLst/>
                <a:gdLst>
                  <a:gd name="T0" fmla="*/ 320 w 320"/>
                  <a:gd name="T1" fmla="*/ 0 h 515"/>
                  <a:gd name="T2" fmla="*/ 7 w 320"/>
                  <a:gd name="T3" fmla="*/ 515 h 515"/>
                  <a:gd name="T4" fmla="*/ 0 w 320"/>
                  <a:gd name="T5" fmla="*/ 515 h 515"/>
                  <a:gd name="T6" fmla="*/ 316 w 320"/>
                  <a:gd name="T7" fmla="*/ 0 h 515"/>
                  <a:gd name="T8" fmla="*/ 320 w 320"/>
                  <a:gd name="T9" fmla="*/ 0 h 515"/>
                </a:gdLst>
                <a:ahLst/>
                <a:cxnLst>
                  <a:cxn ang="0">
                    <a:pos x="T0" y="T1"/>
                  </a:cxn>
                  <a:cxn ang="0">
                    <a:pos x="T2" y="T3"/>
                  </a:cxn>
                  <a:cxn ang="0">
                    <a:pos x="T4" y="T5"/>
                  </a:cxn>
                  <a:cxn ang="0">
                    <a:pos x="T6" y="T7"/>
                  </a:cxn>
                  <a:cxn ang="0">
                    <a:pos x="T8" y="T9"/>
                  </a:cxn>
                </a:cxnLst>
                <a:rect l="0" t="0" r="r" b="b"/>
                <a:pathLst>
                  <a:path w="320" h="515">
                    <a:moveTo>
                      <a:pt x="320" y="0"/>
                    </a:moveTo>
                    <a:lnTo>
                      <a:pt x="7" y="515"/>
                    </a:lnTo>
                    <a:lnTo>
                      <a:pt x="0" y="515"/>
                    </a:lnTo>
                    <a:lnTo>
                      <a:pt x="316" y="0"/>
                    </a:lnTo>
                    <a:lnTo>
                      <a:pt x="320" y="0"/>
                    </a:lnTo>
                    <a:close/>
                  </a:path>
                </a:pathLst>
              </a:custGeom>
              <a:solidFill>
                <a:srgbClr val="E1E1E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60" name="Freeform 111"/>
              <p:cNvSpPr/>
              <p:nvPr/>
            </p:nvSpPr>
            <p:spPr bwMode="auto">
              <a:xfrm>
                <a:off x="2349" y="1930"/>
                <a:ext cx="317" cy="515"/>
              </a:xfrm>
              <a:custGeom>
                <a:avLst/>
                <a:gdLst>
                  <a:gd name="T0" fmla="*/ 317 w 317"/>
                  <a:gd name="T1" fmla="*/ 0 h 515"/>
                  <a:gd name="T2" fmla="*/ 4 w 317"/>
                  <a:gd name="T3" fmla="*/ 515 h 515"/>
                  <a:gd name="T4" fmla="*/ 0 w 317"/>
                  <a:gd name="T5" fmla="*/ 515 h 515"/>
                  <a:gd name="T6" fmla="*/ 309 w 317"/>
                  <a:gd name="T7" fmla="*/ 0 h 515"/>
                  <a:gd name="T8" fmla="*/ 317 w 317"/>
                  <a:gd name="T9" fmla="*/ 0 h 515"/>
                </a:gdLst>
                <a:ahLst/>
                <a:cxnLst>
                  <a:cxn ang="0">
                    <a:pos x="T0" y="T1"/>
                  </a:cxn>
                  <a:cxn ang="0">
                    <a:pos x="T2" y="T3"/>
                  </a:cxn>
                  <a:cxn ang="0">
                    <a:pos x="T4" y="T5"/>
                  </a:cxn>
                  <a:cxn ang="0">
                    <a:pos x="T6" y="T7"/>
                  </a:cxn>
                  <a:cxn ang="0">
                    <a:pos x="T8" y="T9"/>
                  </a:cxn>
                </a:cxnLst>
                <a:rect l="0" t="0" r="r" b="b"/>
                <a:pathLst>
                  <a:path w="317" h="515">
                    <a:moveTo>
                      <a:pt x="317" y="0"/>
                    </a:moveTo>
                    <a:lnTo>
                      <a:pt x="4" y="515"/>
                    </a:lnTo>
                    <a:lnTo>
                      <a:pt x="0" y="515"/>
                    </a:lnTo>
                    <a:lnTo>
                      <a:pt x="309" y="0"/>
                    </a:lnTo>
                    <a:lnTo>
                      <a:pt x="317" y="0"/>
                    </a:lnTo>
                    <a:close/>
                  </a:path>
                </a:pathLst>
              </a:custGeom>
              <a:solidFill>
                <a:srgbClr val="E1E1E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61" name="Freeform 112"/>
              <p:cNvSpPr/>
              <p:nvPr/>
            </p:nvSpPr>
            <p:spPr bwMode="auto">
              <a:xfrm>
                <a:off x="2353" y="1930"/>
                <a:ext cx="317" cy="515"/>
              </a:xfrm>
              <a:custGeom>
                <a:avLst/>
                <a:gdLst>
                  <a:gd name="T0" fmla="*/ 317 w 317"/>
                  <a:gd name="T1" fmla="*/ 0 h 515"/>
                  <a:gd name="T2" fmla="*/ 8 w 317"/>
                  <a:gd name="T3" fmla="*/ 515 h 515"/>
                  <a:gd name="T4" fmla="*/ 0 w 317"/>
                  <a:gd name="T5" fmla="*/ 515 h 515"/>
                  <a:gd name="T6" fmla="*/ 313 w 317"/>
                  <a:gd name="T7" fmla="*/ 0 h 515"/>
                  <a:gd name="T8" fmla="*/ 317 w 317"/>
                  <a:gd name="T9" fmla="*/ 0 h 515"/>
                </a:gdLst>
                <a:ahLst/>
                <a:cxnLst>
                  <a:cxn ang="0">
                    <a:pos x="T0" y="T1"/>
                  </a:cxn>
                  <a:cxn ang="0">
                    <a:pos x="T2" y="T3"/>
                  </a:cxn>
                  <a:cxn ang="0">
                    <a:pos x="T4" y="T5"/>
                  </a:cxn>
                  <a:cxn ang="0">
                    <a:pos x="T6" y="T7"/>
                  </a:cxn>
                  <a:cxn ang="0">
                    <a:pos x="T8" y="T9"/>
                  </a:cxn>
                </a:cxnLst>
                <a:rect l="0" t="0" r="r" b="b"/>
                <a:pathLst>
                  <a:path w="317" h="515">
                    <a:moveTo>
                      <a:pt x="317" y="0"/>
                    </a:moveTo>
                    <a:lnTo>
                      <a:pt x="8" y="515"/>
                    </a:lnTo>
                    <a:lnTo>
                      <a:pt x="0" y="515"/>
                    </a:lnTo>
                    <a:lnTo>
                      <a:pt x="313" y="0"/>
                    </a:lnTo>
                    <a:lnTo>
                      <a:pt x="317" y="0"/>
                    </a:lnTo>
                    <a:close/>
                  </a:path>
                </a:pathLst>
              </a:custGeom>
              <a:solidFill>
                <a:srgbClr val="E1E1E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62" name="Freeform 113"/>
              <p:cNvSpPr/>
              <p:nvPr/>
            </p:nvSpPr>
            <p:spPr bwMode="auto">
              <a:xfrm>
                <a:off x="2357" y="1930"/>
                <a:ext cx="320" cy="515"/>
              </a:xfrm>
              <a:custGeom>
                <a:avLst/>
                <a:gdLst>
                  <a:gd name="T0" fmla="*/ 320 w 320"/>
                  <a:gd name="T1" fmla="*/ 0 h 515"/>
                  <a:gd name="T2" fmla="*/ 4 w 320"/>
                  <a:gd name="T3" fmla="*/ 515 h 515"/>
                  <a:gd name="T4" fmla="*/ 0 w 320"/>
                  <a:gd name="T5" fmla="*/ 515 h 515"/>
                  <a:gd name="T6" fmla="*/ 316 w 320"/>
                  <a:gd name="T7" fmla="*/ 0 h 515"/>
                  <a:gd name="T8" fmla="*/ 320 w 320"/>
                  <a:gd name="T9" fmla="*/ 0 h 515"/>
                </a:gdLst>
                <a:ahLst/>
                <a:cxnLst>
                  <a:cxn ang="0">
                    <a:pos x="T0" y="T1"/>
                  </a:cxn>
                  <a:cxn ang="0">
                    <a:pos x="T2" y="T3"/>
                  </a:cxn>
                  <a:cxn ang="0">
                    <a:pos x="T4" y="T5"/>
                  </a:cxn>
                  <a:cxn ang="0">
                    <a:pos x="T6" y="T7"/>
                  </a:cxn>
                  <a:cxn ang="0">
                    <a:pos x="T8" y="T9"/>
                  </a:cxn>
                </a:cxnLst>
                <a:rect l="0" t="0" r="r" b="b"/>
                <a:pathLst>
                  <a:path w="320" h="515">
                    <a:moveTo>
                      <a:pt x="320" y="0"/>
                    </a:moveTo>
                    <a:lnTo>
                      <a:pt x="4" y="515"/>
                    </a:lnTo>
                    <a:lnTo>
                      <a:pt x="0" y="515"/>
                    </a:lnTo>
                    <a:lnTo>
                      <a:pt x="316" y="0"/>
                    </a:lnTo>
                    <a:lnTo>
                      <a:pt x="320" y="0"/>
                    </a:lnTo>
                    <a:close/>
                  </a:path>
                </a:pathLst>
              </a:custGeom>
              <a:solidFill>
                <a:srgbClr val="E1E1E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63" name="Freeform 114"/>
              <p:cNvSpPr/>
              <p:nvPr/>
            </p:nvSpPr>
            <p:spPr bwMode="auto">
              <a:xfrm>
                <a:off x="2365" y="1930"/>
                <a:ext cx="316" cy="515"/>
              </a:xfrm>
              <a:custGeom>
                <a:avLst/>
                <a:gdLst>
                  <a:gd name="T0" fmla="*/ 316 w 316"/>
                  <a:gd name="T1" fmla="*/ 0 h 515"/>
                  <a:gd name="T2" fmla="*/ 4 w 316"/>
                  <a:gd name="T3" fmla="*/ 515 h 515"/>
                  <a:gd name="T4" fmla="*/ 0 w 316"/>
                  <a:gd name="T5" fmla="*/ 515 h 515"/>
                  <a:gd name="T6" fmla="*/ 312 w 316"/>
                  <a:gd name="T7" fmla="*/ 0 h 515"/>
                  <a:gd name="T8" fmla="*/ 316 w 316"/>
                  <a:gd name="T9" fmla="*/ 0 h 515"/>
                </a:gdLst>
                <a:ahLst/>
                <a:cxnLst>
                  <a:cxn ang="0">
                    <a:pos x="T0" y="T1"/>
                  </a:cxn>
                  <a:cxn ang="0">
                    <a:pos x="T2" y="T3"/>
                  </a:cxn>
                  <a:cxn ang="0">
                    <a:pos x="T4" y="T5"/>
                  </a:cxn>
                  <a:cxn ang="0">
                    <a:pos x="T6" y="T7"/>
                  </a:cxn>
                  <a:cxn ang="0">
                    <a:pos x="T8" y="T9"/>
                  </a:cxn>
                </a:cxnLst>
                <a:rect l="0" t="0" r="r" b="b"/>
                <a:pathLst>
                  <a:path w="316" h="515">
                    <a:moveTo>
                      <a:pt x="316" y="0"/>
                    </a:moveTo>
                    <a:lnTo>
                      <a:pt x="4" y="515"/>
                    </a:lnTo>
                    <a:lnTo>
                      <a:pt x="0" y="515"/>
                    </a:lnTo>
                    <a:lnTo>
                      <a:pt x="312" y="0"/>
                    </a:lnTo>
                    <a:lnTo>
                      <a:pt x="316" y="0"/>
                    </a:lnTo>
                    <a:close/>
                  </a:path>
                </a:pathLst>
              </a:custGeom>
              <a:solidFill>
                <a:srgbClr val="E1E0E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64" name="Freeform 115"/>
              <p:cNvSpPr/>
              <p:nvPr/>
            </p:nvSpPr>
            <p:spPr bwMode="auto">
              <a:xfrm>
                <a:off x="2369" y="1930"/>
                <a:ext cx="316" cy="515"/>
              </a:xfrm>
              <a:custGeom>
                <a:avLst/>
                <a:gdLst>
                  <a:gd name="T0" fmla="*/ 316 w 316"/>
                  <a:gd name="T1" fmla="*/ 0 h 515"/>
                  <a:gd name="T2" fmla="*/ 7 w 316"/>
                  <a:gd name="T3" fmla="*/ 515 h 515"/>
                  <a:gd name="T4" fmla="*/ 0 w 316"/>
                  <a:gd name="T5" fmla="*/ 515 h 515"/>
                  <a:gd name="T6" fmla="*/ 312 w 316"/>
                  <a:gd name="T7" fmla="*/ 0 h 515"/>
                  <a:gd name="T8" fmla="*/ 316 w 316"/>
                  <a:gd name="T9" fmla="*/ 0 h 515"/>
                </a:gdLst>
                <a:ahLst/>
                <a:cxnLst>
                  <a:cxn ang="0">
                    <a:pos x="T0" y="T1"/>
                  </a:cxn>
                  <a:cxn ang="0">
                    <a:pos x="T2" y="T3"/>
                  </a:cxn>
                  <a:cxn ang="0">
                    <a:pos x="T4" y="T5"/>
                  </a:cxn>
                  <a:cxn ang="0">
                    <a:pos x="T6" y="T7"/>
                  </a:cxn>
                  <a:cxn ang="0">
                    <a:pos x="T8" y="T9"/>
                  </a:cxn>
                </a:cxnLst>
                <a:rect l="0" t="0" r="r" b="b"/>
                <a:pathLst>
                  <a:path w="316" h="515">
                    <a:moveTo>
                      <a:pt x="316" y="0"/>
                    </a:moveTo>
                    <a:lnTo>
                      <a:pt x="7" y="515"/>
                    </a:lnTo>
                    <a:lnTo>
                      <a:pt x="0" y="515"/>
                    </a:lnTo>
                    <a:lnTo>
                      <a:pt x="312" y="0"/>
                    </a:lnTo>
                    <a:lnTo>
                      <a:pt x="316" y="0"/>
                    </a:lnTo>
                    <a:close/>
                  </a:path>
                </a:pathLst>
              </a:custGeom>
              <a:solidFill>
                <a:srgbClr val="E1E0E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65" name="Freeform 116"/>
              <p:cNvSpPr/>
              <p:nvPr/>
            </p:nvSpPr>
            <p:spPr bwMode="auto">
              <a:xfrm>
                <a:off x="2372" y="1930"/>
                <a:ext cx="320" cy="515"/>
              </a:xfrm>
              <a:custGeom>
                <a:avLst/>
                <a:gdLst>
                  <a:gd name="T0" fmla="*/ 320 w 320"/>
                  <a:gd name="T1" fmla="*/ 0 h 515"/>
                  <a:gd name="T2" fmla="*/ 4 w 320"/>
                  <a:gd name="T3" fmla="*/ 515 h 515"/>
                  <a:gd name="T4" fmla="*/ 0 w 320"/>
                  <a:gd name="T5" fmla="*/ 515 h 515"/>
                  <a:gd name="T6" fmla="*/ 313 w 320"/>
                  <a:gd name="T7" fmla="*/ 0 h 515"/>
                  <a:gd name="T8" fmla="*/ 320 w 320"/>
                  <a:gd name="T9" fmla="*/ 0 h 515"/>
                </a:gdLst>
                <a:ahLst/>
                <a:cxnLst>
                  <a:cxn ang="0">
                    <a:pos x="T0" y="T1"/>
                  </a:cxn>
                  <a:cxn ang="0">
                    <a:pos x="T2" y="T3"/>
                  </a:cxn>
                  <a:cxn ang="0">
                    <a:pos x="T4" y="T5"/>
                  </a:cxn>
                  <a:cxn ang="0">
                    <a:pos x="T6" y="T7"/>
                  </a:cxn>
                  <a:cxn ang="0">
                    <a:pos x="T8" y="T9"/>
                  </a:cxn>
                </a:cxnLst>
                <a:rect l="0" t="0" r="r" b="b"/>
                <a:pathLst>
                  <a:path w="320" h="515">
                    <a:moveTo>
                      <a:pt x="320" y="0"/>
                    </a:moveTo>
                    <a:lnTo>
                      <a:pt x="4" y="515"/>
                    </a:lnTo>
                    <a:lnTo>
                      <a:pt x="0" y="515"/>
                    </a:lnTo>
                    <a:lnTo>
                      <a:pt x="313" y="0"/>
                    </a:lnTo>
                    <a:lnTo>
                      <a:pt x="320" y="0"/>
                    </a:lnTo>
                    <a:close/>
                  </a:path>
                </a:pathLst>
              </a:custGeom>
              <a:solidFill>
                <a:srgbClr val="E1E0E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66" name="Freeform 117"/>
              <p:cNvSpPr/>
              <p:nvPr/>
            </p:nvSpPr>
            <p:spPr bwMode="auto">
              <a:xfrm>
                <a:off x="2380" y="1930"/>
                <a:ext cx="316" cy="515"/>
              </a:xfrm>
              <a:custGeom>
                <a:avLst/>
                <a:gdLst>
                  <a:gd name="T0" fmla="*/ 316 w 316"/>
                  <a:gd name="T1" fmla="*/ 0 h 515"/>
                  <a:gd name="T2" fmla="*/ 4 w 316"/>
                  <a:gd name="T3" fmla="*/ 515 h 515"/>
                  <a:gd name="T4" fmla="*/ 0 w 316"/>
                  <a:gd name="T5" fmla="*/ 515 h 515"/>
                  <a:gd name="T6" fmla="*/ 312 w 316"/>
                  <a:gd name="T7" fmla="*/ 0 h 515"/>
                  <a:gd name="T8" fmla="*/ 316 w 316"/>
                  <a:gd name="T9" fmla="*/ 0 h 515"/>
                </a:gdLst>
                <a:ahLst/>
                <a:cxnLst>
                  <a:cxn ang="0">
                    <a:pos x="T0" y="T1"/>
                  </a:cxn>
                  <a:cxn ang="0">
                    <a:pos x="T2" y="T3"/>
                  </a:cxn>
                  <a:cxn ang="0">
                    <a:pos x="T4" y="T5"/>
                  </a:cxn>
                  <a:cxn ang="0">
                    <a:pos x="T6" y="T7"/>
                  </a:cxn>
                  <a:cxn ang="0">
                    <a:pos x="T8" y="T9"/>
                  </a:cxn>
                </a:cxnLst>
                <a:rect l="0" t="0" r="r" b="b"/>
                <a:pathLst>
                  <a:path w="316" h="515">
                    <a:moveTo>
                      <a:pt x="316" y="0"/>
                    </a:moveTo>
                    <a:lnTo>
                      <a:pt x="4" y="515"/>
                    </a:lnTo>
                    <a:lnTo>
                      <a:pt x="0" y="515"/>
                    </a:lnTo>
                    <a:lnTo>
                      <a:pt x="312" y="0"/>
                    </a:lnTo>
                    <a:lnTo>
                      <a:pt x="316" y="0"/>
                    </a:lnTo>
                    <a:close/>
                  </a:path>
                </a:pathLst>
              </a:custGeom>
              <a:solidFill>
                <a:srgbClr val="E1E0E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67" name="Freeform 118"/>
              <p:cNvSpPr/>
              <p:nvPr/>
            </p:nvSpPr>
            <p:spPr bwMode="auto">
              <a:xfrm>
                <a:off x="2384" y="1930"/>
                <a:ext cx="316" cy="515"/>
              </a:xfrm>
              <a:custGeom>
                <a:avLst/>
                <a:gdLst>
                  <a:gd name="T0" fmla="*/ 316 w 316"/>
                  <a:gd name="T1" fmla="*/ 0 h 515"/>
                  <a:gd name="T2" fmla="*/ 7 w 316"/>
                  <a:gd name="T3" fmla="*/ 515 h 515"/>
                  <a:gd name="T4" fmla="*/ 0 w 316"/>
                  <a:gd name="T5" fmla="*/ 515 h 515"/>
                  <a:gd name="T6" fmla="*/ 312 w 316"/>
                  <a:gd name="T7" fmla="*/ 0 h 515"/>
                  <a:gd name="T8" fmla="*/ 316 w 316"/>
                  <a:gd name="T9" fmla="*/ 0 h 515"/>
                </a:gdLst>
                <a:ahLst/>
                <a:cxnLst>
                  <a:cxn ang="0">
                    <a:pos x="T0" y="T1"/>
                  </a:cxn>
                  <a:cxn ang="0">
                    <a:pos x="T2" y="T3"/>
                  </a:cxn>
                  <a:cxn ang="0">
                    <a:pos x="T4" y="T5"/>
                  </a:cxn>
                  <a:cxn ang="0">
                    <a:pos x="T6" y="T7"/>
                  </a:cxn>
                  <a:cxn ang="0">
                    <a:pos x="T8" y="T9"/>
                  </a:cxn>
                </a:cxnLst>
                <a:rect l="0" t="0" r="r" b="b"/>
                <a:pathLst>
                  <a:path w="316" h="515">
                    <a:moveTo>
                      <a:pt x="316" y="0"/>
                    </a:moveTo>
                    <a:lnTo>
                      <a:pt x="7" y="515"/>
                    </a:lnTo>
                    <a:lnTo>
                      <a:pt x="0" y="515"/>
                    </a:lnTo>
                    <a:lnTo>
                      <a:pt x="312" y="0"/>
                    </a:lnTo>
                    <a:lnTo>
                      <a:pt x="316" y="0"/>
                    </a:lnTo>
                    <a:close/>
                  </a:path>
                </a:pathLst>
              </a:custGeom>
              <a:solidFill>
                <a:srgbClr val="DFDFD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68" name="Freeform 119"/>
              <p:cNvSpPr/>
              <p:nvPr/>
            </p:nvSpPr>
            <p:spPr bwMode="auto">
              <a:xfrm>
                <a:off x="2388" y="1930"/>
                <a:ext cx="320" cy="515"/>
              </a:xfrm>
              <a:custGeom>
                <a:avLst/>
                <a:gdLst>
                  <a:gd name="T0" fmla="*/ 320 w 320"/>
                  <a:gd name="T1" fmla="*/ 0 h 515"/>
                  <a:gd name="T2" fmla="*/ 7 w 320"/>
                  <a:gd name="T3" fmla="*/ 515 h 515"/>
                  <a:gd name="T4" fmla="*/ 0 w 320"/>
                  <a:gd name="T5" fmla="*/ 515 h 515"/>
                  <a:gd name="T6" fmla="*/ 316 w 320"/>
                  <a:gd name="T7" fmla="*/ 0 h 515"/>
                  <a:gd name="T8" fmla="*/ 320 w 320"/>
                  <a:gd name="T9" fmla="*/ 0 h 515"/>
                </a:gdLst>
                <a:ahLst/>
                <a:cxnLst>
                  <a:cxn ang="0">
                    <a:pos x="T0" y="T1"/>
                  </a:cxn>
                  <a:cxn ang="0">
                    <a:pos x="T2" y="T3"/>
                  </a:cxn>
                  <a:cxn ang="0">
                    <a:pos x="T4" y="T5"/>
                  </a:cxn>
                  <a:cxn ang="0">
                    <a:pos x="T6" y="T7"/>
                  </a:cxn>
                  <a:cxn ang="0">
                    <a:pos x="T8" y="T9"/>
                  </a:cxn>
                </a:cxnLst>
                <a:rect l="0" t="0" r="r" b="b"/>
                <a:pathLst>
                  <a:path w="320" h="515">
                    <a:moveTo>
                      <a:pt x="320" y="0"/>
                    </a:moveTo>
                    <a:lnTo>
                      <a:pt x="7" y="515"/>
                    </a:lnTo>
                    <a:lnTo>
                      <a:pt x="0" y="515"/>
                    </a:lnTo>
                    <a:lnTo>
                      <a:pt x="316" y="0"/>
                    </a:lnTo>
                    <a:lnTo>
                      <a:pt x="320" y="0"/>
                    </a:lnTo>
                    <a:close/>
                  </a:path>
                </a:pathLst>
              </a:custGeom>
              <a:solidFill>
                <a:srgbClr val="DFDFD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69" name="Freeform 120"/>
              <p:cNvSpPr/>
              <p:nvPr/>
            </p:nvSpPr>
            <p:spPr bwMode="auto">
              <a:xfrm>
                <a:off x="2395" y="1930"/>
                <a:ext cx="320" cy="515"/>
              </a:xfrm>
              <a:custGeom>
                <a:avLst/>
                <a:gdLst>
                  <a:gd name="T0" fmla="*/ 320 w 320"/>
                  <a:gd name="T1" fmla="*/ 0 h 515"/>
                  <a:gd name="T2" fmla="*/ 4 w 320"/>
                  <a:gd name="T3" fmla="*/ 515 h 515"/>
                  <a:gd name="T4" fmla="*/ 0 w 320"/>
                  <a:gd name="T5" fmla="*/ 515 h 515"/>
                  <a:gd name="T6" fmla="*/ 313 w 320"/>
                  <a:gd name="T7" fmla="*/ 0 h 515"/>
                  <a:gd name="T8" fmla="*/ 320 w 320"/>
                  <a:gd name="T9" fmla="*/ 0 h 515"/>
                </a:gdLst>
                <a:ahLst/>
                <a:cxnLst>
                  <a:cxn ang="0">
                    <a:pos x="T0" y="T1"/>
                  </a:cxn>
                  <a:cxn ang="0">
                    <a:pos x="T2" y="T3"/>
                  </a:cxn>
                  <a:cxn ang="0">
                    <a:pos x="T4" y="T5"/>
                  </a:cxn>
                  <a:cxn ang="0">
                    <a:pos x="T6" y="T7"/>
                  </a:cxn>
                  <a:cxn ang="0">
                    <a:pos x="T8" y="T9"/>
                  </a:cxn>
                </a:cxnLst>
                <a:rect l="0" t="0" r="r" b="b"/>
                <a:pathLst>
                  <a:path w="320" h="515">
                    <a:moveTo>
                      <a:pt x="320" y="0"/>
                    </a:moveTo>
                    <a:lnTo>
                      <a:pt x="4" y="515"/>
                    </a:lnTo>
                    <a:lnTo>
                      <a:pt x="0" y="515"/>
                    </a:lnTo>
                    <a:lnTo>
                      <a:pt x="313" y="0"/>
                    </a:lnTo>
                    <a:lnTo>
                      <a:pt x="320" y="0"/>
                    </a:lnTo>
                    <a:close/>
                  </a:path>
                </a:pathLst>
              </a:custGeom>
              <a:solidFill>
                <a:srgbClr val="DFDFD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70" name="Freeform 121"/>
              <p:cNvSpPr/>
              <p:nvPr/>
            </p:nvSpPr>
            <p:spPr bwMode="auto">
              <a:xfrm>
                <a:off x="2399" y="1930"/>
                <a:ext cx="316" cy="515"/>
              </a:xfrm>
              <a:custGeom>
                <a:avLst/>
                <a:gdLst>
                  <a:gd name="T0" fmla="*/ 316 w 316"/>
                  <a:gd name="T1" fmla="*/ 0 h 515"/>
                  <a:gd name="T2" fmla="*/ 4 w 316"/>
                  <a:gd name="T3" fmla="*/ 515 h 515"/>
                  <a:gd name="T4" fmla="*/ 0 w 316"/>
                  <a:gd name="T5" fmla="*/ 515 h 515"/>
                  <a:gd name="T6" fmla="*/ 313 w 316"/>
                  <a:gd name="T7" fmla="*/ 0 h 515"/>
                  <a:gd name="T8" fmla="*/ 316 w 316"/>
                  <a:gd name="T9" fmla="*/ 0 h 515"/>
                </a:gdLst>
                <a:ahLst/>
                <a:cxnLst>
                  <a:cxn ang="0">
                    <a:pos x="T0" y="T1"/>
                  </a:cxn>
                  <a:cxn ang="0">
                    <a:pos x="T2" y="T3"/>
                  </a:cxn>
                  <a:cxn ang="0">
                    <a:pos x="T4" y="T5"/>
                  </a:cxn>
                  <a:cxn ang="0">
                    <a:pos x="T6" y="T7"/>
                  </a:cxn>
                  <a:cxn ang="0">
                    <a:pos x="T8" y="T9"/>
                  </a:cxn>
                </a:cxnLst>
                <a:rect l="0" t="0" r="r" b="b"/>
                <a:pathLst>
                  <a:path w="316" h="515">
                    <a:moveTo>
                      <a:pt x="316" y="0"/>
                    </a:moveTo>
                    <a:lnTo>
                      <a:pt x="4" y="515"/>
                    </a:lnTo>
                    <a:lnTo>
                      <a:pt x="0" y="515"/>
                    </a:lnTo>
                    <a:lnTo>
                      <a:pt x="313" y="0"/>
                    </a:lnTo>
                    <a:lnTo>
                      <a:pt x="316" y="0"/>
                    </a:lnTo>
                    <a:close/>
                  </a:path>
                </a:pathLst>
              </a:custGeom>
              <a:solidFill>
                <a:srgbClr val="DFDFD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71" name="Freeform 122"/>
              <p:cNvSpPr/>
              <p:nvPr/>
            </p:nvSpPr>
            <p:spPr bwMode="auto">
              <a:xfrm>
                <a:off x="2403" y="1930"/>
                <a:ext cx="320" cy="515"/>
              </a:xfrm>
              <a:custGeom>
                <a:avLst/>
                <a:gdLst>
                  <a:gd name="T0" fmla="*/ 320 w 320"/>
                  <a:gd name="T1" fmla="*/ 0 h 515"/>
                  <a:gd name="T2" fmla="*/ 7 w 320"/>
                  <a:gd name="T3" fmla="*/ 515 h 515"/>
                  <a:gd name="T4" fmla="*/ 0 w 320"/>
                  <a:gd name="T5" fmla="*/ 515 h 515"/>
                  <a:gd name="T6" fmla="*/ 316 w 320"/>
                  <a:gd name="T7" fmla="*/ 0 h 515"/>
                  <a:gd name="T8" fmla="*/ 320 w 320"/>
                  <a:gd name="T9" fmla="*/ 0 h 515"/>
                </a:gdLst>
                <a:ahLst/>
                <a:cxnLst>
                  <a:cxn ang="0">
                    <a:pos x="T0" y="T1"/>
                  </a:cxn>
                  <a:cxn ang="0">
                    <a:pos x="T2" y="T3"/>
                  </a:cxn>
                  <a:cxn ang="0">
                    <a:pos x="T4" y="T5"/>
                  </a:cxn>
                  <a:cxn ang="0">
                    <a:pos x="T6" y="T7"/>
                  </a:cxn>
                  <a:cxn ang="0">
                    <a:pos x="T8" y="T9"/>
                  </a:cxn>
                </a:cxnLst>
                <a:rect l="0" t="0" r="r" b="b"/>
                <a:pathLst>
                  <a:path w="320" h="515">
                    <a:moveTo>
                      <a:pt x="320" y="0"/>
                    </a:moveTo>
                    <a:lnTo>
                      <a:pt x="7" y="515"/>
                    </a:lnTo>
                    <a:lnTo>
                      <a:pt x="0" y="515"/>
                    </a:lnTo>
                    <a:lnTo>
                      <a:pt x="316" y="0"/>
                    </a:lnTo>
                    <a:lnTo>
                      <a:pt x="320" y="0"/>
                    </a:lnTo>
                    <a:close/>
                  </a:path>
                </a:pathLst>
              </a:custGeom>
              <a:solidFill>
                <a:srgbClr val="DFDDD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72" name="Freeform 123"/>
              <p:cNvSpPr/>
              <p:nvPr/>
            </p:nvSpPr>
            <p:spPr bwMode="auto">
              <a:xfrm>
                <a:off x="2410" y="1930"/>
                <a:ext cx="321" cy="515"/>
              </a:xfrm>
              <a:custGeom>
                <a:avLst/>
                <a:gdLst>
                  <a:gd name="T0" fmla="*/ 321 w 321"/>
                  <a:gd name="T1" fmla="*/ 0 h 515"/>
                  <a:gd name="T2" fmla="*/ 4 w 321"/>
                  <a:gd name="T3" fmla="*/ 515 h 515"/>
                  <a:gd name="T4" fmla="*/ 0 w 321"/>
                  <a:gd name="T5" fmla="*/ 515 h 515"/>
                  <a:gd name="T6" fmla="*/ 313 w 321"/>
                  <a:gd name="T7" fmla="*/ 0 h 515"/>
                  <a:gd name="T8" fmla="*/ 321 w 321"/>
                  <a:gd name="T9" fmla="*/ 0 h 515"/>
                </a:gdLst>
                <a:ahLst/>
                <a:cxnLst>
                  <a:cxn ang="0">
                    <a:pos x="T0" y="T1"/>
                  </a:cxn>
                  <a:cxn ang="0">
                    <a:pos x="T2" y="T3"/>
                  </a:cxn>
                  <a:cxn ang="0">
                    <a:pos x="T4" y="T5"/>
                  </a:cxn>
                  <a:cxn ang="0">
                    <a:pos x="T6" y="T7"/>
                  </a:cxn>
                  <a:cxn ang="0">
                    <a:pos x="T8" y="T9"/>
                  </a:cxn>
                </a:cxnLst>
                <a:rect l="0" t="0" r="r" b="b"/>
                <a:pathLst>
                  <a:path w="321" h="515">
                    <a:moveTo>
                      <a:pt x="321" y="0"/>
                    </a:moveTo>
                    <a:lnTo>
                      <a:pt x="4" y="515"/>
                    </a:lnTo>
                    <a:lnTo>
                      <a:pt x="0" y="515"/>
                    </a:lnTo>
                    <a:lnTo>
                      <a:pt x="313" y="0"/>
                    </a:lnTo>
                    <a:lnTo>
                      <a:pt x="321" y="0"/>
                    </a:lnTo>
                    <a:close/>
                  </a:path>
                </a:pathLst>
              </a:custGeom>
              <a:solidFill>
                <a:srgbClr val="DFDDD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73" name="Freeform 124"/>
              <p:cNvSpPr/>
              <p:nvPr/>
            </p:nvSpPr>
            <p:spPr bwMode="auto">
              <a:xfrm>
                <a:off x="2414" y="1930"/>
                <a:ext cx="317" cy="515"/>
              </a:xfrm>
              <a:custGeom>
                <a:avLst/>
                <a:gdLst>
                  <a:gd name="T0" fmla="*/ 317 w 317"/>
                  <a:gd name="T1" fmla="*/ 0 h 515"/>
                  <a:gd name="T2" fmla="*/ 4 w 317"/>
                  <a:gd name="T3" fmla="*/ 515 h 515"/>
                  <a:gd name="T4" fmla="*/ 0 w 317"/>
                  <a:gd name="T5" fmla="*/ 515 h 515"/>
                  <a:gd name="T6" fmla="*/ 313 w 317"/>
                  <a:gd name="T7" fmla="*/ 0 h 515"/>
                  <a:gd name="T8" fmla="*/ 317 w 317"/>
                  <a:gd name="T9" fmla="*/ 0 h 515"/>
                </a:gdLst>
                <a:ahLst/>
                <a:cxnLst>
                  <a:cxn ang="0">
                    <a:pos x="T0" y="T1"/>
                  </a:cxn>
                  <a:cxn ang="0">
                    <a:pos x="T2" y="T3"/>
                  </a:cxn>
                  <a:cxn ang="0">
                    <a:pos x="T4" y="T5"/>
                  </a:cxn>
                  <a:cxn ang="0">
                    <a:pos x="T6" y="T7"/>
                  </a:cxn>
                  <a:cxn ang="0">
                    <a:pos x="T8" y="T9"/>
                  </a:cxn>
                </a:cxnLst>
                <a:rect l="0" t="0" r="r" b="b"/>
                <a:pathLst>
                  <a:path w="317" h="515">
                    <a:moveTo>
                      <a:pt x="317" y="0"/>
                    </a:moveTo>
                    <a:lnTo>
                      <a:pt x="4" y="515"/>
                    </a:lnTo>
                    <a:lnTo>
                      <a:pt x="0" y="515"/>
                    </a:lnTo>
                    <a:lnTo>
                      <a:pt x="313" y="0"/>
                    </a:lnTo>
                    <a:lnTo>
                      <a:pt x="317" y="0"/>
                    </a:lnTo>
                    <a:close/>
                  </a:path>
                </a:pathLst>
              </a:custGeom>
              <a:solidFill>
                <a:srgbClr val="DCDCD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74" name="Freeform 125"/>
              <p:cNvSpPr/>
              <p:nvPr/>
            </p:nvSpPr>
            <p:spPr bwMode="auto">
              <a:xfrm>
                <a:off x="2418" y="1930"/>
                <a:ext cx="320" cy="515"/>
              </a:xfrm>
              <a:custGeom>
                <a:avLst/>
                <a:gdLst>
                  <a:gd name="T0" fmla="*/ 320 w 320"/>
                  <a:gd name="T1" fmla="*/ 0 h 515"/>
                  <a:gd name="T2" fmla="*/ 4 w 320"/>
                  <a:gd name="T3" fmla="*/ 515 h 515"/>
                  <a:gd name="T4" fmla="*/ 0 w 320"/>
                  <a:gd name="T5" fmla="*/ 515 h 515"/>
                  <a:gd name="T6" fmla="*/ 313 w 320"/>
                  <a:gd name="T7" fmla="*/ 0 h 515"/>
                  <a:gd name="T8" fmla="*/ 320 w 320"/>
                  <a:gd name="T9" fmla="*/ 0 h 515"/>
                </a:gdLst>
                <a:ahLst/>
                <a:cxnLst>
                  <a:cxn ang="0">
                    <a:pos x="T0" y="T1"/>
                  </a:cxn>
                  <a:cxn ang="0">
                    <a:pos x="T2" y="T3"/>
                  </a:cxn>
                  <a:cxn ang="0">
                    <a:pos x="T4" y="T5"/>
                  </a:cxn>
                  <a:cxn ang="0">
                    <a:pos x="T6" y="T7"/>
                  </a:cxn>
                  <a:cxn ang="0">
                    <a:pos x="T8" y="T9"/>
                  </a:cxn>
                </a:cxnLst>
                <a:rect l="0" t="0" r="r" b="b"/>
                <a:pathLst>
                  <a:path w="320" h="515">
                    <a:moveTo>
                      <a:pt x="320" y="0"/>
                    </a:moveTo>
                    <a:lnTo>
                      <a:pt x="4" y="515"/>
                    </a:lnTo>
                    <a:lnTo>
                      <a:pt x="0" y="515"/>
                    </a:lnTo>
                    <a:lnTo>
                      <a:pt x="313" y="0"/>
                    </a:lnTo>
                    <a:lnTo>
                      <a:pt x="320" y="0"/>
                    </a:lnTo>
                    <a:close/>
                  </a:path>
                </a:pathLst>
              </a:custGeom>
              <a:solidFill>
                <a:srgbClr val="DCDCD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75" name="Freeform 126"/>
              <p:cNvSpPr/>
              <p:nvPr/>
            </p:nvSpPr>
            <p:spPr bwMode="auto">
              <a:xfrm>
                <a:off x="2422" y="1930"/>
                <a:ext cx="320" cy="515"/>
              </a:xfrm>
              <a:custGeom>
                <a:avLst/>
                <a:gdLst>
                  <a:gd name="T0" fmla="*/ 320 w 320"/>
                  <a:gd name="T1" fmla="*/ 0 h 515"/>
                  <a:gd name="T2" fmla="*/ 8 w 320"/>
                  <a:gd name="T3" fmla="*/ 515 h 515"/>
                  <a:gd name="T4" fmla="*/ 0 w 320"/>
                  <a:gd name="T5" fmla="*/ 515 h 515"/>
                  <a:gd name="T6" fmla="*/ 316 w 320"/>
                  <a:gd name="T7" fmla="*/ 0 h 515"/>
                  <a:gd name="T8" fmla="*/ 320 w 320"/>
                  <a:gd name="T9" fmla="*/ 0 h 515"/>
                </a:gdLst>
                <a:ahLst/>
                <a:cxnLst>
                  <a:cxn ang="0">
                    <a:pos x="T0" y="T1"/>
                  </a:cxn>
                  <a:cxn ang="0">
                    <a:pos x="T2" y="T3"/>
                  </a:cxn>
                  <a:cxn ang="0">
                    <a:pos x="T4" y="T5"/>
                  </a:cxn>
                  <a:cxn ang="0">
                    <a:pos x="T6" y="T7"/>
                  </a:cxn>
                  <a:cxn ang="0">
                    <a:pos x="T8" y="T9"/>
                  </a:cxn>
                </a:cxnLst>
                <a:rect l="0" t="0" r="r" b="b"/>
                <a:pathLst>
                  <a:path w="320" h="515">
                    <a:moveTo>
                      <a:pt x="320" y="0"/>
                    </a:moveTo>
                    <a:lnTo>
                      <a:pt x="8" y="515"/>
                    </a:lnTo>
                    <a:lnTo>
                      <a:pt x="0" y="515"/>
                    </a:lnTo>
                    <a:lnTo>
                      <a:pt x="316" y="0"/>
                    </a:lnTo>
                    <a:lnTo>
                      <a:pt x="320" y="0"/>
                    </a:lnTo>
                    <a:close/>
                  </a:path>
                </a:pathLst>
              </a:custGeom>
              <a:solidFill>
                <a:srgbClr val="DCDCD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76" name="Freeform 127"/>
              <p:cNvSpPr/>
              <p:nvPr/>
            </p:nvSpPr>
            <p:spPr bwMode="auto">
              <a:xfrm>
                <a:off x="2430" y="1930"/>
                <a:ext cx="316" cy="515"/>
              </a:xfrm>
              <a:custGeom>
                <a:avLst/>
                <a:gdLst>
                  <a:gd name="T0" fmla="*/ 316 w 316"/>
                  <a:gd name="T1" fmla="*/ 0 h 515"/>
                  <a:gd name="T2" fmla="*/ 7 w 316"/>
                  <a:gd name="T3" fmla="*/ 515 h 515"/>
                  <a:gd name="T4" fmla="*/ 0 w 316"/>
                  <a:gd name="T5" fmla="*/ 515 h 515"/>
                  <a:gd name="T6" fmla="*/ 312 w 316"/>
                  <a:gd name="T7" fmla="*/ 0 h 515"/>
                  <a:gd name="T8" fmla="*/ 316 w 316"/>
                  <a:gd name="T9" fmla="*/ 0 h 515"/>
                </a:gdLst>
                <a:ahLst/>
                <a:cxnLst>
                  <a:cxn ang="0">
                    <a:pos x="T0" y="T1"/>
                  </a:cxn>
                  <a:cxn ang="0">
                    <a:pos x="T2" y="T3"/>
                  </a:cxn>
                  <a:cxn ang="0">
                    <a:pos x="T4" y="T5"/>
                  </a:cxn>
                  <a:cxn ang="0">
                    <a:pos x="T6" y="T7"/>
                  </a:cxn>
                  <a:cxn ang="0">
                    <a:pos x="T8" y="T9"/>
                  </a:cxn>
                </a:cxnLst>
                <a:rect l="0" t="0" r="r" b="b"/>
                <a:pathLst>
                  <a:path w="316" h="515">
                    <a:moveTo>
                      <a:pt x="316" y="0"/>
                    </a:moveTo>
                    <a:lnTo>
                      <a:pt x="7" y="515"/>
                    </a:lnTo>
                    <a:lnTo>
                      <a:pt x="0" y="515"/>
                    </a:lnTo>
                    <a:lnTo>
                      <a:pt x="312" y="0"/>
                    </a:lnTo>
                    <a:lnTo>
                      <a:pt x="316" y="0"/>
                    </a:lnTo>
                    <a:close/>
                  </a:path>
                </a:pathLst>
              </a:custGeom>
              <a:solidFill>
                <a:srgbClr val="DCDCD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77" name="Freeform 128"/>
              <p:cNvSpPr/>
              <p:nvPr/>
            </p:nvSpPr>
            <p:spPr bwMode="auto">
              <a:xfrm>
                <a:off x="2437" y="1930"/>
                <a:ext cx="316" cy="515"/>
              </a:xfrm>
              <a:custGeom>
                <a:avLst/>
                <a:gdLst>
                  <a:gd name="T0" fmla="*/ 316 w 316"/>
                  <a:gd name="T1" fmla="*/ 0 h 515"/>
                  <a:gd name="T2" fmla="*/ 4 w 316"/>
                  <a:gd name="T3" fmla="*/ 515 h 515"/>
                  <a:gd name="T4" fmla="*/ 0 w 316"/>
                  <a:gd name="T5" fmla="*/ 515 h 515"/>
                  <a:gd name="T6" fmla="*/ 313 w 316"/>
                  <a:gd name="T7" fmla="*/ 0 h 515"/>
                  <a:gd name="T8" fmla="*/ 316 w 316"/>
                  <a:gd name="T9" fmla="*/ 0 h 515"/>
                </a:gdLst>
                <a:ahLst/>
                <a:cxnLst>
                  <a:cxn ang="0">
                    <a:pos x="T0" y="T1"/>
                  </a:cxn>
                  <a:cxn ang="0">
                    <a:pos x="T2" y="T3"/>
                  </a:cxn>
                  <a:cxn ang="0">
                    <a:pos x="T4" y="T5"/>
                  </a:cxn>
                  <a:cxn ang="0">
                    <a:pos x="T6" y="T7"/>
                  </a:cxn>
                  <a:cxn ang="0">
                    <a:pos x="T8" y="T9"/>
                  </a:cxn>
                </a:cxnLst>
                <a:rect l="0" t="0" r="r" b="b"/>
                <a:pathLst>
                  <a:path w="316" h="515">
                    <a:moveTo>
                      <a:pt x="316" y="0"/>
                    </a:moveTo>
                    <a:lnTo>
                      <a:pt x="4" y="515"/>
                    </a:lnTo>
                    <a:lnTo>
                      <a:pt x="0" y="515"/>
                    </a:lnTo>
                    <a:lnTo>
                      <a:pt x="313" y="0"/>
                    </a:lnTo>
                    <a:lnTo>
                      <a:pt x="316" y="0"/>
                    </a:lnTo>
                    <a:close/>
                  </a:path>
                </a:pathLst>
              </a:custGeom>
              <a:solidFill>
                <a:srgbClr val="DCDCD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78" name="Freeform 129"/>
              <p:cNvSpPr/>
              <p:nvPr/>
            </p:nvSpPr>
            <p:spPr bwMode="auto">
              <a:xfrm>
                <a:off x="2441" y="1930"/>
                <a:ext cx="316" cy="515"/>
              </a:xfrm>
              <a:custGeom>
                <a:avLst/>
                <a:gdLst>
                  <a:gd name="T0" fmla="*/ 316 w 316"/>
                  <a:gd name="T1" fmla="*/ 0 h 515"/>
                  <a:gd name="T2" fmla="*/ 4 w 316"/>
                  <a:gd name="T3" fmla="*/ 515 h 515"/>
                  <a:gd name="T4" fmla="*/ 0 w 316"/>
                  <a:gd name="T5" fmla="*/ 515 h 515"/>
                  <a:gd name="T6" fmla="*/ 312 w 316"/>
                  <a:gd name="T7" fmla="*/ 0 h 515"/>
                  <a:gd name="T8" fmla="*/ 316 w 316"/>
                  <a:gd name="T9" fmla="*/ 0 h 515"/>
                </a:gdLst>
                <a:ahLst/>
                <a:cxnLst>
                  <a:cxn ang="0">
                    <a:pos x="T0" y="T1"/>
                  </a:cxn>
                  <a:cxn ang="0">
                    <a:pos x="T2" y="T3"/>
                  </a:cxn>
                  <a:cxn ang="0">
                    <a:pos x="T4" y="T5"/>
                  </a:cxn>
                  <a:cxn ang="0">
                    <a:pos x="T6" y="T7"/>
                  </a:cxn>
                  <a:cxn ang="0">
                    <a:pos x="T8" y="T9"/>
                  </a:cxn>
                </a:cxnLst>
                <a:rect l="0" t="0" r="r" b="b"/>
                <a:pathLst>
                  <a:path w="316" h="515">
                    <a:moveTo>
                      <a:pt x="316" y="0"/>
                    </a:moveTo>
                    <a:lnTo>
                      <a:pt x="4" y="515"/>
                    </a:lnTo>
                    <a:lnTo>
                      <a:pt x="0" y="515"/>
                    </a:lnTo>
                    <a:lnTo>
                      <a:pt x="312" y="0"/>
                    </a:lnTo>
                    <a:lnTo>
                      <a:pt x="316" y="0"/>
                    </a:lnTo>
                    <a:close/>
                  </a:path>
                </a:pathLst>
              </a:custGeom>
              <a:solidFill>
                <a:srgbClr val="DCDCD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79" name="Freeform 130"/>
              <p:cNvSpPr/>
              <p:nvPr/>
            </p:nvSpPr>
            <p:spPr bwMode="auto">
              <a:xfrm>
                <a:off x="2445" y="1930"/>
                <a:ext cx="316" cy="515"/>
              </a:xfrm>
              <a:custGeom>
                <a:avLst/>
                <a:gdLst>
                  <a:gd name="T0" fmla="*/ 316 w 316"/>
                  <a:gd name="T1" fmla="*/ 0 h 515"/>
                  <a:gd name="T2" fmla="*/ 4 w 316"/>
                  <a:gd name="T3" fmla="*/ 515 h 515"/>
                  <a:gd name="T4" fmla="*/ 0 w 316"/>
                  <a:gd name="T5" fmla="*/ 515 h 515"/>
                  <a:gd name="T6" fmla="*/ 312 w 316"/>
                  <a:gd name="T7" fmla="*/ 0 h 515"/>
                  <a:gd name="T8" fmla="*/ 316 w 316"/>
                  <a:gd name="T9" fmla="*/ 0 h 515"/>
                </a:gdLst>
                <a:ahLst/>
                <a:cxnLst>
                  <a:cxn ang="0">
                    <a:pos x="T0" y="T1"/>
                  </a:cxn>
                  <a:cxn ang="0">
                    <a:pos x="T2" y="T3"/>
                  </a:cxn>
                  <a:cxn ang="0">
                    <a:pos x="T4" y="T5"/>
                  </a:cxn>
                  <a:cxn ang="0">
                    <a:pos x="T6" y="T7"/>
                  </a:cxn>
                  <a:cxn ang="0">
                    <a:pos x="T8" y="T9"/>
                  </a:cxn>
                </a:cxnLst>
                <a:rect l="0" t="0" r="r" b="b"/>
                <a:pathLst>
                  <a:path w="316" h="515">
                    <a:moveTo>
                      <a:pt x="316" y="0"/>
                    </a:moveTo>
                    <a:lnTo>
                      <a:pt x="4" y="515"/>
                    </a:lnTo>
                    <a:lnTo>
                      <a:pt x="0" y="515"/>
                    </a:lnTo>
                    <a:lnTo>
                      <a:pt x="312" y="0"/>
                    </a:lnTo>
                    <a:lnTo>
                      <a:pt x="316" y="0"/>
                    </a:lnTo>
                    <a:close/>
                  </a:path>
                </a:pathLst>
              </a:custGeom>
              <a:solidFill>
                <a:srgbClr val="DCDCD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80" name="Freeform 131"/>
              <p:cNvSpPr/>
              <p:nvPr/>
            </p:nvSpPr>
            <p:spPr bwMode="auto">
              <a:xfrm>
                <a:off x="2449" y="1930"/>
                <a:ext cx="320" cy="515"/>
              </a:xfrm>
              <a:custGeom>
                <a:avLst/>
                <a:gdLst>
                  <a:gd name="T0" fmla="*/ 320 w 320"/>
                  <a:gd name="T1" fmla="*/ 0 h 515"/>
                  <a:gd name="T2" fmla="*/ 7 w 320"/>
                  <a:gd name="T3" fmla="*/ 515 h 515"/>
                  <a:gd name="T4" fmla="*/ 0 w 320"/>
                  <a:gd name="T5" fmla="*/ 515 h 515"/>
                  <a:gd name="T6" fmla="*/ 312 w 320"/>
                  <a:gd name="T7" fmla="*/ 0 h 515"/>
                  <a:gd name="T8" fmla="*/ 320 w 320"/>
                  <a:gd name="T9" fmla="*/ 0 h 515"/>
                </a:gdLst>
                <a:ahLst/>
                <a:cxnLst>
                  <a:cxn ang="0">
                    <a:pos x="T0" y="T1"/>
                  </a:cxn>
                  <a:cxn ang="0">
                    <a:pos x="T2" y="T3"/>
                  </a:cxn>
                  <a:cxn ang="0">
                    <a:pos x="T4" y="T5"/>
                  </a:cxn>
                  <a:cxn ang="0">
                    <a:pos x="T6" y="T7"/>
                  </a:cxn>
                  <a:cxn ang="0">
                    <a:pos x="T8" y="T9"/>
                  </a:cxn>
                </a:cxnLst>
                <a:rect l="0" t="0" r="r" b="b"/>
                <a:pathLst>
                  <a:path w="320" h="515">
                    <a:moveTo>
                      <a:pt x="320" y="0"/>
                    </a:moveTo>
                    <a:lnTo>
                      <a:pt x="7" y="515"/>
                    </a:lnTo>
                    <a:lnTo>
                      <a:pt x="0" y="515"/>
                    </a:lnTo>
                    <a:lnTo>
                      <a:pt x="312" y="0"/>
                    </a:lnTo>
                    <a:lnTo>
                      <a:pt x="320" y="0"/>
                    </a:lnTo>
                    <a:close/>
                  </a:path>
                </a:pathLst>
              </a:custGeom>
              <a:solidFill>
                <a:srgbClr val="DCDCD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81" name="Freeform 132"/>
              <p:cNvSpPr/>
              <p:nvPr/>
            </p:nvSpPr>
            <p:spPr bwMode="auto">
              <a:xfrm>
                <a:off x="2456" y="1930"/>
                <a:ext cx="320" cy="515"/>
              </a:xfrm>
              <a:custGeom>
                <a:avLst/>
                <a:gdLst>
                  <a:gd name="T0" fmla="*/ 320 w 320"/>
                  <a:gd name="T1" fmla="*/ 0 h 515"/>
                  <a:gd name="T2" fmla="*/ 4 w 320"/>
                  <a:gd name="T3" fmla="*/ 515 h 515"/>
                  <a:gd name="T4" fmla="*/ 0 w 320"/>
                  <a:gd name="T5" fmla="*/ 515 h 515"/>
                  <a:gd name="T6" fmla="*/ 313 w 320"/>
                  <a:gd name="T7" fmla="*/ 0 h 515"/>
                  <a:gd name="T8" fmla="*/ 320 w 320"/>
                  <a:gd name="T9" fmla="*/ 0 h 515"/>
                </a:gdLst>
                <a:ahLst/>
                <a:cxnLst>
                  <a:cxn ang="0">
                    <a:pos x="T0" y="T1"/>
                  </a:cxn>
                  <a:cxn ang="0">
                    <a:pos x="T2" y="T3"/>
                  </a:cxn>
                  <a:cxn ang="0">
                    <a:pos x="T4" y="T5"/>
                  </a:cxn>
                  <a:cxn ang="0">
                    <a:pos x="T6" y="T7"/>
                  </a:cxn>
                  <a:cxn ang="0">
                    <a:pos x="T8" y="T9"/>
                  </a:cxn>
                </a:cxnLst>
                <a:rect l="0" t="0" r="r" b="b"/>
                <a:pathLst>
                  <a:path w="320" h="515">
                    <a:moveTo>
                      <a:pt x="320" y="0"/>
                    </a:moveTo>
                    <a:lnTo>
                      <a:pt x="4" y="515"/>
                    </a:lnTo>
                    <a:lnTo>
                      <a:pt x="0" y="515"/>
                    </a:lnTo>
                    <a:lnTo>
                      <a:pt x="313" y="0"/>
                    </a:lnTo>
                    <a:lnTo>
                      <a:pt x="320" y="0"/>
                    </a:lnTo>
                    <a:close/>
                  </a:path>
                </a:pathLst>
              </a:custGeom>
              <a:solidFill>
                <a:srgbClr val="DCDCD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82" name="Freeform 133"/>
              <p:cNvSpPr/>
              <p:nvPr/>
            </p:nvSpPr>
            <p:spPr bwMode="auto">
              <a:xfrm>
                <a:off x="2460" y="1930"/>
                <a:ext cx="320" cy="515"/>
              </a:xfrm>
              <a:custGeom>
                <a:avLst/>
                <a:gdLst>
                  <a:gd name="T0" fmla="*/ 320 w 320"/>
                  <a:gd name="T1" fmla="*/ 0 h 515"/>
                  <a:gd name="T2" fmla="*/ 8 w 320"/>
                  <a:gd name="T3" fmla="*/ 515 h 515"/>
                  <a:gd name="T4" fmla="*/ 0 w 320"/>
                  <a:gd name="T5" fmla="*/ 515 h 515"/>
                  <a:gd name="T6" fmla="*/ 316 w 320"/>
                  <a:gd name="T7" fmla="*/ 0 h 515"/>
                  <a:gd name="T8" fmla="*/ 320 w 320"/>
                  <a:gd name="T9" fmla="*/ 0 h 515"/>
                </a:gdLst>
                <a:ahLst/>
                <a:cxnLst>
                  <a:cxn ang="0">
                    <a:pos x="T0" y="T1"/>
                  </a:cxn>
                  <a:cxn ang="0">
                    <a:pos x="T2" y="T3"/>
                  </a:cxn>
                  <a:cxn ang="0">
                    <a:pos x="T4" y="T5"/>
                  </a:cxn>
                  <a:cxn ang="0">
                    <a:pos x="T6" y="T7"/>
                  </a:cxn>
                  <a:cxn ang="0">
                    <a:pos x="T8" y="T9"/>
                  </a:cxn>
                </a:cxnLst>
                <a:rect l="0" t="0" r="r" b="b"/>
                <a:pathLst>
                  <a:path w="320" h="515">
                    <a:moveTo>
                      <a:pt x="320" y="0"/>
                    </a:moveTo>
                    <a:lnTo>
                      <a:pt x="8" y="515"/>
                    </a:lnTo>
                    <a:lnTo>
                      <a:pt x="0" y="515"/>
                    </a:lnTo>
                    <a:lnTo>
                      <a:pt x="316" y="0"/>
                    </a:lnTo>
                    <a:lnTo>
                      <a:pt x="320" y="0"/>
                    </a:lnTo>
                    <a:close/>
                  </a:path>
                </a:pathLst>
              </a:custGeom>
              <a:solidFill>
                <a:srgbClr val="DCDCD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83" name="Freeform 134"/>
              <p:cNvSpPr/>
              <p:nvPr/>
            </p:nvSpPr>
            <p:spPr bwMode="auto">
              <a:xfrm>
                <a:off x="2468" y="1930"/>
                <a:ext cx="316" cy="515"/>
              </a:xfrm>
              <a:custGeom>
                <a:avLst/>
                <a:gdLst>
                  <a:gd name="T0" fmla="*/ 316 w 316"/>
                  <a:gd name="T1" fmla="*/ 0 h 515"/>
                  <a:gd name="T2" fmla="*/ 3 w 316"/>
                  <a:gd name="T3" fmla="*/ 515 h 515"/>
                  <a:gd name="T4" fmla="*/ 0 w 316"/>
                  <a:gd name="T5" fmla="*/ 515 h 515"/>
                  <a:gd name="T6" fmla="*/ 312 w 316"/>
                  <a:gd name="T7" fmla="*/ 0 h 515"/>
                  <a:gd name="T8" fmla="*/ 316 w 316"/>
                  <a:gd name="T9" fmla="*/ 0 h 515"/>
                </a:gdLst>
                <a:ahLst/>
                <a:cxnLst>
                  <a:cxn ang="0">
                    <a:pos x="T0" y="T1"/>
                  </a:cxn>
                  <a:cxn ang="0">
                    <a:pos x="T2" y="T3"/>
                  </a:cxn>
                  <a:cxn ang="0">
                    <a:pos x="T4" y="T5"/>
                  </a:cxn>
                  <a:cxn ang="0">
                    <a:pos x="T6" y="T7"/>
                  </a:cxn>
                  <a:cxn ang="0">
                    <a:pos x="T8" y="T9"/>
                  </a:cxn>
                </a:cxnLst>
                <a:rect l="0" t="0" r="r" b="b"/>
                <a:pathLst>
                  <a:path w="316" h="515">
                    <a:moveTo>
                      <a:pt x="316" y="0"/>
                    </a:moveTo>
                    <a:lnTo>
                      <a:pt x="3" y="515"/>
                    </a:lnTo>
                    <a:lnTo>
                      <a:pt x="0" y="515"/>
                    </a:lnTo>
                    <a:lnTo>
                      <a:pt x="312" y="0"/>
                    </a:lnTo>
                    <a:lnTo>
                      <a:pt x="316" y="0"/>
                    </a:lnTo>
                    <a:close/>
                  </a:path>
                </a:pathLst>
              </a:custGeom>
              <a:solidFill>
                <a:srgbClr val="DBDAD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84" name="Freeform 135"/>
              <p:cNvSpPr/>
              <p:nvPr/>
            </p:nvSpPr>
            <p:spPr bwMode="auto">
              <a:xfrm>
                <a:off x="2471" y="1930"/>
                <a:ext cx="317" cy="515"/>
              </a:xfrm>
              <a:custGeom>
                <a:avLst/>
                <a:gdLst>
                  <a:gd name="T0" fmla="*/ 317 w 317"/>
                  <a:gd name="T1" fmla="*/ 0 h 515"/>
                  <a:gd name="T2" fmla="*/ 4 w 317"/>
                  <a:gd name="T3" fmla="*/ 515 h 515"/>
                  <a:gd name="T4" fmla="*/ 0 w 317"/>
                  <a:gd name="T5" fmla="*/ 515 h 515"/>
                  <a:gd name="T6" fmla="*/ 313 w 317"/>
                  <a:gd name="T7" fmla="*/ 0 h 515"/>
                  <a:gd name="T8" fmla="*/ 317 w 317"/>
                  <a:gd name="T9" fmla="*/ 0 h 515"/>
                </a:gdLst>
                <a:ahLst/>
                <a:cxnLst>
                  <a:cxn ang="0">
                    <a:pos x="T0" y="T1"/>
                  </a:cxn>
                  <a:cxn ang="0">
                    <a:pos x="T2" y="T3"/>
                  </a:cxn>
                  <a:cxn ang="0">
                    <a:pos x="T4" y="T5"/>
                  </a:cxn>
                  <a:cxn ang="0">
                    <a:pos x="T6" y="T7"/>
                  </a:cxn>
                  <a:cxn ang="0">
                    <a:pos x="T8" y="T9"/>
                  </a:cxn>
                </a:cxnLst>
                <a:rect l="0" t="0" r="r" b="b"/>
                <a:pathLst>
                  <a:path w="317" h="515">
                    <a:moveTo>
                      <a:pt x="317" y="0"/>
                    </a:moveTo>
                    <a:lnTo>
                      <a:pt x="4" y="515"/>
                    </a:lnTo>
                    <a:lnTo>
                      <a:pt x="0" y="515"/>
                    </a:lnTo>
                    <a:lnTo>
                      <a:pt x="313" y="0"/>
                    </a:lnTo>
                    <a:lnTo>
                      <a:pt x="317" y="0"/>
                    </a:lnTo>
                    <a:close/>
                  </a:path>
                </a:pathLst>
              </a:custGeom>
              <a:solidFill>
                <a:srgbClr val="DBDAD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85" name="Freeform 136"/>
              <p:cNvSpPr/>
              <p:nvPr/>
            </p:nvSpPr>
            <p:spPr bwMode="auto">
              <a:xfrm>
                <a:off x="2475" y="1930"/>
                <a:ext cx="317" cy="515"/>
              </a:xfrm>
              <a:custGeom>
                <a:avLst/>
                <a:gdLst>
                  <a:gd name="T0" fmla="*/ 317 w 317"/>
                  <a:gd name="T1" fmla="*/ 0 h 515"/>
                  <a:gd name="T2" fmla="*/ 8 w 317"/>
                  <a:gd name="T3" fmla="*/ 515 h 515"/>
                  <a:gd name="T4" fmla="*/ 0 w 317"/>
                  <a:gd name="T5" fmla="*/ 515 h 515"/>
                  <a:gd name="T6" fmla="*/ 313 w 317"/>
                  <a:gd name="T7" fmla="*/ 0 h 515"/>
                  <a:gd name="T8" fmla="*/ 317 w 317"/>
                  <a:gd name="T9" fmla="*/ 0 h 515"/>
                </a:gdLst>
                <a:ahLst/>
                <a:cxnLst>
                  <a:cxn ang="0">
                    <a:pos x="T0" y="T1"/>
                  </a:cxn>
                  <a:cxn ang="0">
                    <a:pos x="T2" y="T3"/>
                  </a:cxn>
                  <a:cxn ang="0">
                    <a:pos x="T4" y="T5"/>
                  </a:cxn>
                  <a:cxn ang="0">
                    <a:pos x="T6" y="T7"/>
                  </a:cxn>
                  <a:cxn ang="0">
                    <a:pos x="T8" y="T9"/>
                  </a:cxn>
                </a:cxnLst>
                <a:rect l="0" t="0" r="r" b="b"/>
                <a:pathLst>
                  <a:path w="317" h="515">
                    <a:moveTo>
                      <a:pt x="317" y="0"/>
                    </a:moveTo>
                    <a:lnTo>
                      <a:pt x="8" y="515"/>
                    </a:lnTo>
                    <a:lnTo>
                      <a:pt x="0" y="515"/>
                    </a:lnTo>
                    <a:lnTo>
                      <a:pt x="313" y="0"/>
                    </a:lnTo>
                    <a:lnTo>
                      <a:pt x="317" y="0"/>
                    </a:lnTo>
                    <a:close/>
                  </a:path>
                </a:pathLst>
              </a:custGeom>
              <a:solidFill>
                <a:srgbClr val="DBDAD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86" name="Freeform 137"/>
              <p:cNvSpPr/>
              <p:nvPr/>
            </p:nvSpPr>
            <p:spPr bwMode="auto">
              <a:xfrm>
                <a:off x="2479" y="1930"/>
                <a:ext cx="320" cy="515"/>
              </a:xfrm>
              <a:custGeom>
                <a:avLst/>
                <a:gdLst>
                  <a:gd name="T0" fmla="*/ 320 w 320"/>
                  <a:gd name="T1" fmla="*/ 0 h 515"/>
                  <a:gd name="T2" fmla="*/ 4 w 320"/>
                  <a:gd name="T3" fmla="*/ 515 h 515"/>
                  <a:gd name="T4" fmla="*/ 0 w 320"/>
                  <a:gd name="T5" fmla="*/ 515 h 515"/>
                  <a:gd name="T6" fmla="*/ 313 w 320"/>
                  <a:gd name="T7" fmla="*/ 0 h 515"/>
                  <a:gd name="T8" fmla="*/ 320 w 320"/>
                  <a:gd name="T9" fmla="*/ 0 h 515"/>
                </a:gdLst>
                <a:ahLst/>
                <a:cxnLst>
                  <a:cxn ang="0">
                    <a:pos x="T0" y="T1"/>
                  </a:cxn>
                  <a:cxn ang="0">
                    <a:pos x="T2" y="T3"/>
                  </a:cxn>
                  <a:cxn ang="0">
                    <a:pos x="T4" y="T5"/>
                  </a:cxn>
                  <a:cxn ang="0">
                    <a:pos x="T6" y="T7"/>
                  </a:cxn>
                  <a:cxn ang="0">
                    <a:pos x="T8" y="T9"/>
                  </a:cxn>
                </a:cxnLst>
                <a:rect l="0" t="0" r="r" b="b"/>
                <a:pathLst>
                  <a:path w="320" h="515">
                    <a:moveTo>
                      <a:pt x="320" y="0"/>
                    </a:moveTo>
                    <a:lnTo>
                      <a:pt x="4" y="515"/>
                    </a:lnTo>
                    <a:lnTo>
                      <a:pt x="0" y="515"/>
                    </a:lnTo>
                    <a:lnTo>
                      <a:pt x="313" y="0"/>
                    </a:lnTo>
                    <a:lnTo>
                      <a:pt x="320" y="0"/>
                    </a:lnTo>
                    <a:close/>
                  </a:path>
                </a:pathLst>
              </a:custGeom>
              <a:solidFill>
                <a:srgbClr val="DBDAD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87" name="Freeform 138"/>
              <p:cNvSpPr/>
              <p:nvPr/>
            </p:nvSpPr>
            <p:spPr bwMode="auto">
              <a:xfrm>
                <a:off x="2487" y="1930"/>
                <a:ext cx="316" cy="515"/>
              </a:xfrm>
              <a:custGeom>
                <a:avLst/>
                <a:gdLst>
                  <a:gd name="T0" fmla="*/ 316 w 316"/>
                  <a:gd name="T1" fmla="*/ 0 h 515"/>
                  <a:gd name="T2" fmla="*/ 3 w 316"/>
                  <a:gd name="T3" fmla="*/ 515 h 515"/>
                  <a:gd name="T4" fmla="*/ 0 w 316"/>
                  <a:gd name="T5" fmla="*/ 515 h 515"/>
                  <a:gd name="T6" fmla="*/ 312 w 316"/>
                  <a:gd name="T7" fmla="*/ 0 h 515"/>
                  <a:gd name="T8" fmla="*/ 316 w 316"/>
                  <a:gd name="T9" fmla="*/ 0 h 515"/>
                </a:gdLst>
                <a:ahLst/>
                <a:cxnLst>
                  <a:cxn ang="0">
                    <a:pos x="T0" y="T1"/>
                  </a:cxn>
                  <a:cxn ang="0">
                    <a:pos x="T2" y="T3"/>
                  </a:cxn>
                  <a:cxn ang="0">
                    <a:pos x="T4" y="T5"/>
                  </a:cxn>
                  <a:cxn ang="0">
                    <a:pos x="T6" y="T7"/>
                  </a:cxn>
                  <a:cxn ang="0">
                    <a:pos x="T8" y="T9"/>
                  </a:cxn>
                </a:cxnLst>
                <a:rect l="0" t="0" r="r" b="b"/>
                <a:pathLst>
                  <a:path w="316" h="515">
                    <a:moveTo>
                      <a:pt x="316" y="0"/>
                    </a:moveTo>
                    <a:lnTo>
                      <a:pt x="3" y="515"/>
                    </a:lnTo>
                    <a:lnTo>
                      <a:pt x="0" y="515"/>
                    </a:lnTo>
                    <a:lnTo>
                      <a:pt x="312" y="0"/>
                    </a:lnTo>
                    <a:lnTo>
                      <a:pt x="316" y="0"/>
                    </a:lnTo>
                    <a:close/>
                  </a:path>
                </a:pathLst>
              </a:custGeom>
              <a:solidFill>
                <a:srgbClr val="DBDAD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88" name="Freeform 139"/>
              <p:cNvSpPr/>
              <p:nvPr/>
            </p:nvSpPr>
            <p:spPr bwMode="auto">
              <a:xfrm>
                <a:off x="2490" y="1930"/>
                <a:ext cx="321" cy="515"/>
              </a:xfrm>
              <a:custGeom>
                <a:avLst/>
                <a:gdLst>
                  <a:gd name="T0" fmla="*/ 321 w 321"/>
                  <a:gd name="T1" fmla="*/ 0 h 515"/>
                  <a:gd name="T2" fmla="*/ 8 w 321"/>
                  <a:gd name="T3" fmla="*/ 515 h 515"/>
                  <a:gd name="T4" fmla="*/ 0 w 321"/>
                  <a:gd name="T5" fmla="*/ 515 h 515"/>
                  <a:gd name="T6" fmla="*/ 317 w 321"/>
                  <a:gd name="T7" fmla="*/ 0 h 515"/>
                  <a:gd name="T8" fmla="*/ 321 w 321"/>
                  <a:gd name="T9" fmla="*/ 0 h 515"/>
                </a:gdLst>
                <a:ahLst/>
                <a:cxnLst>
                  <a:cxn ang="0">
                    <a:pos x="T0" y="T1"/>
                  </a:cxn>
                  <a:cxn ang="0">
                    <a:pos x="T2" y="T3"/>
                  </a:cxn>
                  <a:cxn ang="0">
                    <a:pos x="T4" y="T5"/>
                  </a:cxn>
                  <a:cxn ang="0">
                    <a:pos x="T6" y="T7"/>
                  </a:cxn>
                  <a:cxn ang="0">
                    <a:pos x="T8" y="T9"/>
                  </a:cxn>
                </a:cxnLst>
                <a:rect l="0" t="0" r="r" b="b"/>
                <a:pathLst>
                  <a:path w="321" h="515">
                    <a:moveTo>
                      <a:pt x="321" y="0"/>
                    </a:moveTo>
                    <a:lnTo>
                      <a:pt x="8" y="515"/>
                    </a:lnTo>
                    <a:lnTo>
                      <a:pt x="0" y="515"/>
                    </a:lnTo>
                    <a:lnTo>
                      <a:pt x="317" y="0"/>
                    </a:lnTo>
                    <a:lnTo>
                      <a:pt x="321" y="0"/>
                    </a:lnTo>
                    <a:close/>
                  </a:path>
                </a:pathLst>
              </a:custGeom>
              <a:solidFill>
                <a:srgbClr val="DBDAD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89" name="Freeform 140"/>
              <p:cNvSpPr/>
              <p:nvPr/>
            </p:nvSpPr>
            <p:spPr bwMode="auto">
              <a:xfrm>
                <a:off x="2498" y="1930"/>
                <a:ext cx="316" cy="515"/>
              </a:xfrm>
              <a:custGeom>
                <a:avLst/>
                <a:gdLst>
                  <a:gd name="T0" fmla="*/ 316 w 316"/>
                  <a:gd name="T1" fmla="*/ 0 h 515"/>
                  <a:gd name="T2" fmla="*/ 4 w 316"/>
                  <a:gd name="T3" fmla="*/ 515 h 515"/>
                  <a:gd name="T4" fmla="*/ 0 w 316"/>
                  <a:gd name="T5" fmla="*/ 515 h 515"/>
                  <a:gd name="T6" fmla="*/ 313 w 316"/>
                  <a:gd name="T7" fmla="*/ 0 h 515"/>
                  <a:gd name="T8" fmla="*/ 316 w 316"/>
                  <a:gd name="T9" fmla="*/ 0 h 515"/>
                </a:gdLst>
                <a:ahLst/>
                <a:cxnLst>
                  <a:cxn ang="0">
                    <a:pos x="T0" y="T1"/>
                  </a:cxn>
                  <a:cxn ang="0">
                    <a:pos x="T2" y="T3"/>
                  </a:cxn>
                  <a:cxn ang="0">
                    <a:pos x="T4" y="T5"/>
                  </a:cxn>
                  <a:cxn ang="0">
                    <a:pos x="T6" y="T7"/>
                  </a:cxn>
                  <a:cxn ang="0">
                    <a:pos x="T8" y="T9"/>
                  </a:cxn>
                </a:cxnLst>
                <a:rect l="0" t="0" r="r" b="b"/>
                <a:pathLst>
                  <a:path w="316" h="515">
                    <a:moveTo>
                      <a:pt x="316" y="0"/>
                    </a:moveTo>
                    <a:lnTo>
                      <a:pt x="4" y="515"/>
                    </a:lnTo>
                    <a:lnTo>
                      <a:pt x="0" y="515"/>
                    </a:lnTo>
                    <a:lnTo>
                      <a:pt x="313" y="0"/>
                    </a:lnTo>
                    <a:lnTo>
                      <a:pt x="316" y="0"/>
                    </a:lnTo>
                    <a:close/>
                  </a:path>
                </a:pathLst>
              </a:custGeom>
              <a:solidFill>
                <a:srgbClr val="D8D9D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90" name="Freeform 141"/>
              <p:cNvSpPr/>
              <p:nvPr/>
            </p:nvSpPr>
            <p:spPr bwMode="auto">
              <a:xfrm>
                <a:off x="2502" y="1930"/>
                <a:ext cx="320" cy="515"/>
              </a:xfrm>
              <a:custGeom>
                <a:avLst/>
                <a:gdLst>
                  <a:gd name="T0" fmla="*/ 320 w 320"/>
                  <a:gd name="T1" fmla="*/ 0 h 515"/>
                  <a:gd name="T2" fmla="*/ 4 w 320"/>
                  <a:gd name="T3" fmla="*/ 515 h 515"/>
                  <a:gd name="T4" fmla="*/ 0 w 320"/>
                  <a:gd name="T5" fmla="*/ 515 h 515"/>
                  <a:gd name="T6" fmla="*/ 312 w 320"/>
                  <a:gd name="T7" fmla="*/ 0 h 515"/>
                  <a:gd name="T8" fmla="*/ 320 w 320"/>
                  <a:gd name="T9" fmla="*/ 0 h 515"/>
                </a:gdLst>
                <a:ahLst/>
                <a:cxnLst>
                  <a:cxn ang="0">
                    <a:pos x="T0" y="T1"/>
                  </a:cxn>
                  <a:cxn ang="0">
                    <a:pos x="T2" y="T3"/>
                  </a:cxn>
                  <a:cxn ang="0">
                    <a:pos x="T4" y="T5"/>
                  </a:cxn>
                  <a:cxn ang="0">
                    <a:pos x="T6" y="T7"/>
                  </a:cxn>
                  <a:cxn ang="0">
                    <a:pos x="T8" y="T9"/>
                  </a:cxn>
                </a:cxnLst>
                <a:rect l="0" t="0" r="r" b="b"/>
                <a:pathLst>
                  <a:path w="320" h="515">
                    <a:moveTo>
                      <a:pt x="320" y="0"/>
                    </a:moveTo>
                    <a:lnTo>
                      <a:pt x="4" y="515"/>
                    </a:lnTo>
                    <a:lnTo>
                      <a:pt x="0" y="515"/>
                    </a:lnTo>
                    <a:lnTo>
                      <a:pt x="312" y="0"/>
                    </a:lnTo>
                    <a:lnTo>
                      <a:pt x="320" y="0"/>
                    </a:lnTo>
                    <a:close/>
                  </a:path>
                </a:pathLst>
              </a:custGeom>
              <a:solidFill>
                <a:srgbClr val="D8D9D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91" name="Freeform 142"/>
              <p:cNvSpPr/>
              <p:nvPr/>
            </p:nvSpPr>
            <p:spPr bwMode="auto">
              <a:xfrm>
                <a:off x="2506" y="1930"/>
                <a:ext cx="316" cy="515"/>
              </a:xfrm>
              <a:custGeom>
                <a:avLst/>
                <a:gdLst>
                  <a:gd name="T0" fmla="*/ 316 w 316"/>
                  <a:gd name="T1" fmla="*/ 0 h 515"/>
                  <a:gd name="T2" fmla="*/ 4 w 316"/>
                  <a:gd name="T3" fmla="*/ 515 h 515"/>
                  <a:gd name="T4" fmla="*/ 0 w 316"/>
                  <a:gd name="T5" fmla="*/ 515 h 515"/>
                  <a:gd name="T6" fmla="*/ 312 w 316"/>
                  <a:gd name="T7" fmla="*/ 0 h 515"/>
                  <a:gd name="T8" fmla="*/ 316 w 316"/>
                  <a:gd name="T9" fmla="*/ 0 h 515"/>
                </a:gdLst>
                <a:ahLst/>
                <a:cxnLst>
                  <a:cxn ang="0">
                    <a:pos x="T0" y="T1"/>
                  </a:cxn>
                  <a:cxn ang="0">
                    <a:pos x="T2" y="T3"/>
                  </a:cxn>
                  <a:cxn ang="0">
                    <a:pos x="T4" y="T5"/>
                  </a:cxn>
                  <a:cxn ang="0">
                    <a:pos x="T6" y="T7"/>
                  </a:cxn>
                  <a:cxn ang="0">
                    <a:pos x="T8" y="T9"/>
                  </a:cxn>
                </a:cxnLst>
                <a:rect l="0" t="0" r="r" b="b"/>
                <a:pathLst>
                  <a:path w="316" h="515">
                    <a:moveTo>
                      <a:pt x="316" y="0"/>
                    </a:moveTo>
                    <a:lnTo>
                      <a:pt x="4" y="515"/>
                    </a:lnTo>
                    <a:lnTo>
                      <a:pt x="0" y="515"/>
                    </a:lnTo>
                    <a:lnTo>
                      <a:pt x="312" y="0"/>
                    </a:lnTo>
                    <a:lnTo>
                      <a:pt x="316" y="0"/>
                    </a:lnTo>
                    <a:close/>
                  </a:path>
                </a:pathLst>
              </a:custGeom>
              <a:solidFill>
                <a:srgbClr val="D8D7D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92" name="Freeform 143"/>
              <p:cNvSpPr/>
              <p:nvPr/>
            </p:nvSpPr>
            <p:spPr bwMode="auto">
              <a:xfrm>
                <a:off x="2510" y="1930"/>
                <a:ext cx="320" cy="515"/>
              </a:xfrm>
              <a:custGeom>
                <a:avLst/>
                <a:gdLst>
                  <a:gd name="T0" fmla="*/ 320 w 320"/>
                  <a:gd name="T1" fmla="*/ 0 h 515"/>
                  <a:gd name="T2" fmla="*/ 7 w 320"/>
                  <a:gd name="T3" fmla="*/ 515 h 515"/>
                  <a:gd name="T4" fmla="*/ 0 w 320"/>
                  <a:gd name="T5" fmla="*/ 515 h 515"/>
                  <a:gd name="T6" fmla="*/ 316 w 320"/>
                  <a:gd name="T7" fmla="*/ 0 h 515"/>
                  <a:gd name="T8" fmla="*/ 316 w 320"/>
                  <a:gd name="T9" fmla="*/ 0 h 515"/>
                  <a:gd name="T10" fmla="*/ 320 w 320"/>
                  <a:gd name="T11" fmla="*/ 0 h 515"/>
                </a:gdLst>
                <a:ahLst/>
                <a:cxnLst>
                  <a:cxn ang="0">
                    <a:pos x="T0" y="T1"/>
                  </a:cxn>
                  <a:cxn ang="0">
                    <a:pos x="T2" y="T3"/>
                  </a:cxn>
                  <a:cxn ang="0">
                    <a:pos x="T4" y="T5"/>
                  </a:cxn>
                  <a:cxn ang="0">
                    <a:pos x="T6" y="T7"/>
                  </a:cxn>
                  <a:cxn ang="0">
                    <a:pos x="T8" y="T9"/>
                  </a:cxn>
                  <a:cxn ang="0">
                    <a:pos x="T10" y="T11"/>
                  </a:cxn>
                </a:cxnLst>
                <a:rect l="0" t="0" r="r" b="b"/>
                <a:pathLst>
                  <a:path w="320" h="515">
                    <a:moveTo>
                      <a:pt x="320" y="0"/>
                    </a:moveTo>
                    <a:lnTo>
                      <a:pt x="7" y="515"/>
                    </a:lnTo>
                    <a:lnTo>
                      <a:pt x="0" y="515"/>
                    </a:lnTo>
                    <a:lnTo>
                      <a:pt x="316" y="0"/>
                    </a:lnTo>
                    <a:lnTo>
                      <a:pt x="316" y="0"/>
                    </a:lnTo>
                    <a:lnTo>
                      <a:pt x="320" y="0"/>
                    </a:lnTo>
                    <a:close/>
                  </a:path>
                </a:pathLst>
              </a:custGeom>
              <a:solidFill>
                <a:srgbClr val="D8D7D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93" name="Freeform 144"/>
              <p:cNvSpPr/>
              <p:nvPr/>
            </p:nvSpPr>
            <p:spPr bwMode="auto">
              <a:xfrm>
                <a:off x="2517" y="1930"/>
                <a:ext cx="316" cy="515"/>
              </a:xfrm>
              <a:custGeom>
                <a:avLst/>
                <a:gdLst>
                  <a:gd name="T0" fmla="*/ 316 w 316"/>
                  <a:gd name="T1" fmla="*/ 0 h 515"/>
                  <a:gd name="T2" fmla="*/ 4 w 316"/>
                  <a:gd name="T3" fmla="*/ 515 h 515"/>
                  <a:gd name="T4" fmla="*/ 0 w 316"/>
                  <a:gd name="T5" fmla="*/ 515 h 515"/>
                  <a:gd name="T6" fmla="*/ 313 w 316"/>
                  <a:gd name="T7" fmla="*/ 0 h 515"/>
                  <a:gd name="T8" fmla="*/ 316 w 316"/>
                  <a:gd name="T9" fmla="*/ 0 h 515"/>
                  <a:gd name="T10" fmla="*/ 316 w 316"/>
                  <a:gd name="T11" fmla="*/ 0 h 515"/>
                </a:gdLst>
                <a:ahLst/>
                <a:cxnLst>
                  <a:cxn ang="0">
                    <a:pos x="T0" y="T1"/>
                  </a:cxn>
                  <a:cxn ang="0">
                    <a:pos x="T2" y="T3"/>
                  </a:cxn>
                  <a:cxn ang="0">
                    <a:pos x="T4" y="T5"/>
                  </a:cxn>
                  <a:cxn ang="0">
                    <a:pos x="T6" y="T7"/>
                  </a:cxn>
                  <a:cxn ang="0">
                    <a:pos x="T8" y="T9"/>
                  </a:cxn>
                  <a:cxn ang="0">
                    <a:pos x="T10" y="T11"/>
                  </a:cxn>
                </a:cxnLst>
                <a:rect l="0" t="0" r="r" b="b"/>
                <a:pathLst>
                  <a:path w="316" h="515">
                    <a:moveTo>
                      <a:pt x="316" y="0"/>
                    </a:moveTo>
                    <a:lnTo>
                      <a:pt x="4" y="515"/>
                    </a:lnTo>
                    <a:lnTo>
                      <a:pt x="0" y="515"/>
                    </a:lnTo>
                    <a:lnTo>
                      <a:pt x="313" y="0"/>
                    </a:lnTo>
                    <a:lnTo>
                      <a:pt x="316" y="0"/>
                    </a:lnTo>
                    <a:lnTo>
                      <a:pt x="316" y="0"/>
                    </a:lnTo>
                    <a:close/>
                  </a:path>
                </a:pathLst>
              </a:custGeom>
              <a:solidFill>
                <a:srgbClr val="D8D7D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94" name="Freeform 145"/>
              <p:cNvSpPr/>
              <p:nvPr/>
            </p:nvSpPr>
            <p:spPr bwMode="auto">
              <a:xfrm>
                <a:off x="2521" y="1933"/>
                <a:ext cx="316" cy="512"/>
              </a:xfrm>
              <a:custGeom>
                <a:avLst/>
                <a:gdLst>
                  <a:gd name="T0" fmla="*/ 316 w 316"/>
                  <a:gd name="T1" fmla="*/ 0 h 512"/>
                  <a:gd name="T2" fmla="*/ 8 w 316"/>
                  <a:gd name="T3" fmla="*/ 512 h 512"/>
                  <a:gd name="T4" fmla="*/ 0 w 316"/>
                  <a:gd name="T5" fmla="*/ 512 h 512"/>
                  <a:gd name="T6" fmla="*/ 312 w 316"/>
                  <a:gd name="T7" fmla="*/ 0 h 512"/>
                  <a:gd name="T8" fmla="*/ 316 w 316"/>
                  <a:gd name="T9" fmla="*/ 0 h 512"/>
                  <a:gd name="T10" fmla="*/ 316 w 316"/>
                  <a:gd name="T11" fmla="*/ 0 h 512"/>
                </a:gdLst>
                <a:ahLst/>
                <a:cxnLst>
                  <a:cxn ang="0">
                    <a:pos x="T0" y="T1"/>
                  </a:cxn>
                  <a:cxn ang="0">
                    <a:pos x="T2" y="T3"/>
                  </a:cxn>
                  <a:cxn ang="0">
                    <a:pos x="T4" y="T5"/>
                  </a:cxn>
                  <a:cxn ang="0">
                    <a:pos x="T6" y="T7"/>
                  </a:cxn>
                  <a:cxn ang="0">
                    <a:pos x="T8" y="T9"/>
                  </a:cxn>
                  <a:cxn ang="0">
                    <a:pos x="T10" y="T11"/>
                  </a:cxn>
                </a:cxnLst>
                <a:rect l="0" t="0" r="r" b="b"/>
                <a:pathLst>
                  <a:path w="316" h="512">
                    <a:moveTo>
                      <a:pt x="316" y="0"/>
                    </a:moveTo>
                    <a:lnTo>
                      <a:pt x="8" y="512"/>
                    </a:lnTo>
                    <a:lnTo>
                      <a:pt x="0" y="512"/>
                    </a:lnTo>
                    <a:lnTo>
                      <a:pt x="312" y="0"/>
                    </a:lnTo>
                    <a:lnTo>
                      <a:pt x="316" y="0"/>
                    </a:lnTo>
                    <a:lnTo>
                      <a:pt x="316" y="0"/>
                    </a:lnTo>
                    <a:close/>
                  </a:path>
                </a:pathLst>
              </a:custGeom>
              <a:solidFill>
                <a:srgbClr val="D8D7D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95" name="Freeform 146"/>
              <p:cNvSpPr/>
              <p:nvPr/>
            </p:nvSpPr>
            <p:spPr bwMode="auto">
              <a:xfrm>
                <a:off x="2529" y="1933"/>
                <a:ext cx="312" cy="512"/>
              </a:xfrm>
              <a:custGeom>
                <a:avLst/>
                <a:gdLst>
                  <a:gd name="T0" fmla="*/ 312 w 312"/>
                  <a:gd name="T1" fmla="*/ 0 h 512"/>
                  <a:gd name="T2" fmla="*/ 3 w 312"/>
                  <a:gd name="T3" fmla="*/ 512 h 512"/>
                  <a:gd name="T4" fmla="*/ 0 w 312"/>
                  <a:gd name="T5" fmla="*/ 512 h 512"/>
                  <a:gd name="T6" fmla="*/ 308 w 312"/>
                  <a:gd name="T7" fmla="*/ 0 h 512"/>
                  <a:gd name="T8" fmla="*/ 308 w 312"/>
                  <a:gd name="T9" fmla="*/ 0 h 512"/>
                  <a:gd name="T10" fmla="*/ 312 w 312"/>
                  <a:gd name="T11" fmla="*/ 0 h 512"/>
                </a:gdLst>
                <a:ahLst/>
                <a:cxnLst>
                  <a:cxn ang="0">
                    <a:pos x="T0" y="T1"/>
                  </a:cxn>
                  <a:cxn ang="0">
                    <a:pos x="T2" y="T3"/>
                  </a:cxn>
                  <a:cxn ang="0">
                    <a:pos x="T4" y="T5"/>
                  </a:cxn>
                  <a:cxn ang="0">
                    <a:pos x="T6" y="T7"/>
                  </a:cxn>
                  <a:cxn ang="0">
                    <a:pos x="T8" y="T9"/>
                  </a:cxn>
                  <a:cxn ang="0">
                    <a:pos x="T10" y="T11"/>
                  </a:cxn>
                </a:cxnLst>
                <a:rect l="0" t="0" r="r" b="b"/>
                <a:pathLst>
                  <a:path w="312" h="512">
                    <a:moveTo>
                      <a:pt x="312" y="0"/>
                    </a:moveTo>
                    <a:lnTo>
                      <a:pt x="3" y="512"/>
                    </a:lnTo>
                    <a:lnTo>
                      <a:pt x="0" y="512"/>
                    </a:lnTo>
                    <a:lnTo>
                      <a:pt x="308" y="0"/>
                    </a:lnTo>
                    <a:lnTo>
                      <a:pt x="308" y="0"/>
                    </a:lnTo>
                    <a:lnTo>
                      <a:pt x="312" y="0"/>
                    </a:lnTo>
                    <a:close/>
                  </a:path>
                </a:pathLst>
              </a:custGeom>
              <a:solidFill>
                <a:srgbClr val="D8D7D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96" name="Freeform 147"/>
              <p:cNvSpPr/>
              <p:nvPr/>
            </p:nvSpPr>
            <p:spPr bwMode="auto">
              <a:xfrm>
                <a:off x="2529" y="1933"/>
                <a:ext cx="316" cy="512"/>
              </a:xfrm>
              <a:custGeom>
                <a:avLst/>
                <a:gdLst>
                  <a:gd name="T0" fmla="*/ 316 w 316"/>
                  <a:gd name="T1" fmla="*/ 4 h 512"/>
                  <a:gd name="T2" fmla="*/ 7 w 316"/>
                  <a:gd name="T3" fmla="*/ 512 h 512"/>
                  <a:gd name="T4" fmla="*/ 0 w 316"/>
                  <a:gd name="T5" fmla="*/ 512 h 512"/>
                  <a:gd name="T6" fmla="*/ 312 w 316"/>
                  <a:gd name="T7" fmla="*/ 0 h 512"/>
                  <a:gd name="T8" fmla="*/ 316 w 316"/>
                  <a:gd name="T9" fmla="*/ 4 h 512"/>
                  <a:gd name="T10" fmla="*/ 316 w 316"/>
                  <a:gd name="T11" fmla="*/ 4 h 512"/>
                </a:gdLst>
                <a:ahLst/>
                <a:cxnLst>
                  <a:cxn ang="0">
                    <a:pos x="T0" y="T1"/>
                  </a:cxn>
                  <a:cxn ang="0">
                    <a:pos x="T2" y="T3"/>
                  </a:cxn>
                  <a:cxn ang="0">
                    <a:pos x="T4" y="T5"/>
                  </a:cxn>
                  <a:cxn ang="0">
                    <a:pos x="T6" y="T7"/>
                  </a:cxn>
                  <a:cxn ang="0">
                    <a:pos x="T8" y="T9"/>
                  </a:cxn>
                  <a:cxn ang="0">
                    <a:pos x="T10" y="T11"/>
                  </a:cxn>
                </a:cxnLst>
                <a:rect l="0" t="0" r="r" b="b"/>
                <a:pathLst>
                  <a:path w="316" h="512">
                    <a:moveTo>
                      <a:pt x="316" y="4"/>
                    </a:moveTo>
                    <a:lnTo>
                      <a:pt x="7" y="512"/>
                    </a:lnTo>
                    <a:lnTo>
                      <a:pt x="0" y="512"/>
                    </a:lnTo>
                    <a:lnTo>
                      <a:pt x="312" y="0"/>
                    </a:lnTo>
                    <a:lnTo>
                      <a:pt x="316" y="4"/>
                    </a:lnTo>
                    <a:lnTo>
                      <a:pt x="316" y="4"/>
                    </a:lnTo>
                    <a:close/>
                  </a:path>
                </a:pathLst>
              </a:custGeom>
              <a:solidFill>
                <a:srgbClr val="D8D7D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97" name="Freeform 148"/>
              <p:cNvSpPr/>
              <p:nvPr/>
            </p:nvSpPr>
            <p:spPr bwMode="auto">
              <a:xfrm>
                <a:off x="2536" y="1937"/>
                <a:ext cx="313" cy="508"/>
              </a:xfrm>
              <a:custGeom>
                <a:avLst/>
                <a:gdLst>
                  <a:gd name="T0" fmla="*/ 313 w 313"/>
                  <a:gd name="T1" fmla="*/ 0 h 508"/>
                  <a:gd name="T2" fmla="*/ 8 w 313"/>
                  <a:gd name="T3" fmla="*/ 508 h 508"/>
                  <a:gd name="T4" fmla="*/ 0 w 313"/>
                  <a:gd name="T5" fmla="*/ 508 h 508"/>
                  <a:gd name="T6" fmla="*/ 309 w 313"/>
                  <a:gd name="T7" fmla="*/ 0 h 508"/>
                  <a:gd name="T8" fmla="*/ 313 w 313"/>
                  <a:gd name="T9" fmla="*/ 0 h 508"/>
                  <a:gd name="T10" fmla="*/ 313 w 313"/>
                  <a:gd name="T11" fmla="*/ 0 h 508"/>
                </a:gdLst>
                <a:ahLst/>
                <a:cxnLst>
                  <a:cxn ang="0">
                    <a:pos x="T0" y="T1"/>
                  </a:cxn>
                  <a:cxn ang="0">
                    <a:pos x="T2" y="T3"/>
                  </a:cxn>
                  <a:cxn ang="0">
                    <a:pos x="T4" y="T5"/>
                  </a:cxn>
                  <a:cxn ang="0">
                    <a:pos x="T6" y="T7"/>
                  </a:cxn>
                  <a:cxn ang="0">
                    <a:pos x="T8" y="T9"/>
                  </a:cxn>
                  <a:cxn ang="0">
                    <a:pos x="T10" y="T11"/>
                  </a:cxn>
                </a:cxnLst>
                <a:rect l="0" t="0" r="r" b="b"/>
                <a:pathLst>
                  <a:path w="313" h="508">
                    <a:moveTo>
                      <a:pt x="313" y="0"/>
                    </a:moveTo>
                    <a:lnTo>
                      <a:pt x="8" y="508"/>
                    </a:lnTo>
                    <a:lnTo>
                      <a:pt x="0" y="508"/>
                    </a:lnTo>
                    <a:lnTo>
                      <a:pt x="309" y="0"/>
                    </a:lnTo>
                    <a:lnTo>
                      <a:pt x="313" y="0"/>
                    </a:lnTo>
                    <a:lnTo>
                      <a:pt x="313" y="0"/>
                    </a:lnTo>
                    <a:close/>
                  </a:path>
                </a:pathLst>
              </a:custGeom>
              <a:solidFill>
                <a:srgbClr val="D8D7D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98" name="Freeform 149"/>
              <p:cNvSpPr/>
              <p:nvPr/>
            </p:nvSpPr>
            <p:spPr bwMode="auto">
              <a:xfrm>
                <a:off x="2544" y="1941"/>
                <a:ext cx="309" cy="504"/>
              </a:xfrm>
              <a:custGeom>
                <a:avLst/>
                <a:gdLst>
                  <a:gd name="T0" fmla="*/ 309 w 309"/>
                  <a:gd name="T1" fmla="*/ 0 h 504"/>
                  <a:gd name="T2" fmla="*/ 4 w 309"/>
                  <a:gd name="T3" fmla="*/ 504 h 504"/>
                  <a:gd name="T4" fmla="*/ 0 w 309"/>
                  <a:gd name="T5" fmla="*/ 504 h 504"/>
                  <a:gd name="T6" fmla="*/ 309 w 309"/>
                  <a:gd name="T7" fmla="*/ 0 h 504"/>
                  <a:gd name="T8" fmla="*/ 309 w 309"/>
                  <a:gd name="T9" fmla="*/ 0 h 504"/>
                  <a:gd name="T10" fmla="*/ 309 w 309"/>
                  <a:gd name="T11" fmla="*/ 0 h 504"/>
                </a:gdLst>
                <a:ahLst/>
                <a:cxnLst>
                  <a:cxn ang="0">
                    <a:pos x="T0" y="T1"/>
                  </a:cxn>
                  <a:cxn ang="0">
                    <a:pos x="T2" y="T3"/>
                  </a:cxn>
                  <a:cxn ang="0">
                    <a:pos x="T4" y="T5"/>
                  </a:cxn>
                  <a:cxn ang="0">
                    <a:pos x="T6" y="T7"/>
                  </a:cxn>
                  <a:cxn ang="0">
                    <a:pos x="T8" y="T9"/>
                  </a:cxn>
                  <a:cxn ang="0">
                    <a:pos x="T10" y="T11"/>
                  </a:cxn>
                </a:cxnLst>
                <a:rect l="0" t="0" r="r" b="b"/>
                <a:pathLst>
                  <a:path w="309" h="504">
                    <a:moveTo>
                      <a:pt x="309" y="0"/>
                    </a:moveTo>
                    <a:lnTo>
                      <a:pt x="4" y="504"/>
                    </a:lnTo>
                    <a:lnTo>
                      <a:pt x="0" y="504"/>
                    </a:lnTo>
                    <a:lnTo>
                      <a:pt x="309" y="0"/>
                    </a:lnTo>
                    <a:lnTo>
                      <a:pt x="309" y="0"/>
                    </a:lnTo>
                    <a:lnTo>
                      <a:pt x="309" y="0"/>
                    </a:lnTo>
                    <a:close/>
                  </a:path>
                </a:pathLst>
              </a:custGeom>
              <a:solidFill>
                <a:srgbClr val="D8D7D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399" name="Freeform 150"/>
              <p:cNvSpPr/>
              <p:nvPr/>
            </p:nvSpPr>
            <p:spPr bwMode="auto">
              <a:xfrm>
                <a:off x="2548" y="1945"/>
                <a:ext cx="308" cy="500"/>
              </a:xfrm>
              <a:custGeom>
                <a:avLst/>
                <a:gdLst>
                  <a:gd name="T0" fmla="*/ 308 w 308"/>
                  <a:gd name="T1" fmla="*/ 0 h 500"/>
                  <a:gd name="T2" fmla="*/ 3 w 308"/>
                  <a:gd name="T3" fmla="*/ 500 h 500"/>
                  <a:gd name="T4" fmla="*/ 0 w 308"/>
                  <a:gd name="T5" fmla="*/ 500 h 500"/>
                  <a:gd name="T6" fmla="*/ 305 w 308"/>
                  <a:gd name="T7" fmla="*/ 0 h 500"/>
                  <a:gd name="T8" fmla="*/ 305 w 308"/>
                  <a:gd name="T9" fmla="*/ 0 h 500"/>
                  <a:gd name="T10" fmla="*/ 308 w 308"/>
                  <a:gd name="T11" fmla="*/ 0 h 500"/>
                </a:gdLst>
                <a:ahLst/>
                <a:cxnLst>
                  <a:cxn ang="0">
                    <a:pos x="T0" y="T1"/>
                  </a:cxn>
                  <a:cxn ang="0">
                    <a:pos x="T2" y="T3"/>
                  </a:cxn>
                  <a:cxn ang="0">
                    <a:pos x="T4" y="T5"/>
                  </a:cxn>
                  <a:cxn ang="0">
                    <a:pos x="T6" y="T7"/>
                  </a:cxn>
                  <a:cxn ang="0">
                    <a:pos x="T8" y="T9"/>
                  </a:cxn>
                  <a:cxn ang="0">
                    <a:pos x="T10" y="T11"/>
                  </a:cxn>
                </a:cxnLst>
                <a:rect l="0" t="0" r="r" b="b"/>
                <a:pathLst>
                  <a:path w="308" h="500">
                    <a:moveTo>
                      <a:pt x="308" y="0"/>
                    </a:moveTo>
                    <a:lnTo>
                      <a:pt x="3" y="500"/>
                    </a:lnTo>
                    <a:lnTo>
                      <a:pt x="0" y="500"/>
                    </a:lnTo>
                    <a:lnTo>
                      <a:pt x="305" y="0"/>
                    </a:lnTo>
                    <a:lnTo>
                      <a:pt x="305" y="0"/>
                    </a:lnTo>
                    <a:lnTo>
                      <a:pt x="308" y="0"/>
                    </a:lnTo>
                    <a:close/>
                  </a:path>
                </a:pathLst>
              </a:custGeom>
              <a:solidFill>
                <a:srgbClr val="D6D5D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00" name="Freeform 151"/>
              <p:cNvSpPr/>
              <p:nvPr/>
            </p:nvSpPr>
            <p:spPr bwMode="auto">
              <a:xfrm>
                <a:off x="2551" y="1945"/>
                <a:ext cx="309" cy="500"/>
              </a:xfrm>
              <a:custGeom>
                <a:avLst/>
                <a:gdLst>
                  <a:gd name="T0" fmla="*/ 309 w 309"/>
                  <a:gd name="T1" fmla="*/ 4 h 500"/>
                  <a:gd name="T2" fmla="*/ 8 w 309"/>
                  <a:gd name="T3" fmla="*/ 500 h 500"/>
                  <a:gd name="T4" fmla="*/ 0 w 309"/>
                  <a:gd name="T5" fmla="*/ 500 h 500"/>
                  <a:gd name="T6" fmla="*/ 305 w 309"/>
                  <a:gd name="T7" fmla="*/ 0 h 500"/>
                  <a:gd name="T8" fmla="*/ 305 w 309"/>
                  <a:gd name="T9" fmla="*/ 0 h 500"/>
                  <a:gd name="T10" fmla="*/ 309 w 309"/>
                  <a:gd name="T11" fmla="*/ 4 h 500"/>
                </a:gdLst>
                <a:ahLst/>
                <a:cxnLst>
                  <a:cxn ang="0">
                    <a:pos x="T0" y="T1"/>
                  </a:cxn>
                  <a:cxn ang="0">
                    <a:pos x="T2" y="T3"/>
                  </a:cxn>
                  <a:cxn ang="0">
                    <a:pos x="T4" y="T5"/>
                  </a:cxn>
                  <a:cxn ang="0">
                    <a:pos x="T6" y="T7"/>
                  </a:cxn>
                  <a:cxn ang="0">
                    <a:pos x="T8" y="T9"/>
                  </a:cxn>
                  <a:cxn ang="0">
                    <a:pos x="T10" y="T11"/>
                  </a:cxn>
                </a:cxnLst>
                <a:rect l="0" t="0" r="r" b="b"/>
                <a:pathLst>
                  <a:path w="309" h="500">
                    <a:moveTo>
                      <a:pt x="309" y="4"/>
                    </a:moveTo>
                    <a:lnTo>
                      <a:pt x="8" y="500"/>
                    </a:lnTo>
                    <a:lnTo>
                      <a:pt x="0" y="500"/>
                    </a:lnTo>
                    <a:lnTo>
                      <a:pt x="305" y="0"/>
                    </a:lnTo>
                    <a:lnTo>
                      <a:pt x="305" y="0"/>
                    </a:lnTo>
                    <a:lnTo>
                      <a:pt x="309" y="4"/>
                    </a:lnTo>
                    <a:close/>
                  </a:path>
                </a:pathLst>
              </a:custGeom>
              <a:solidFill>
                <a:srgbClr val="D6D5D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01" name="Freeform 152"/>
              <p:cNvSpPr/>
              <p:nvPr/>
            </p:nvSpPr>
            <p:spPr bwMode="auto">
              <a:xfrm>
                <a:off x="2559" y="1949"/>
                <a:ext cx="305" cy="496"/>
              </a:xfrm>
              <a:custGeom>
                <a:avLst/>
                <a:gdLst>
                  <a:gd name="T0" fmla="*/ 305 w 305"/>
                  <a:gd name="T1" fmla="*/ 4 h 496"/>
                  <a:gd name="T2" fmla="*/ 4 w 305"/>
                  <a:gd name="T3" fmla="*/ 496 h 496"/>
                  <a:gd name="T4" fmla="*/ 0 w 305"/>
                  <a:gd name="T5" fmla="*/ 496 h 496"/>
                  <a:gd name="T6" fmla="*/ 301 w 305"/>
                  <a:gd name="T7" fmla="*/ 0 h 496"/>
                  <a:gd name="T8" fmla="*/ 301 w 305"/>
                  <a:gd name="T9" fmla="*/ 0 h 496"/>
                  <a:gd name="T10" fmla="*/ 305 w 305"/>
                  <a:gd name="T11" fmla="*/ 4 h 496"/>
                </a:gdLst>
                <a:ahLst/>
                <a:cxnLst>
                  <a:cxn ang="0">
                    <a:pos x="T0" y="T1"/>
                  </a:cxn>
                  <a:cxn ang="0">
                    <a:pos x="T2" y="T3"/>
                  </a:cxn>
                  <a:cxn ang="0">
                    <a:pos x="T4" y="T5"/>
                  </a:cxn>
                  <a:cxn ang="0">
                    <a:pos x="T6" y="T7"/>
                  </a:cxn>
                  <a:cxn ang="0">
                    <a:pos x="T8" y="T9"/>
                  </a:cxn>
                  <a:cxn ang="0">
                    <a:pos x="T10" y="T11"/>
                  </a:cxn>
                </a:cxnLst>
                <a:rect l="0" t="0" r="r" b="b"/>
                <a:pathLst>
                  <a:path w="305" h="496">
                    <a:moveTo>
                      <a:pt x="305" y="4"/>
                    </a:moveTo>
                    <a:lnTo>
                      <a:pt x="4" y="496"/>
                    </a:lnTo>
                    <a:lnTo>
                      <a:pt x="0" y="496"/>
                    </a:lnTo>
                    <a:lnTo>
                      <a:pt x="301" y="0"/>
                    </a:lnTo>
                    <a:lnTo>
                      <a:pt x="301" y="0"/>
                    </a:lnTo>
                    <a:lnTo>
                      <a:pt x="305" y="4"/>
                    </a:lnTo>
                    <a:close/>
                  </a:path>
                </a:pathLst>
              </a:custGeom>
              <a:solidFill>
                <a:srgbClr val="D6D5D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02" name="Freeform 153"/>
              <p:cNvSpPr/>
              <p:nvPr/>
            </p:nvSpPr>
            <p:spPr bwMode="auto">
              <a:xfrm>
                <a:off x="2563" y="1953"/>
                <a:ext cx="301" cy="492"/>
              </a:xfrm>
              <a:custGeom>
                <a:avLst/>
                <a:gdLst>
                  <a:gd name="T0" fmla="*/ 301 w 301"/>
                  <a:gd name="T1" fmla="*/ 3 h 492"/>
                  <a:gd name="T2" fmla="*/ 4 w 301"/>
                  <a:gd name="T3" fmla="*/ 492 h 492"/>
                  <a:gd name="T4" fmla="*/ 0 w 301"/>
                  <a:gd name="T5" fmla="*/ 492 h 492"/>
                  <a:gd name="T6" fmla="*/ 301 w 301"/>
                  <a:gd name="T7" fmla="*/ 0 h 492"/>
                  <a:gd name="T8" fmla="*/ 301 w 301"/>
                  <a:gd name="T9" fmla="*/ 0 h 492"/>
                  <a:gd name="T10" fmla="*/ 301 w 301"/>
                  <a:gd name="T11" fmla="*/ 3 h 492"/>
                </a:gdLst>
                <a:ahLst/>
                <a:cxnLst>
                  <a:cxn ang="0">
                    <a:pos x="T0" y="T1"/>
                  </a:cxn>
                  <a:cxn ang="0">
                    <a:pos x="T2" y="T3"/>
                  </a:cxn>
                  <a:cxn ang="0">
                    <a:pos x="T4" y="T5"/>
                  </a:cxn>
                  <a:cxn ang="0">
                    <a:pos x="T6" y="T7"/>
                  </a:cxn>
                  <a:cxn ang="0">
                    <a:pos x="T8" y="T9"/>
                  </a:cxn>
                  <a:cxn ang="0">
                    <a:pos x="T10" y="T11"/>
                  </a:cxn>
                </a:cxnLst>
                <a:rect l="0" t="0" r="r" b="b"/>
                <a:pathLst>
                  <a:path w="301" h="492">
                    <a:moveTo>
                      <a:pt x="301" y="3"/>
                    </a:moveTo>
                    <a:lnTo>
                      <a:pt x="4" y="492"/>
                    </a:lnTo>
                    <a:lnTo>
                      <a:pt x="0" y="492"/>
                    </a:lnTo>
                    <a:lnTo>
                      <a:pt x="301" y="0"/>
                    </a:lnTo>
                    <a:lnTo>
                      <a:pt x="301" y="0"/>
                    </a:lnTo>
                    <a:lnTo>
                      <a:pt x="301" y="3"/>
                    </a:lnTo>
                    <a:close/>
                  </a:path>
                </a:pathLst>
              </a:custGeom>
              <a:solidFill>
                <a:srgbClr val="D6D5D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03" name="Freeform 154"/>
              <p:cNvSpPr/>
              <p:nvPr/>
            </p:nvSpPr>
            <p:spPr bwMode="auto">
              <a:xfrm>
                <a:off x="2567" y="1956"/>
                <a:ext cx="297" cy="489"/>
              </a:xfrm>
              <a:custGeom>
                <a:avLst/>
                <a:gdLst>
                  <a:gd name="T0" fmla="*/ 297 w 297"/>
                  <a:gd name="T1" fmla="*/ 8 h 489"/>
                  <a:gd name="T2" fmla="*/ 4 w 297"/>
                  <a:gd name="T3" fmla="*/ 489 h 489"/>
                  <a:gd name="T4" fmla="*/ 0 w 297"/>
                  <a:gd name="T5" fmla="*/ 489 h 489"/>
                  <a:gd name="T6" fmla="*/ 297 w 297"/>
                  <a:gd name="T7" fmla="*/ 0 h 489"/>
                  <a:gd name="T8" fmla="*/ 297 w 297"/>
                  <a:gd name="T9" fmla="*/ 4 h 489"/>
                  <a:gd name="T10" fmla="*/ 297 w 297"/>
                  <a:gd name="T11" fmla="*/ 8 h 489"/>
                </a:gdLst>
                <a:ahLst/>
                <a:cxnLst>
                  <a:cxn ang="0">
                    <a:pos x="T0" y="T1"/>
                  </a:cxn>
                  <a:cxn ang="0">
                    <a:pos x="T2" y="T3"/>
                  </a:cxn>
                  <a:cxn ang="0">
                    <a:pos x="T4" y="T5"/>
                  </a:cxn>
                  <a:cxn ang="0">
                    <a:pos x="T6" y="T7"/>
                  </a:cxn>
                  <a:cxn ang="0">
                    <a:pos x="T8" y="T9"/>
                  </a:cxn>
                  <a:cxn ang="0">
                    <a:pos x="T10" y="T11"/>
                  </a:cxn>
                </a:cxnLst>
                <a:rect l="0" t="0" r="r" b="b"/>
                <a:pathLst>
                  <a:path w="297" h="489">
                    <a:moveTo>
                      <a:pt x="297" y="8"/>
                    </a:moveTo>
                    <a:lnTo>
                      <a:pt x="4" y="489"/>
                    </a:lnTo>
                    <a:lnTo>
                      <a:pt x="0" y="489"/>
                    </a:lnTo>
                    <a:lnTo>
                      <a:pt x="297" y="0"/>
                    </a:lnTo>
                    <a:lnTo>
                      <a:pt x="297" y="4"/>
                    </a:lnTo>
                    <a:lnTo>
                      <a:pt x="297" y="8"/>
                    </a:lnTo>
                    <a:close/>
                  </a:path>
                </a:pathLst>
              </a:custGeom>
              <a:solidFill>
                <a:srgbClr val="D6D5D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04" name="Freeform 155"/>
              <p:cNvSpPr/>
              <p:nvPr/>
            </p:nvSpPr>
            <p:spPr bwMode="auto">
              <a:xfrm>
                <a:off x="2574" y="1964"/>
                <a:ext cx="290" cy="481"/>
              </a:xfrm>
              <a:custGeom>
                <a:avLst/>
                <a:gdLst>
                  <a:gd name="T0" fmla="*/ 290 w 290"/>
                  <a:gd name="T1" fmla="*/ 8 h 481"/>
                  <a:gd name="T2" fmla="*/ 4 w 290"/>
                  <a:gd name="T3" fmla="*/ 481 h 481"/>
                  <a:gd name="T4" fmla="*/ 0 w 290"/>
                  <a:gd name="T5" fmla="*/ 481 h 481"/>
                  <a:gd name="T6" fmla="*/ 290 w 290"/>
                  <a:gd name="T7" fmla="*/ 0 h 481"/>
                  <a:gd name="T8" fmla="*/ 290 w 290"/>
                  <a:gd name="T9" fmla="*/ 4 h 481"/>
                  <a:gd name="T10" fmla="*/ 290 w 290"/>
                  <a:gd name="T11" fmla="*/ 8 h 481"/>
                </a:gdLst>
                <a:ahLst/>
                <a:cxnLst>
                  <a:cxn ang="0">
                    <a:pos x="T0" y="T1"/>
                  </a:cxn>
                  <a:cxn ang="0">
                    <a:pos x="T2" y="T3"/>
                  </a:cxn>
                  <a:cxn ang="0">
                    <a:pos x="T4" y="T5"/>
                  </a:cxn>
                  <a:cxn ang="0">
                    <a:pos x="T6" y="T7"/>
                  </a:cxn>
                  <a:cxn ang="0">
                    <a:pos x="T8" y="T9"/>
                  </a:cxn>
                  <a:cxn ang="0">
                    <a:pos x="T10" y="T11"/>
                  </a:cxn>
                </a:cxnLst>
                <a:rect l="0" t="0" r="r" b="b"/>
                <a:pathLst>
                  <a:path w="290" h="481">
                    <a:moveTo>
                      <a:pt x="290" y="8"/>
                    </a:moveTo>
                    <a:lnTo>
                      <a:pt x="4" y="481"/>
                    </a:lnTo>
                    <a:lnTo>
                      <a:pt x="0" y="481"/>
                    </a:lnTo>
                    <a:lnTo>
                      <a:pt x="290" y="0"/>
                    </a:lnTo>
                    <a:lnTo>
                      <a:pt x="290" y="4"/>
                    </a:lnTo>
                    <a:lnTo>
                      <a:pt x="290" y="8"/>
                    </a:lnTo>
                    <a:close/>
                  </a:path>
                </a:pathLst>
              </a:custGeom>
              <a:solidFill>
                <a:srgbClr val="D6D5D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05" name="Freeform 156"/>
              <p:cNvSpPr/>
              <p:nvPr/>
            </p:nvSpPr>
            <p:spPr bwMode="auto">
              <a:xfrm>
                <a:off x="2574" y="1972"/>
                <a:ext cx="290" cy="473"/>
              </a:xfrm>
              <a:custGeom>
                <a:avLst/>
                <a:gdLst>
                  <a:gd name="T0" fmla="*/ 290 w 290"/>
                  <a:gd name="T1" fmla="*/ 7 h 473"/>
                  <a:gd name="T2" fmla="*/ 8 w 290"/>
                  <a:gd name="T3" fmla="*/ 473 h 473"/>
                  <a:gd name="T4" fmla="*/ 0 w 290"/>
                  <a:gd name="T5" fmla="*/ 473 h 473"/>
                  <a:gd name="T6" fmla="*/ 290 w 290"/>
                  <a:gd name="T7" fmla="*/ 0 h 473"/>
                  <a:gd name="T8" fmla="*/ 290 w 290"/>
                  <a:gd name="T9" fmla="*/ 0 h 473"/>
                  <a:gd name="T10" fmla="*/ 290 w 290"/>
                  <a:gd name="T11" fmla="*/ 7 h 473"/>
                </a:gdLst>
                <a:ahLst/>
                <a:cxnLst>
                  <a:cxn ang="0">
                    <a:pos x="T0" y="T1"/>
                  </a:cxn>
                  <a:cxn ang="0">
                    <a:pos x="T2" y="T3"/>
                  </a:cxn>
                  <a:cxn ang="0">
                    <a:pos x="T4" y="T5"/>
                  </a:cxn>
                  <a:cxn ang="0">
                    <a:pos x="T6" y="T7"/>
                  </a:cxn>
                  <a:cxn ang="0">
                    <a:pos x="T8" y="T9"/>
                  </a:cxn>
                  <a:cxn ang="0">
                    <a:pos x="T10" y="T11"/>
                  </a:cxn>
                </a:cxnLst>
                <a:rect l="0" t="0" r="r" b="b"/>
                <a:pathLst>
                  <a:path w="290" h="473">
                    <a:moveTo>
                      <a:pt x="290" y="7"/>
                    </a:moveTo>
                    <a:lnTo>
                      <a:pt x="8" y="473"/>
                    </a:lnTo>
                    <a:lnTo>
                      <a:pt x="0" y="473"/>
                    </a:lnTo>
                    <a:lnTo>
                      <a:pt x="290" y="0"/>
                    </a:lnTo>
                    <a:lnTo>
                      <a:pt x="290" y="0"/>
                    </a:lnTo>
                    <a:lnTo>
                      <a:pt x="290" y="7"/>
                    </a:lnTo>
                    <a:close/>
                  </a:path>
                </a:pathLst>
              </a:custGeom>
              <a:solidFill>
                <a:srgbClr val="D4D4D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06" name="Freeform 157"/>
              <p:cNvSpPr/>
              <p:nvPr/>
            </p:nvSpPr>
            <p:spPr bwMode="auto">
              <a:xfrm>
                <a:off x="2582" y="1979"/>
                <a:ext cx="282" cy="466"/>
              </a:xfrm>
              <a:custGeom>
                <a:avLst/>
                <a:gdLst>
                  <a:gd name="T0" fmla="*/ 282 w 282"/>
                  <a:gd name="T1" fmla="*/ 8 h 466"/>
                  <a:gd name="T2" fmla="*/ 8 w 282"/>
                  <a:gd name="T3" fmla="*/ 466 h 466"/>
                  <a:gd name="T4" fmla="*/ 0 w 282"/>
                  <a:gd name="T5" fmla="*/ 466 h 466"/>
                  <a:gd name="T6" fmla="*/ 282 w 282"/>
                  <a:gd name="T7" fmla="*/ 0 h 466"/>
                  <a:gd name="T8" fmla="*/ 282 w 282"/>
                  <a:gd name="T9" fmla="*/ 8 h 466"/>
                </a:gdLst>
                <a:ahLst/>
                <a:cxnLst>
                  <a:cxn ang="0">
                    <a:pos x="T0" y="T1"/>
                  </a:cxn>
                  <a:cxn ang="0">
                    <a:pos x="T2" y="T3"/>
                  </a:cxn>
                  <a:cxn ang="0">
                    <a:pos x="T4" y="T5"/>
                  </a:cxn>
                  <a:cxn ang="0">
                    <a:pos x="T6" y="T7"/>
                  </a:cxn>
                  <a:cxn ang="0">
                    <a:pos x="T8" y="T9"/>
                  </a:cxn>
                </a:cxnLst>
                <a:rect l="0" t="0" r="r" b="b"/>
                <a:pathLst>
                  <a:path w="282" h="466">
                    <a:moveTo>
                      <a:pt x="282" y="8"/>
                    </a:moveTo>
                    <a:lnTo>
                      <a:pt x="8" y="466"/>
                    </a:lnTo>
                    <a:lnTo>
                      <a:pt x="0" y="466"/>
                    </a:lnTo>
                    <a:lnTo>
                      <a:pt x="282" y="0"/>
                    </a:lnTo>
                    <a:lnTo>
                      <a:pt x="282" y="8"/>
                    </a:lnTo>
                    <a:close/>
                  </a:path>
                </a:pathLst>
              </a:custGeom>
              <a:solidFill>
                <a:srgbClr val="D4D4D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07" name="Freeform 158"/>
              <p:cNvSpPr/>
              <p:nvPr/>
            </p:nvSpPr>
            <p:spPr bwMode="auto">
              <a:xfrm>
                <a:off x="2590" y="1991"/>
                <a:ext cx="274" cy="454"/>
              </a:xfrm>
              <a:custGeom>
                <a:avLst/>
                <a:gdLst>
                  <a:gd name="T0" fmla="*/ 274 w 274"/>
                  <a:gd name="T1" fmla="*/ 7 h 454"/>
                  <a:gd name="T2" fmla="*/ 3 w 274"/>
                  <a:gd name="T3" fmla="*/ 454 h 454"/>
                  <a:gd name="T4" fmla="*/ 0 w 274"/>
                  <a:gd name="T5" fmla="*/ 454 h 454"/>
                  <a:gd name="T6" fmla="*/ 274 w 274"/>
                  <a:gd name="T7" fmla="*/ 0 h 454"/>
                  <a:gd name="T8" fmla="*/ 274 w 274"/>
                  <a:gd name="T9" fmla="*/ 7 h 454"/>
                </a:gdLst>
                <a:ahLst/>
                <a:cxnLst>
                  <a:cxn ang="0">
                    <a:pos x="T0" y="T1"/>
                  </a:cxn>
                  <a:cxn ang="0">
                    <a:pos x="T2" y="T3"/>
                  </a:cxn>
                  <a:cxn ang="0">
                    <a:pos x="T4" y="T5"/>
                  </a:cxn>
                  <a:cxn ang="0">
                    <a:pos x="T6" y="T7"/>
                  </a:cxn>
                  <a:cxn ang="0">
                    <a:pos x="T8" y="T9"/>
                  </a:cxn>
                </a:cxnLst>
                <a:rect l="0" t="0" r="r" b="b"/>
                <a:pathLst>
                  <a:path w="274" h="454">
                    <a:moveTo>
                      <a:pt x="274" y="7"/>
                    </a:moveTo>
                    <a:lnTo>
                      <a:pt x="3" y="454"/>
                    </a:lnTo>
                    <a:lnTo>
                      <a:pt x="0" y="454"/>
                    </a:lnTo>
                    <a:lnTo>
                      <a:pt x="274" y="0"/>
                    </a:lnTo>
                    <a:lnTo>
                      <a:pt x="274" y="7"/>
                    </a:lnTo>
                    <a:close/>
                  </a:path>
                </a:pathLst>
              </a:custGeom>
              <a:solidFill>
                <a:srgbClr val="D4D2D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08" name="Freeform 159"/>
              <p:cNvSpPr/>
              <p:nvPr/>
            </p:nvSpPr>
            <p:spPr bwMode="auto">
              <a:xfrm>
                <a:off x="2590" y="1995"/>
                <a:ext cx="274" cy="450"/>
              </a:xfrm>
              <a:custGeom>
                <a:avLst/>
                <a:gdLst>
                  <a:gd name="T0" fmla="*/ 274 w 274"/>
                  <a:gd name="T1" fmla="*/ 7 h 450"/>
                  <a:gd name="T2" fmla="*/ 7 w 274"/>
                  <a:gd name="T3" fmla="*/ 450 h 450"/>
                  <a:gd name="T4" fmla="*/ 0 w 274"/>
                  <a:gd name="T5" fmla="*/ 450 h 450"/>
                  <a:gd name="T6" fmla="*/ 274 w 274"/>
                  <a:gd name="T7" fmla="*/ 0 h 450"/>
                  <a:gd name="T8" fmla="*/ 274 w 274"/>
                  <a:gd name="T9" fmla="*/ 7 h 450"/>
                </a:gdLst>
                <a:ahLst/>
                <a:cxnLst>
                  <a:cxn ang="0">
                    <a:pos x="T0" y="T1"/>
                  </a:cxn>
                  <a:cxn ang="0">
                    <a:pos x="T2" y="T3"/>
                  </a:cxn>
                  <a:cxn ang="0">
                    <a:pos x="T4" y="T5"/>
                  </a:cxn>
                  <a:cxn ang="0">
                    <a:pos x="T6" y="T7"/>
                  </a:cxn>
                  <a:cxn ang="0">
                    <a:pos x="T8" y="T9"/>
                  </a:cxn>
                </a:cxnLst>
                <a:rect l="0" t="0" r="r" b="b"/>
                <a:pathLst>
                  <a:path w="274" h="450">
                    <a:moveTo>
                      <a:pt x="274" y="7"/>
                    </a:moveTo>
                    <a:lnTo>
                      <a:pt x="7" y="450"/>
                    </a:lnTo>
                    <a:lnTo>
                      <a:pt x="0" y="450"/>
                    </a:lnTo>
                    <a:lnTo>
                      <a:pt x="274" y="0"/>
                    </a:lnTo>
                    <a:lnTo>
                      <a:pt x="274" y="7"/>
                    </a:lnTo>
                    <a:close/>
                  </a:path>
                </a:pathLst>
              </a:custGeom>
              <a:solidFill>
                <a:srgbClr val="D4D2D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09" name="Freeform 160"/>
              <p:cNvSpPr/>
              <p:nvPr/>
            </p:nvSpPr>
            <p:spPr bwMode="auto">
              <a:xfrm>
                <a:off x="2597" y="2002"/>
                <a:ext cx="267" cy="443"/>
              </a:xfrm>
              <a:custGeom>
                <a:avLst/>
                <a:gdLst>
                  <a:gd name="T0" fmla="*/ 267 w 267"/>
                  <a:gd name="T1" fmla="*/ 12 h 443"/>
                  <a:gd name="T2" fmla="*/ 4 w 267"/>
                  <a:gd name="T3" fmla="*/ 443 h 443"/>
                  <a:gd name="T4" fmla="*/ 0 w 267"/>
                  <a:gd name="T5" fmla="*/ 443 h 443"/>
                  <a:gd name="T6" fmla="*/ 267 w 267"/>
                  <a:gd name="T7" fmla="*/ 0 h 443"/>
                  <a:gd name="T8" fmla="*/ 267 w 267"/>
                  <a:gd name="T9" fmla="*/ 12 h 443"/>
                </a:gdLst>
                <a:ahLst/>
                <a:cxnLst>
                  <a:cxn ang="0">
                    <a:pos x="T0" y="T1"/>
                  </a:cxn>
                  <a:cxn ang="0">
                    <a:pos x="T2" y="T3"/>
                  </a:cxn>
                  <a:cxn ang="0">
                    <a:pos x="T4" y="T5"/>
                  </a:cxn>
                  <a:cxn ang="0">
                    <a:pos x="T6" y="T7"/>
                  </a:cxn>
                  <a:cxn ang="0">
                    <a:pos x="T8" y="T9"/>
                  </a:cxn>
                </a:cxnLst>
                <a:rect l="0" t="0" r="r" b="b"/>
                <a:pathLst>
                  <a:path w="267" h="443">
                    <a:moveTo>
                      <a:pt x="267" y="12"/>
                    </a:moveTo>
                    <a:lnTo>
                      <a:pt x="4" y="443"/>
                    </a:lnTo>
                    <a:lnTo>
                      <a:pt x="0" y="443"/>
                    </a:lnTo>
                    <a:lnTo>
                      <a:pt x="267" y="0"/>
                    </a:lnTo>
                    <a:lnTo>
                      <a:pt x="267" y="12"/>
                    </a:lnTo>
                    <a:close/>
                  </a:path>
                </a:pathLst>
              </a:custGeom>
              <a:solidFill>
                <a:srgbClr val="D4D2D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10" name="Freeform 161"/>
              <p:cNvSpPr/>
              <p:nvPr/>
            </p:nvSpPr>
            <p:spPr bwMode="auto">
              <a:xfrm>
                <a:off x="2605" y="2014"/>
                <a:ext cx="259" cy="431"/>
              </a:xfrm>
              <a:custGeom>
                <a:avLst/>
                <a:gdLst>
                  <a:gd name="T0" fmla="*/ 259 w 259"/>
                  <a:gd name="T1" fmla="*/ 7 h 431"/>
                  <a:gd name="T2" fmla="*/ 4 w 259"/>
                  <a:gd name="T3" fmla="*/ 431 h 431"/>
                  <a:gd name="T4" fmla="*/ 0 w 259"/>
                  <a:gd name="T5" fmla="*/ 431 h 431"/>
                  <a:gd name="T6" fmla="*/ 259 w 259"/>
                  <a:gd name="T7" fmla="*/ 0 h 431"/>
                  <a:gd name="T8" fmla="*/ 259 w 259"/>
                  <a:gd name="T9" fmla="*/ 7 h 431"/>
                </a:gdLst>
                <a:ahLst/>
                <a:cxnLst>
                  <a:cxn ang="0">
                    <a:pos x="T0" y="T1"/>
                  </a:cxn>
                  <a:cxn ang="0">
                    <a:pos x="T2" y="T3"/>
                  </a:cxn>
                  <a:cxn ang="0">
                    <a:pos x="T4" y="T5"/>
                  </a:cxn>
                  <a:cxn ang="0">
                    <a:pos x="T6" y="T7"/>
                  </a:cxn>
                  <a:cxn ang="0">
                    <a:pos x="T8" y="T9"/>
                  </a:cxn>
                </a:cxnLst>
                <a:rect l="0" t="0" r="r" b="b"/>
                <a:pathLst>
                  <a:path w="259" h="431">
                    <a:moveTo>
                      <a:pt x="259" y="7"/>
                    </a:moveTo>
                    <a:lnTo>
                      <a:pt x="4" y="431"/>
                    </a:lnTo>
                    <a:lnTo>
                      <a:pt x="0" y="431"/>
                    </a:lnTo>
                    <a:lnTo>
                      <a:pt x="259" y="0"/>
                    </a:lnTo>
                    <a:lnTo>
                      <a:pt x="259" y="7"/>
                    </a:lnTo>
                    <a:close/>
                  </a:path>
                </a:pathLst>
              </a:custGeom>
              <a:solidFill>
                <a:srgbClr val="D4D2D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11" name="Freeform 162"/>
              <p:cNvSpPr/>
              <p:nvPr/>
            </p:nvSpPr>
            <p:spPr bwMode="auto">
              <a:xfrm>
                <a:off x="2609" y="2021"/>
                <a:ext cx="255" cy="424"/>
              </a:xfrm>
              <a:custGeom>
                <a:avLst/>
                <a:gdLst>
                  <a:gd name="T0" fmla="*/ 255 w 255"/>
                  <a:gd name="T1" fmla="*/ 8 h 424"/>
                  <a:gd name="T2" fmla="*/ 3 w 255"/>
                  <a:gd name="T3" fmla="*/ 424 h 424"/>
                  <a:gd name="T4" fmla="*/ 0 w 255"/>
                  <a:gd name="T5" fmla="*/ 424 h 424"/>
                  <a:gd name="T6" fmla="*/ 255 w 255"/>
                  <a:gd name="T7" fmla="*/ 0 h 424"/>
                  <a:gd name="T8" fmla="*/ 255 w 255"/>
                  <a:gd name="T9" fmla="*/ 8 h 424"/>
                </a:gdLst>
                <a:ahLst/>
                <a:cxnLst>
                  <a:cxn ang="0">
                    <a:pos x="T0" y="T1"/>
                  </a:cxn>
                  <a:cxn ang="0">
                    <a:pos x="T2" y="T3"/>
                  </a:cxn>
                  <a:cxn ang="0">
                    <a:pos x="T4" y="T5"/>
                  </a:cxn>
                  <a:cxn ang="0">
                    <a:pos x="T6" y="T7"/>
                  </a:cxn>
                  <a:cxn ang="0">
                    <a:pos x="T8" y="T9"/>
                  </a:cxn>
                </a:cxnLst>
                <a:rect l="0" t="0" r="r" b="b"/>
                <a:pathLst>
                  <a:path w="255" h="424">
                    <a:moveTo>
                      <a:pt x="255" y="8"/>
                    </a:moveTo>
                    <a:lnTo>
                      <a:pt x="3" y="424"/>
                    </a:lnTo>
                    <a:lnTo>
                      <a:pt x="0" y="424"/>
                    </a:lnTo>
                    <a:lnTo>
                      <a:pt x="255" y="0"/>
                    </a:lnTo>
                    <a:lnTo>
                      <a:pt x="255" y="8"/>
                    </a:lnTo>
                    <a:close/>
                  </a:path>
                </a:pathLst>
              </a:custGeom>
              <a:solidFill>
                <a:srgbClr val="D1D1D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12" name="Freeform 163"/>
              <p:cNvSpPr/>
              <p:nvPr/>
            </p:nvSpPr>
            <p:spPr bwMode="auto">
              <a:xfrm>
                <a:off x="2612" y="2029"/>
                <a:ext cx="252" cy="416"/>
              </a:xfrm>
              <a:custGeom>
                <a:avLst/>
                <a:gdLst>
                  <a:gd name="T0" fmla="*/ 252 w 252"/>
                  <a:gd name="T1" fmla="*/ 8 h 416"/>
                  <a:gd name="T2" fmla="*/ 8 w 252"/>
                  <a:gd name="T3" fmla="*/ 416 h 416"/>
                  <a:gd name="T4" fmla="*/ 0 w 252"/>
                  <a:gd name="T5" fmla="*/ 416 h 416"/>
                  <a:gd name="T6" fmla="*/ 252 w 252"/>
                  <a:gd name="T7" fmla="*/ 0 h 416"/>
                  <a:gd name="T8" fmla="*/ 252 w 252"/>
                  <a:gd name="T9" fmla="*/ 8 h 416"/>
                </a:gdLst>
                <a:ahLst/>
                <a:cxnLst>
                  <a:cxn ang="0">
                    <a:pos x="T0" y="T1"/>
                  </a:cxn>
                  <a:cxn ang="0">
                    <a:pos x="T2" y="T3"/>
                  </a:cxn>
                  <a:cxn ang="0">
                    <a:pos x="T4" y="T5"/>
                  </a:cxn>
                  <a:cxn ang="0">
                    <a:pos x="T6" y="T7"/>
                  </a:cxn>
                  <a:cxn ang="0">
                    <a:pos x="T8" y="T9"/>
                  </a:cxn>
                </a:cxnLst>
                <a:rect l="0" t="0" r="r" b="b"/>
                <a:pathLst>
                  <a:path w="252" h="416">
                    <a:moveTo>
                      <a:pt x="252" y="8"/>
                    </a:moveTo>
                    <a:lnTo>
                      <a:pt x="8" y="416"/>
                    </a:lnTo>
                    <a:lnTo>
                      <a:pt x="0" y="416"/>
                    </a:lnTo>
                    <a:lnTo>
                      <a:pt x="252" y="0"/>
                    </a:lnTo>
                    <a:lnTo>
                      <a:pt x="252" y="8"/>
                    </a:lnTo>
                    <a:close/>
                  </a:path>
                </a:pathLst>
              </a:custGeom>
              <a:solidFill>
                <a:srgbClr val="D1D1D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13" name="Freeform 164"/>
              <p:cNvSpPr/>
              <p:nvPr/>
            </p:nvSpPr>
            <p:spPr bwMode="auto">
              <a:xfrm>
                <a:off x="2620" y="2037"/>
                <a:ext cx="244" cy="408"/>
              </a:xfrm>
              <a:custGeom>
                <a:avLst/>
                <a:gdLst>
                  <a:gd name="T0" fmla="*/ 244 w 244"/>
                  <a:gd name="T1" fmla="*/ 7 h 408"/>
                  <a:gd name="T2" fmla="*/ 4 w 244"/>
                  <a:gd name="T3" fmla="*/ 408 h 408"/>
                  <a:gd name="T4" fmla="*/ 0 w 244"/>
                  <a:gd name="T5" fmla="*/ 408 h 408"/>
                  <a:gd name="T6" fmla="*/ 244 w 244"/>
                  <a:gd name="T7" fmla="*/ 0 h 408"/>
                  <a:gd name="T8" fmla="*/ 244 w 244"/>
                  <a:gd name="T9" fmla="*/ 7 h 408"/>
                </a:gdLst>
                <a:ahLst/>
                <a:cxnLst>
                  <a:cxn ang="0">
                    <a:pos x="T0" y="T1"/>
                  </a:cxn>
                  <a:cxn ang="0">
                    <a:pos x="T2" y="T3"/>
                  </a:cxn>
                  <a:cxn ang="0">
                    <a:pos x="T4" y="T5"/>
                  </a:cxn>
                  <a:cxn ang="0">
                    <a:pos x="T6" y="T7"/>
                  </a:cxn>
                  <a:cxn ang="0">
                    <a:pos x="T8" y="T9"/>
                  </a:cxn>
                </a:cxnLst>
                <a:rect l="0" t="0" r="r" b="b"/>
                <a:pathLst>
                  <a:path w="244" h="408">
                    <a:moveTo>
                      <a:pt x="244" y="7"/>
                    </a:moveTo>
                    <a:lnTo>
                      <a:pt x="4" y="408"/>
                    </a:lnTo>
                    <a:lnTo>
                      <a:pt x="0" y="408"/>
                    </a:lnTo>
                    <a:lnTo>
                      <a:pt x="244" y="0"/>
                    </a:lnTo>
                    <a:lnTo>
                      <a:pt x="244" y="7"/>
                    </a:lnTo>
                    <a:close/>
                  </a:path>
                </a:pathLst>
              </a:custGeom>
              <a:solidFill>
                <a:srgbClr val="D1D1D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14" name="Freeform 165"/>
              <p:cNvSpPr/>
              <p:nvPr/>
            </p:nvSpPr>
            <p:spPr bwMode="auto">
              <a:xfrm>
                <a:off x="2624" y="2048"/>
                <a:ext cx="240" cy="397"/>
              </a:xfrm>
              <a:custGeom>
                <a:avLst/>
                <a:gdLst>
                  <a:gd name="T0" fmla="*/ 240 w 240"/>
                  <a:gd name="T1" fmla="*/ 8 h 397"/>
                  <a:gd name="T2" fmla="*/ 4 w 240"/>
                  <a:gd name="T3" fmla="*/ 397 h 397"/>
                  <a:gd name="T4" fmla="*/ 0 w 240"/>
                  <a:gd name="T5" fmla="*/ 397 h 397"/>
                  <a:gd name="T6" fmla="*/ 240 w 240"/>
                  <a:gd name="T7" fmla="*/ 0 h 397"/>
                  <a:gd name="T8" fmla="*/ 240 w 240"/>
                  <a:gd name="T9" fmla="*/ 8 h 397"/>
                </a:gdLst>
                <a:ahLst/>
                <a:cxnLst>
                  <a:cxn ang="0">
                    <a:pos x="T0" y="T1"/>
                  </a:cxn>
                  <a:cxn ang="0">
                    <a:pos x="T2" y="T3"/>
                  </a:cxn>
                  <a:cxn ang="0">
                    <a:pos x="T4" y="T5"/>
                  </a:cxn>
                  <a:cxn ang="0">
                    <a:pos x="T6" y="T7"/>
                  </a:cxn>
                  <a:cxn ang="0">
                    <a:pos x="T8" y="T9"/>
                  </a:cxn>
                </a:cxnLst>
                <a:rect l="0" t="0" r="r" b="b"/>
                <a:pathLst>
                  <a:path w="240" h="397">
                    <a:moveTo>
                      <a:pt x="240" y="8"/>
                    </a:moveTo>
                    <a:lnTo>
                      <a:pt x="4" y="397"/>
                    </a:lnTo>
                    <a:lnTo>
                      <a:pt x="0" y="397"/>
                    </a:lnTo>
                    <a:lnTo>
                      <a:pt x="240" y="0"/>
                    </a:lnTo>
                    <a:lnTo>
                      <a:pt x="240" y="8"/>
                    </a:lnTo>
                    <a:close/>
                  </a:path>
                </a:pathLst>
              </a:custGeom>
              <a:solidFill>
                <a:srgbClr val="D1D1D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15" name="Freeform 166"/>
              <p:cNvSpPr/>
              <p:nvPr/>
            </p:nvSpPr>
            <p:spPr bwMode="auto">
              <a:xfrm>
                <a:off x="2628" y="2052"/>
                <a:ext cx="236" cy="393"/>
              </a:xfrm>
              <a:custGeom>
                <a:avLst/>
                <a:gdLst>
                  <a:gd name="T0" fmla="*/ 236 w 236"/>
                  <a:gd name="T1" fmla="*/ 7 h 393"/>
                  <a:gd name="T2" fmla="*/ 3 w 236"/>
                  <a:gd name="T3" fmla="*/ 393 h 393"/>
                  <a:gd name="T4" fmla="*/ 0 w 236"/>
                  <a:gd name="T5" fmla="*/ 393 h 393"/>
                  <a:gd name="T6" fmla="*/ 236 w 236"/>
                  <a:gd name="T7" fmla="*/ 0 h 393"/>
                  <a:gd name="T8" fmla="*/ 236 w 236"/>
                  <a:gd name="T9" fmla="*/ 7 h 393"/>
                </a:gdLst>
                <a:ahLst/>
                <a:cxnLst>
                  <a:cxn ang="0">
                    <a:pos x="T0" y="T1"/>
                  </a:cxn>
                  <a:cxn ang="0">
                    <a:pos x="T2" y="T3"/>
                  </a:cxn>
                  <a:cxn ang="0">
                    <a:pos x="T4" y="T5"/>
                  </a:cxn>
                  <a:cxn ang="0">
                    <a:pos x="T6" y="T7"/>
                  </a:cxn>
                  <a:cxn ang="0">
                    <a:pos x="T8" y="T9"/>
                  </a:cxn>
                </a:cxnLst>
                <a:rect l="0" t="0" r="r" b="b"/>
                <a:pathLst>
                  <a:path w="236" h="393">
                    <a:moveTo>
                      <a:pt x="236" y="7"/>
                    </a:moveTo>
                    <a:lnTo>
                      <a:pt x="3" y="393"/>
                    </a:lnTo>
                    <a:lnTo>
                      <a:pt x="0" y="393"/>
                    </a:lnTo>
                    <a:lnTo>
                      <a:pt x="236" y="0"/>
                    </a:lnTo>
                    <a:lnTo>
                      <a:pt x="236" y="7"/>
                    </a:lnTo>
                    <a:close/>
                  </a:path>
                </a:pathLst>
              </a:custGeom>
              <a:solidFill>
                <a:srgbClr val="D1D1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16" name="Freeform 167"/>
              <p:cNvSpPr/>
              <p:nvPr/>
            </p:nvSpPr>
            <p:spPr bwMode="auto">
              <a:xfrm>
                <a:off x="2635" y="2059"/>
                <a:ext cx="229" cy="386"/>
              </a:xfrm>
              <a:custGeom>
                <a:avLst/>
                <a:gdLst>
                  <a:gd name="T0" fmla="*/ 229 w 229"/>
                  <a:gd name="T1" fmla="*/ 12 h 386"/>
                  <a:gd name="T2" fmla="*/ 8 w 229"/>
                  <a:gd name="T3" fmla="*/ 386 h 386"/>
                  <a:gd name="T4" fmla="*/ 0 w 229"/>
                  <a:gd name="T5" fmla="*/ 386 h 386"/>
                  <a:gd name="T6" fmla="*/ 229 w 229"/>
                  <a:gd name="T7" fmla="*/ 0 h 386"/>
                  <a:gd name="T8" fmla="*/ 229 w 229"/>
                  <a:gd name="T9" fmla="*/ 12 h 386"/>
                </a:gdLst>
                <a:ahLst/>
                <a:cxnLst>
                  <a:cxn ang="0">
                    <a:pos x="T0" y="T1"/>
                  </a:cxn>
                  <a:cxn ang="0">
                    <a:pos x="T2" y="T3"/>
                  </a:cxn>
                  <a:cxn ang="0">
                    <a:pos x="T4" y="T5"/>
                  </a:cxn>
                  <a:cxn ang="0">
                    <a:pos x="T6" y="T7"/>
                  </a:cxn>
                  <a:cxn ang="0">
                    <a:pos x="T8" y="T9"/>
                  </a:cxn>
                </a:cxnLst>
                <a:rect l="0" t="0" r="r" b="b"/>
                <a:pathLst>
                  <a:path w="229" h="386">
                    <a:moveTo>
                      <a:pt x="229" y="12"/>
                    </a:moveTo>
                    <a:lnTo>
                      <a:pt x="8" y="386"/>
                    </a:lnTo>
                    <a:lnTo>
                      <a:pt x="0" y="386"/>
                    </a:lnTo>
                    <a:lnTo>
                      <a:pt x="229" y="0"/>
                    </a:lnTo>
                    <a:lnTo>
                      <a:pt x="229" y="12"/>
                    </a:lnTo>
                    <a:close/>
                  </a:path>
                </a:pathLst>
              </a:custGeom>
              <a:solidFill>
                <a:srgbClr val="D1D1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17" name="Freeform 168"/>
              <p:cNvSpPr/>
              <p:nvPr/>
            </p:nvSpPr>
            <p:spPr bwMode="auto">
              <a:xfrm>
                <a:off x="2635" y="2071"/>
                <a:ext cx="229" cy="374"/>
              </a:xfrm>
              <a:custGeom>
                <a:avLst/>
                <a:gdLst>
                  <a:gd name="T0" fmla="*/ 229 w 229"/>
                  <a:gd name="T1" fmla="*/ 8 h 374"/>
                  <a:gd name="T2" fmla="*/ 8 w 229"/>
                  <a:gd name="T3" fmla="*/ 374 h 374"/>
                  <a:gd name="T4" fmla="*/ 0 w 229"/>
                  <a:gd name="T5" fmla="*/ 374 h 374"/>
                  <a:gd name="T6" fmla="*/ 229 w 229"/>
                  <a:gd name="T7" fmla="*/ 0 h 374"/>
                  <a:gd name="T8" fmla="*/ 229 w 229"/>
                  <a:gd name="T9" fmla="*/ 8 h 374"/>
                </a:gdLst>
                <a:ahLst/>
                <a:cxnLst>
                  <a:cxn ang="0">
                    <a:pos x="T0" y="T1"/>
                  </a:cxn>
                  <a:cxn ang="0">
                    <a:pos x="T2" y="T3"/>
                  </a:cxn>
                  <a:cxn ang="0">
                    <a:pos x="T4" y="T5"/>
                  </a:cxn>
                  <a:cxn ang="0">
                    <a:pos x="T6" y="T7"/>
                  </a:cxn>
                  <a:cxn ang="0">
                    <a:pos x="T8" y="T9"/>
                  </a:cxn>
                </a:cxnLst>
                <a:rect l="0" t="0" r="r" b="b"/>
                <a:pathLst>
                  <a:path w="229" h="374">
                    <a:moveTo>
                      <a:pt x="229" y="8"/>
                    </a:moveTo>
                    <a:lnTo>
                      <a:pt x="8" y="374"/>
                    </a:lnTo>
                    <a:lnTo>
                      <a:pt x="0" y="374"/>
                    </a:lnTo>
                    <a:lnTo>
                      <a:pt x="229" y="0"/>
                    </a:lnTo>
                    <a:lnTo>
                      <a:pt x="229" y="8"/>
                    </a:lnTo>
                    <a:close/>
                  </a:path>
                </a:pathLst>
              </a:custGeom>
              <a:solidFill>
                <a:srgbClr val="D1D1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18" name="Freeform 169"/>
              <p:cNvSpPr/>
              <p:nvPr/>
            </p:nvSpPr>
            <p:spPr bwMode="auto">
              <a:xfrm>
                <a:off x="2643" y="2079"/>
                <a:ext cx="221" cy="366"/>
              </a:xfrm>
              <a:custGeom>
                <a:avLst/>
                <a:gdLst>
                  <a:gd name="T0" fmla="*/ 221 w 221"/>
                  <a:gd name="T1" fmla="*/ 7 h 366"/>
                  <a:gd name="T2" fmla="*/ 8 w 221"/>
                  <a:gd name="T3" fmla="*/ 366 h 366"/>
                  <a:gd name="T4" fmla="*/ 0 w 221"/>
                  <a:gd name="T5" fmla="*/ 366 h 366"/>
                  <a:gd name="T6" fmla="*/ 221 w 221"/>
                  <a:gd name="T7" fmla="*/ 0 h 366"/>
                  <a:gd name="T8" fmla="*/ 221 w 221"/>
                  <a:gd name="T9" fmla="*/ 7 h 366"/>
                </a:gdLst>
                <a:ahLst/>
                <a:cxnLst>
                  <a:cxn ang="0">
                    <a:pos x="T0" y="T1"/>
                  </a:cxn>
                  <a:cxn ang="0">
                    <a:pos x="T2" y="T3"/>
                  </a:cxn>
                  <a:cxn ang="0">
                    <a:pos x="T4" y="T5"/>
                  </a:cxn>
                  <a:cxn ang="0">
                    <a:pos x="T6" y="T7"/>
                  </a:cxn>
                  <a:cxn ang="0">
                    <a:pos x="T8" y="T9"/>
                  </a:cxn>
                </a:cxnLst>
                <a:rect l="0" t="0" r="r" b="b"/>
                <a:pathLst>
                  <a:path w="221" h="366">
                    <a:moveTo>
                      <a:pt x="221" y="7"/>
                    </a:moveTo>
                    <a:lnTo>
                      <a:pt x="8" y="366"/>
                    </a:lnTo>
                    <a:lnTo>
                      <a:pt x="0" y="366"/>
                    </a:lnTo>
                    <a:lnTo>
                      <a:pt x="221" y="0"/>
                    </a:lnTo>
                    <a:lnTo>
                      <a:pt x="221" y="7"/>
                    </a:lnTo>
                    <a:close/>
                  </a:path>
                </a:pathLst>
              </a:custGeom>
              <a:solidFill>
                <a:srgbClr val="D1D1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19" name="Freeform 170"/>
              <p:cNvSpPr/>
              <p:nvPr/>
            </p:nvSpPr>
            <p:spPr bwMode="auto">
              <a:xfrm>
                <a:off x="2651" y="2086"/>
                <a:ext cx="213" cy="359"/>
              </a:xfrm>
              <a:custGeom>
                <a:avLst/>
                <a:gdLst>
                  <a:gd name="T0" fmla="*/ 213 w 213"/>
                  <a:gd name="T1" fmla="*/ 8 h 359"/>
                  <a:gd name="T2" fmla="*/ 3 w 213"/>
                  <a:gd name="T3" fmla="*/ 359 h 359"/>
                  <a:gd name="T4" fmla="*/ 0 w 213"/>
                  <a:gd name="T5" fmla="*/ 359 h 359"/>
                  <a:gd name="T6" fmla="*/ 213 w 213"/>
                  <a:gd name="T7" fmla="*/ 0 h 359"/>
                  <a:gd name="T8" fmla="*/ 213 w 213"/>
                  <a:gd name="T9" fmla="*/ 8 h 359"/>
                </a:gdLst>
                <a:ahLst/>
                <a:cxnLst>
                  <a:cxn ang="0">
                    <a:pos x="T0" y="T1"/>
                  </a:cxn>
                  <a:cxn ang="0">
                    <a:pos x="T2" y="T3"/>
                  </a:cxn>
                  <a:cxn ang="0">
                    <a:pos x="T4" y="T5"/>
                  </a:cxn>
                  <a:cxn ang="0">
                    <a:pos x="T6" y="T7"/>
                  </a:cxn>
                  <a:cxn ang="0">
                    <a:pos x="T8" y="T9"/>
                  </a:cxn>
                </a:cxnLst>
                <a:rect l="0" t="0" r="r" b="b"/>
                <a:pathLst>
                  <a:path w="213" h="359">
                    <a:moveTo>
                      <a:pt x="213" y="8"/>
                    </a:moveTo>
                    <a:lnTo>
                      <a:pt x="3" y="359"/>
                    </a:lnTo>
                    <a:lnTo>
                      <a:pt x="0" y="359"/>
                    </a:lnTo>
                    <a:lnTo>
                      <a:pt x="213" y="0"/>
                    </a:lnTo>
                    <a:lnTo>
                      <a:pt x="213" y="8"/>
                    </a:lnTo>
                    <a:close/>
                  </a:path>
                </a:pathLst>
              </a:custGeom>
              <a:solidFill>
                <a:srgbClr val="CFCFC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20" name="Freeform 171"/>
              <p:cNvSpPr/>
              <p:nvPr/>
            </p:nvSpPr>
            <p:spPr bwMode="auto">
              <a:xfrm>
                <a:off x="2654" y="2094"/>
                <a:ext cx="210" cy="351"/>
              </a:xfrm>
              <a:custGeom>
                <a:avLst/>
                <a:gdLst>
                  <a:gd name="T0" fmla="*/ 210 w 210"/>
                  <a:gd name="T1" fmla="*/ 8 h 351"/>
                  <a:gd name="T2" fmla="*/ 4 w 210"/>
                  <a:gd name="T3" fmla="*/ 351 h 351"/>
                  <a:gd name="T4" fmla="*/ 0 w 210"/>
                  <a:gd name="T5" fmla="*/ 351 h 351"/>
                  <a:gd name="T6" fmla="*/ 210 w 210"/>
                  <a:gd name="T7" fmla="*/ 0 h 351"/>
                  <a:gd name="T8" fmla="*/ 210 w 210"/>
                  <a:gd name="T9" fmla="*/ 8 h 351"/>
                </a:gdLst>
                <a:ahLst/>
                <a:cxnLst>
                  <a:cxn ang="0">
                    <a:pos x="T0" y="T1"/>
                  </a:cxn>
                  <a:cxn ang="0">
                    <a:pos x="T2" y="T3"/>
                  </a:cxn>
                  <a:cxn ang="0">
                    <a:pos x="T4" y="T5"/>
                  </a:cxn>
                  <a:cxn ang="0">
                    <a:pos x="T6" y="T7"/>
                  </a:cxn>
                  <a:cxn ang="0">
                    <a:pos x="T8" y="T9"/>
                  </a:cxn>
                </a:cxnLst>
                <a:rect l="0" t="0" r="r" b="b"/>
                <a:pathLst>
                  <a:path w="210" h="351">
                    <a:moveTo>
                      <a:pt x="210" y="8"/>
                    </a:moveTo>
                    <a:lnTo>
                      <a:pt x="4" y="351"/>
                    </a:lnTo>
                    <a:lnTo>
                      <a:pt x="0" y="351"/>
                    </a:lnTo>
                    <a:lnTo>
                      <a:pt x="210" y="0"/>
                    </a:lnTo>
                    <a:lnTo>
                      <a:pt x="210" y="8"/>
                    </a:lnTo>
                    <a:close/>
                  </a:path>
                </a:pathLst>
              </a:custGeom>
              <a:solidFill>
                <a:srgbClr val="CFCFC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21" name="Freeform 172"/>
              <p:cNvSpPr/>
              <p:nvPr/>
            </p:nvSpPr>
            <p:spPr bwMode="auto">
              <a:xfrm>
                <a:off x="2658" y="2102"/>
                <a:ext cx="206" cy="343"/>
              </a:xfrm>
              <a:custGeom>
                <a:avLst/>
                <a:gdLst>
                  <a:gd name="T0" fmla="*/ 206 w 206"/>
                  <a:gd name="T1" fmla="*/ 11 h 343"/>
                  <a:gd name="T2" fmla="*/ 8 w 206"/>
                  <a:gd name="T3" fmla="*/ 343 h 343"/>
                  <a:gd name="T4" fmla="*/ 0 w 206"/>
                  <a:gd name="T5" fmla="*/ 343 h 343"/>
                  <a:gd name="T6" fmla="*/ 206 w 206"/>
                  <a:gd name="T7" fmla="*/ 0 h 343"/>
                  <a:gd name="T8" fmla="*/ 206 w 206"/>
                  <a:gd name="T9" fmla="*/ 11 h 343"/>
                </a:gdLst>
                <a:ahLst/>
                <a:cxnLst>
                  <a:cxn ang="0">
                    <a:pos x="T0" y="T1"/>
                  </a:cxn>
                  <a:cxn ang="0">
                    <a:pos x="T2" y="T3"/>
                  </a:cxn>
                  <a:cxn ang="0">
                    <a:pos x="T4" y="T5"/>
                  </a:cxn>
                  <a:cxn ang="0">
                    <a:pos x="T6" y="T7"/>
                  </a:cxn>
                  <a:cxn ang="0">
                    <a:pos x="T8" y="T9"/>
                  </a:cxn>
                </a:cxnLst>
                <a:rect l="0" t="0" r="r" b="b"/>
                <a:pathLst>
                  <a:path w="206" h="343">
                    <a:moveTo>
                      <a:pt x="206" y="11"/>
                    </a:moveTo>
                    <a:lnTo>
                      <a:pt x="8" y="343"/>
                    </a:lnTo>
                    <a:lnTo>
                      <a:pt x="0" y="343"/>
                    </a:lnTo>
                    <a:lnTo>
                      <a:pt x="206" y="0"/>
                    </a:lnTo>
                    <a:lnTo>
                      <a:pt x="206" y="11"/>
                    </a:lnTo>
                    <a:close/>
                  </a:path>
                </a:pathLst>
              </a:custGeom>
              <a:solidFill>
                <a:srgbClr val="CFCFC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22" name="Freeform 173"/>
              <p:cNvSpPr/>
              <p:nvPr/>
            </p:nvSpPr>
            <p:spPr bwMode="auto">
              <a:xfrm>
                <a:off x="2666" y="2113"/>
                <a:ext cx="198" cy="332"/>
              </a:xfrm>
              <a:custGeom>
                <a:avLst/>
                <a:gdLst>
                  <a:gd name="T0" fmla="*/ 198 w 198"/>
                  <a:gd name="T1" fmla="*/ 8 h 332"/>
                  <a:gd name="T2" fmla="*/ 4 w 198"/>
                  <a:gd name="T3" fmla="*/ 332 h 332"/>
                  <a:gd name="T4" fmla="*/ 0 w 198"/>
                  <a:gd name="T5" fmla="*/ 332 h 332"/>
                  <a:gd name="T6" fmla="*/ 198 w 198"/>
                  <a:gd name="T7" fmla="*/ 0 h 332"/>
                  <a:gd name="T8" fmla="*/ 198 w 198"/>
                  <a:gd name="T9" fmla="*/ 8 h 332"/>
                </a:gdLst>
                <a:ahLst/>
                <a:cxnLst>
                  <a:cxn ang="0">
                    <a:pos x="T0" y="T1"/>
                  </a:cxn>
                  <a:cxn ang="0">
                    <a:pos x="T2" y="T3"/>
                  </a:cxn>
                  <a:cxn ang="0">
                    <a:pos x="T4" y="T5"/>
                  </a:cxn>
                  <a:cxn ang="0">
                    <a:pos x="T6" y="T7"/>
                  </a:cxn>
                  <a:cxn ang="0">
                    <a:pos x="T8" y="T9"/>
                  </a:cxn>
                </a:cxnLst>
                <a:rect l="0" t="0" r="r" b="b"/>
                <a:pathLst>
                  <a:path w="198" h="332">
                    <a:moveTo>
                      <a:pt x="198" y="8"/>
                    </a:moveTo>
                    <a:lnTo>
                      <a:pt x="4" y="332"/>
                    </a:lnTo>
                    <a:lnTo>
                      <a:pt x="0" y="332"/>
                    </a:lnTo>
                    <a:lnTo>
                      <a:pt x="198" y="0"/>
                    </a:lnTo>
                    <a:lnTo>
                      <a:pt x="198" y="8"/>
                    </a:lnTo>
                    <a:close/>
                  </a:path>
                </a:pathLst>
              </a:custGeom>
              <a:solidFill>
                <a:srgbClr val="CFCFC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23" name="Freeform 174"/>
              <p:cNvSpPr/>
              <p:nvPr/>
            </p:nvSpPr>
            <p:spPr bwMode="auto">
              <a:xfrm>
                <a:off x="2670" y="2121"/>
                <a:ext cx="194" cy="324"/>
              </a:xfrm>
              <a:custGeom>
                <a:avLst/>
                <a:gdLst>
                  <a:gd name="T0" fmla="*/ 194 w 194"/>
                  <a:gd name="T1" fmla="*/ 7 h 324"/>
                  <a:gd name="T2" fmla="*/ 3 w 194"/>
                  <a:gd name="T3" fmla="*/ 324 h 324"/>
                  <a:gd name="T4" fmla="*/ 0 w 194"/>
                  <a:gd name="T5" fmla="*/ 324 h 324"/>
                  <a:gd name="T6" fmla="*/ 194 w 194"/>
                  <a:gd name="T7" fmla="*/ 0 h 324"/>
                  <a:gd name="T8" fmla="*/ 194 w 194"/>
                  <a:gd name="T9" fmla="*/ 7 h 324"/>
                </a:gdLst>
                <a:ahLst/>
                <a:cxnLst>
                  <a:cxn ang="0">
                    <a:pos x="T0" y="T1"/>
                  </a:cxn>
                  <a:cxn ang="0">
                    <a:pos x="T2" y="T3"/>
                  </a:cxn>
                  <a:cxn ang="0">
                    <a:pos x="T4" y="T5"/>
                  </a:cxn>
                  <a:cxn ang="0">
                    <a:pos x="T6" y="T7"/>
                  </a:cxn>
                  <a:cxn ang="0">
                    <a:pos x="T8" y="T9"/>
                  </a:cxn>
                </a:cxnLst>
                <a:rect l="0" t="0" r="r" b="b"/>
                <a:pathLst>
                  <a:path w="194" h="324">
                    <a:moveTo>
                      <a:pt x="194" y="7"/>
                    </a:moveTo>
                    <a:lnTo>
                      <a:pt x="3" y="324"/>
                    </a:lnTo>
                    <a:lnTo>
                      <a:pt x="0" y="324"/>
                    </a:lnTo>
                    <a:lnTo>
                      <a:pt x="194" y="0"/>
                    </a:lnTo>
                    <a:lnTo>
                      <a:pt x="194" y="7"/>
                    </a:lnTo>
                    <a:close/>
                  </a:path>
                </a:pathLst>
              </a:custGeom>
              <a:solidFill>
                <a:srgbClr val="D0CFC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24" name="Freeform 175"/>
              <p:cNvSpPr/>
              <p:nvPr/>
            </p:nvSpPr>
            <p:spPr bwMode="auto">
              <a:xfrm>
                <a:off x="2673" y="2128"/>
                <a:ext cx="191" cy="317"/>
              </a:xfrm>
              <a:custGeom>
                <a:avLst/>
                <a:gdLst>
                  <a:gd name="T0" fmla="*/ 191 w 191"/>
                  <a:gd name="T1" fmla="*/ 8 h 317"/>
                  <a:gd name="T2" fmla="*/ 4 w 191"/>
                  <a:gd name="T3" fmla="*/ 317 h 317"/>
                  <a:gd name="T4" fmla="*/ 0 w 191"/>
                  <a:gd name="T5" fmla="*/ 317 h 317"/>
                  <a:gd name="T6" fmla="*/ 191 w 191"/>
                  <a:gd name="T7" fmla="*/ 0 h 317"/>
                  <a:gd name="T8" fmla="*/ 191 w 191"/>
                  <a:gd name="T9" fmla="*/ 8 h 317"/>
                </a:gdLst>
                <a:ahLst/>
                <a:cxnLst>
                  <a:cxn ang="0">
                    <a:pos x="T0" y="T1"/>
                  </a:cxn>
                  <a:cxn ang="0">
                    <a:pos x="T2" y="T3"/>
                  </a:cxn>
                  <a:cxn ang="0">
                    <a:pos x="T4" y="T5"/>
                  </a:cxn>
                  <a:cxn ang="0">
                    <a:pos x="T6" y="T7"/>
                  </a:cxn>
                  <a:cxn ang="0">
                    <a:pos x="T8" y="T9"/>
                  </a:cxn>
                </a:cxnLst>
                <a:rect l="0" t="0" r="r" b="b"/>
                <a:pathLst>
                  <a:path w="191" h="317">
                    <a:moveTo>
                      <a:pt x="191" y="8"/>
                    </a:moveTo>
                    <a:lnTo>
                      <a:pt x="4" y="317"/>
                    </a:lnTo>
                    <a:lnTo>
                      <a:pt x="0" y="317"/>
                    </a:lnTo>
                    <a:lnTo>
                      <a:pt x="191" y="0"/>
                    </a:lnTo>
                    <a:lnTo>
                      <a:pt x="191" y="8"/>
                    </a:lnTo>
                    <a:close/>
                  </a:path>
                </a:pathLst>
              </a:custGeom>
              <a:solidFill>
                <a:srgbClr val="D0CFC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25" name="Freeform 176"/>
              <p:cNvSpPr/>
              <p:nvPr/>
            </p:nvSpPr>
            <p:spPr bwMode="auto">
              <a:xfrm>
                <a:off x="2681" y="2140"/>
                <a:ext cx="183" cy="305"/>
              </a:xfrm>
              <a:custGeom>
                <a:avLst/>
                <a:gdLst>
                  <a:gd name="T0" fmla="*/ 183 w 183"/>
                  <a:gd name="T1" fmla="*/ 7 h 305"/>
                  <a:gd name="T2" fmla="*/ 4 w 183"/>
                  <a:gd name="T3" fmla="*/ 305 h 305"/>
                  <a:gd name="T4" fmla="*/ 0 w 183"/>
                  <a:gd name="T5" fmla="*/ 305 h 305"/>
                  <a:gd name="T6" fmla="*/ 183 w 183"/>
                  <a:gd name="T7" fmla="*/ 0 h 305"/>
                  <a:gd name="T8" fmla="*/ 183 w 183"/>
                  <a:gd name="T9" fmla="*/ 7 h 305"/>
                </a:gdLst>
                <a:ahLst/>
                <a:cxnLst>
                  <a:cxn ang="0">
                    <a:pos x="T0" y="T1"/>
                  </a:cxn>
                  <a:cxn ang="0">
                    <a:pos x="T2" y="T3"/>
                  </a:cxn>
                  <a:cxn ang="0">
                    <a:pos x="T4" y="T5"/>
                  </a:cxn>
                  <a:cxn ang="0">
                    <a:pos x="T6" y="T7"/>
                  </a:cxn>
                  <a:cxn ang="0">
                    <a:pos x="T8" y="T9"/>
                  </a:cxn>
                </a:cxnLst>
                <a:rect l="0" t="0" r="r" b="b"/>
                <a:pathLst>
                  <a:path w="183" h="305">
                    <a:moveTo>
                      <a:pt x="183" y="7"/>
                    </a:moveTo>
                    <a:lnTo>
                      <a:pt x="4" y="305"/>
                    </a:lnTo>
                    <a:lnTo>
                      <a:pt x="0" y="305"/>
                    </a:lnTo>
                    <a:lnTo>
                      <a:pt x="183" y="0"/>
                    </a:lnTo>
                    <a:lnTo>
                      <a:pt x="183" y="7"/>
                    </a:lnTo>
                    <a:close/>
                  </a:path>
                </a:pathLst>
              </a:custGeom>
              <a:solidFill>
                <a:srgbClr val="D0CFC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26" name="Freeform 177"/>
              <p:cNvSpPr/>
              <p:nvPr/>
            </p:nvSpPr>
            <p:spPr bwMode="auto">
              <a:xfrm>
                <a:off x="2685" y="2147"/>
                <a:ext cx="179" cy="298"/>
              </a:xfrm>
              <a:custGeom>
                <a:avLst/>
                <a:gdLst>
                  <a:gd name="T0" fmla="*/ 179 w 179"/>
                  <a:gd name="T1" fmla="*/ 8 h 298"/>
                  <a:gd name="T2" fmla="*/ 7 w 179"/>
                  <a:gd name="T3" fmla="*/ 298 h 298"/>
                  <a:gd name="T4" fmla="*/ 0 w 179"/>
                  <a:gd name="T5" fmla="*/ 298 h 298"/>
                  <a:gd name="T6" fmla="*/ 179 w 179"/>
                  <a:gd name="T7" fmla="*/ 0 h 298"/>
                  <a:gd name="T8" fmla="*/ 179 w 179"/>
                  <a:gd name="T9" fmla="*/ 8 h 298"/>
                </a:gdLst>
                <a:ahLst/>
                <a:cxnLst>
                  <a:cxn ang="0">
                    <a:pos x="T0" y="T1"/>
                  </a:cxn>
                  <a:cxn ang="0">
                    <a:pos x="T2" y="T3"/>
                  </a:cxn>
                  <a:cxn ang="0">
                    <a:pos x="T4" y="T5"/>
                  </a:cxn>
                  <a:cxn ang="0">
                    <a:pos x="T6" y="T7"/>
                  </a:cxn>
                  <a:cxn ang="0">
                    <a:pos x="T8" y="T9"/>
                  </a:cxn>
                </a:cxnLst>
                <a:rect l="0" t="0" r="r" b="b"/>
                <a:pathLst>
                  <a:path w="179" h="298">
                    <a:moveTo>
                      <a:pt x="179" y="8"/>
                    </a:moveTo>
                    <a:lnTo>
                      <a:pt x="7" y="298"/>
                    </a:lnTo>
                    <a:lnTo>
                      <a:pt x="0" y="298"/>
                    </a:lnTo>
                    <a:lnTo>
                      <a:pt x="179" y="0"/>
                    </a:lnTo>
                    <a:lnTo>
                      <a:pt x="179" y="8"/>
                    </a:lnTo>
                    <a:close/>
                  </a:path>
                </a:pathLst>
              </a:custGeom>
              <a:solidFill>
                <a:srgbClr val="CDCCC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27" name="Freeform 178"/>
              <p:cNvSpPr/>
              <p:nvPr/>
            </p:nvSpPr>
            <p:spPr bwMode="auto">
              <a:xfrm>
                <a:off x="2689" y="2151"/>
                <a:ext cx="175" cy="294"/>
              </a:xfrm>
              <a:custGeom>
                <a:avLst/>
                <a:gdLst>
                  <a:gd name="T0" fmla="*/ 175 w 175"/>
                  <a:gd name="T1" fmla="*/ 12 h 294"/>
                  <a:gd name="T2" fmla="*/ 7 w 175"/>
                  <a:gd name="T3" fmla="*/ 294 h 294"/>
                  <a:gd name="T4" fmla="*/ 0 w 175"/>
                  <a:gd name="T5" fmla="*/ 294 h 294"/>
                  <a:gd name="T6" fmla="*/ 175 w 175"/>
                  <a:gd name="T7" fmla="*/ 0 h 294"/>
                  <a:gd name="T8" fmla="*/ 175 w 175"/>
                  <a:gd name="T9" fmla="*/ 12 h 294"/>
                </a:gdLst>
                <a:ahLst/>
                <a:cxnLst>
                  <a:cxn ang="0">
                    <a:pos x="T0" y="T1"/>
                  </a:cxn>
                  <a:cxn ang="0">
                    <a:pos x="T2" y="T3"/>
                  </a:cxn>
                  <a:cxn ang="0">
                    <a:pos x="T4" y="T5"/>
                  </a:cxn>
                  <a:cxn ang="0">
                    <a:pos x="T6" y="T7"/>
                  </a:cxn>
                  <a:cxn ang="0">
                    <a:pos x="T8" y="T9"/>
                  </a:cxn>
                </a:cxnLst>
                <a:rect l="0" t="0" r="r" b="b"/>
                <a:pathLst>
                  <a:path w="175" h="294">
                    <a:moveTo>
                      <a:pt x="175" y="12"/>
                    </a:moveTo>
                    <a:lnTo>
                      <a:pt x="7" y="294"/>
                    </a:lnTo>
                    <a:lnTo>
                      <a:pt x="0" y="294"/>
                    </a:lnTo>
                    <a:lnTo>
                      <a:pt x="175" y="0"/>
                    </a:lnTo>
                    <a:lnTo>
                      <a:pt x="175" y="12"/>
                    </a:lnTo>
                    <a:close/>
                  </a:path>
                </a:pathLst>
              </a:custGeom>
              <a:solidFill>
                <a:srgbClr val="CDCCC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28" name="Freeform 179"/>
              <p:cNvSpPr/>
              <p:nvPr/>
            </p:nvSpPr>
            <p:spPr bwMode="auto">
              <a:xfrm>
                <a:off x="2696" y="2163"/>
                <a:ext cx="168" cy="282"/>
              </a:xfrm>
              <a:custGeom>
                <a:avLst/>
                <a:gdLst>
                  <a:gd name="T0" fmla="*/ 168 w 168"/>
                  <a:gd name="T1" fmla="*/ 7 h 282"/>
                  <a:gd name="T2" fmla="*/ 4 w 168"/>
                  <a:gd name="T3" fmla="*/ 282 h 282"/>
                  <a:gd name="T4" fmla="*/ 0 w 168"/>
                  <a:gd name="T5" fmla="*/ 282 h 282"/>
                  <a:gd name="T6" fmla="*/ 168 w 168"/>
                  <a:gd name="T7" fmla="*/ 0 h 282"/>
                  <a:gd name="T8" fmla="*/ 168 w 168"/>
                  <a:gd name="T9" fmla="*/ 7 h 282"/>
                </a:gdLst>
                <a:ahLst/>
                <a:cxnLst>
                  <a:cxn ang="0">
                    <a:pos x="T0" y="T1"/>
                  </a:cxn>
                  <a:cxn ang="0">
                    <a:pos x="T2" y="T3"/>
                  </a:cxn>
                  <a:cxn ang="0">
                    <a:pos x="T4" y="T5"/>
                  </a:cxn>
                  <a:cxn ang="0">
                    <a:pos x="T6" y="T7"/>
                  </a:cxn>
                  <a:cxn ang="0">
                    <a:pos x="T8" y="T9"/>
                  </a:cxn>
                </a:cxnLst>
                <a:rect l="0" t="0" r="r" b="b"/>
                <a:pathLst>
                  <a:path w="168" h="282">
                    <a:moveTo>
                      <a:pt x="168" y="7"/>
                    </a:moveTo>
                    <a:lnTo>
                      <a:pt x="4" y="282"/>
                    </a:lnTo>
                    <a:lnTo>
                      <a:pt x="0" y="282"/>
                    </a:lnTo>
                    <a:lnTo>
                      <a:pt x="168" y="0"/>
                    </a:lnTo>
                    <a:lnTo>
                      <a:pt x="168" y="7"/>
                    </a:lnTo>
                    <a:close/>
                  </a:path>
                </a:pathLst>
              </a:custGeom>
              <a:solidFill>
                <a:srgbClr val="CDCCC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29" name="Freeform 180"/>
              <p:cNvSpPr/>
              <p:nvPr/>
            </p:nvSpPr>
            <p:spPr bwMode="auto">
              <a:xfrm>
                <a:off x="2696" y="2170"/>
                <a:ext cx="168" cy="275"/>
              </a:xfrm>
              <a:custGeom>
                <a:avLst/>
                <a:gdLst>
                  <a:gd name="T0" fmla="*/ 168 w 168"/>
                  <a:gd name="T1" fmla="*/ 8 h 275"/>
                  <a:gd name="T2" fmla="*/ 8 w 168"/>
                  <a:gd name="T3" fmla="*/ 275 h 275"/>
                  <a:gd name="T4" fmla="*/ 0 w 168"/>
                  <a:gd name="T5" fmla="*/ 275 h 275"/>
                  <a:gd name="T6" fmla="*/ 168 w 168"/>
                  <a:gd name="T7" fmla="*/ 0 h 275"/>
                  <a:gd name="T8" fmla="*/ 168 w 168"/>
                  <a:gd name="T9" fmla="*/ 8 h 275"/>
                </a:gdLst>
                <a:ahLst/>
                <a:cxnLst>
                  <a:cxn ang="0">
                    <a:pos x="T0" y="T1"/>
                  </a:cxn>
                  <a:cxn ang="0">
                    <a:pos x="T2" y="T3"/>
                  </a:cxn>
                  <a:cxn ang="0">
                    <a:pos x="T4" y="T5"/>
                  </a:cxn>
                  <a:cxn ang="0">
                    <a:pos x="T6" y="T7"/>
                  </a:cxn>
                  <a:cxn ang="0">
                    <a:pos x="T8" y="T9"/>
                  </a:cxn>
                </a:cxnLst>
                <a:rect l="0" t="0" r="r" b="b"/>
                <a:pathLst>
                  <a:path w="168" h="275">
                    <a:moveTo>
                      <a:pt x="168" y="8"/>
                    </a:moveTo>
                    <a:lnTo>
                      <a:pt x="8" y="275"/>
                    </a:lnTo>
                    <a:lnTo>
                      <a:pt x="0" y="275"/>
                    </a:lnTo>
                    <a:lnTo>
                      <a:pt x="168" y="0"/>
                    </a:lnTo>
                    <a:lnTo>
                      <a:pt x="168" y="8"/>
                    </a:lnTo>
                    <a:close/>
                  </a:path>
                </a:pathLst>
              </a:custGeom>
              <a:solidFill>
                <a:srgbClr val="CDCCC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30" name="Freeform 181"/>
              <p:cNvSpPr/>
              <p:nvPr/>
            </p:nvSpPr>
            <p:spPr bwMode="auto">
              <a:xfrm>
                <a:off x="2704" y="2178"/>
                <a:ext cx="160" cy="267"/>
              </a:xfrm>
              <a:custGeom>
                <a:avLst/>
                <a:gdLst>
                  <a:gd name="T0" fmla="*/ 160 w 160"/>
                  <a:gd name="T1" fmla="*/ 8 h 267"/>
                  <a:gd name="T2" fmla="*/ 4 w 160"/>
                  <a:gd name="T3" fmla="*/ 267 h 267"/>
                  <a:gd name="T4" fmla="*/ 0 w 160"/>
                  <a:gd name="T5" fmla="*/ 267 h 267"/>
                  <a:gd name="T6" fmla="*/ 160 w 160"/>
                  <a:gd name="T7" fmla="*/ 0 h 267"/>
                  <a:gd name="T8" fmla="*/ 160 w 160"/>
                  <a:gd name="T9" fmla="*/ 8 h 267"/>
                </a:gdLst>
                <a:ahLst/>
                <a:cxnLst>
                  <a:cxn ang="0">
                    <a:pos x="T0" y="T1"/>
                  </a:cxn>
                  <a:cxn ang="0">
                    <a:pos x="T2" y="T3"/>
                  </a:cxn>
                  <a:cxn ang="0">
                    <a:pos x="T4" y="T5"/>
                  </a:cxn>
                  <a:cxn ang="0">
                    <a:pos x="T6" y="T7"/>
                  </a:cxn>
                  <a:cxn ang="0">
                    <a:pos x="T8" y="T9"/>
                  </a:cxn>
                </a:cxnLst>
                <a:rect l="0" t="0" r="r" b="b"/>
                <a:pathLst>
                  <a:path w="160" h="267">
                    <a:moveTo>
                      <a:pt x="160" y="8"/>
                    </a:moveTo>
                    <a:lnTo>
                      <a:pt x="4" y="267"/>
                    </a:lnTo>
                    <a:lnTo>
                      <a:pt x="0" y="267"/>
                    </a:lnTo>
                    <a:lnTo>
                      <a:pt x="160" y="0"/>
                    </a:lnTo>
                    <a:lnTo>
                      <a:pt x="160" y="8"/>
                    </a:lnTo>
                    <a:close/>
                  </a:path>
                </a:pathLst>
              </a:custGeom>
              <a:solidFill>
                <a:srgbClr val="CDCCC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31" name="Freeform 182"/>
              <p:cNvSpPr/>
              <p:nvPr/>
            </p:nvSpPr>
            <p:spPr bwMode="auto">
              <a:xfrm>
                <a:off x="2712" y="2186"/>
                <a:ext cx="152" cy="259"/>
              </a:xfrm>
              <a:custGeom>
                <a:avLst/>
                <a:gdLst>
                  <a:gd name="T0" fmla="*/ 152 w 152"/>
                  <a:gd name="T1" fmla="*/ 7 h 259"/>
                  <a:gd name="T2" fmla="*/ 3 w 152"/>
                  <a:gd name="T3" fmla="*/ 259 h 259"/>
                  <a:gd name="T4" fmla="*/ 0 w 152"/>
                  <a:gd name="T5" fmla="*/ 259 h 259"/>
                  <a:gd name="T6" fmla="*/ 152 w 152"/>
                  <a:gd name="T7" fmla="*/ 0 h 259"/>
                  <a:gd name="T8" fmla="*/ 152 w 152"/>
                  <a:gd name="T9" fmla="*/ 7 h 259"/>
                </a:gdLst>
                <a:ahLst/>
                <a:cxnLst>
                  <a:cxn ang="0">
                    <a:pos x="T0" y="T1"/>
                  </a:cxn>
                  <a:cxn ang="0">
                    <a:pos x="T2" y="T3"/>
                  </a:cxn>
                  <a:cxn ang="0">
                    <a:pos x="T4" y="T5"/>
                  </a:cxn>
                  <a:cxn ang="0">
                    <a:pos x="T6" y="T7"/>
                  </a:cxn>
                  <a:cxn ang="0">
                    <a:pos x="T8" y="T9"/>
                  </a:cxn>
                </a:cxnLst>
                <a:rect l="0" t="0" r="r" b="b"/>
                <a:pathLst>
                  <a:path w="152" h="259">
                    <a:moveTo>
                      <a:pt x="152" y="7"/>
                    </a:moveTo>
                    <a:lnTo>
                      <a:pt x="3" y="259"/>
                    </a:lnTo>
                    <a:lnTo>
                      <a:pt x="0" y="259"/>
                    </a:lnTo>
                    <a:lnTo>
                      <a:pt x="152" y="0"/>
                    </a:lnTo>
                    <a:lnTo>
                      <a:pt x="152" y="7"/>
                    </a:lnTo>
                    <a:close/>
                  </a:path>
                </a:pathLst>
              </a:custGeom>
              <a:solidFill>
                <a:srgbClr val="CDCCC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32" name="Freeform 183"/>
              <p:cNvSpPr/>
              <p:nvPr/>
            </p:nvSpPr>
            <p:spPr bwMode="auto">
              <a:xfrm>
                <a:off x="2715" y="2197"/>
                <a:ext cx="149" cy="248"/>
              </a:xfrm>
              <a:custGeom>
                <a:avLst/>
                <a:gdLst>
                  <a:gd name="T0" fmla="*/ 149 w 149"/>
                  <a:gd name="T1" fmla="*/ 8 h 248"/>
                  <a:gd name="T2" fmla="*/ 4 w 149"/>
                  <a:gd name="T3" fmla="*/ 248 h 248"/>
                  <a:gd name="T4" fmla="*/ 0 w 149"/>
                  <a:gd name="T5" fmla="*/ 248 h 248"/>
                  <a:gd name="T6" fmla="*/ 149 w 149"/>
                  <a:gd name="T7" fmla="*/ 0 h 248"/>
                  <a:gd name="T8" fmla="*/ 149 w 149"/>
                  <a:gd name="T9" fmla="*/ 8 h 248"/>
                </a:gdLst>
                <a:ahLst/>
                <a:cxnLst>
                  <a:cxn ang="0">
                    <a:pos x="T0" y="T1"/>
                  </a:cxn>
                  <a:cxn ang="0">
                    <a:pos x="T2" y="T3"/>
                  </a:cxn>
                  <a:cxn ang="0">
                    <a:pos x="T4" y="T5"/>
                  </a:cxn>
                  <a:cxn ang="0">
                    <a:pos x="T6" y="T7"/>
                  </a:cxn>
                  <a:cxn ang="0">
                    <a:pos x="T8" y="T9"/>
                  </a:cxn>
                </a:cxnLst>
                <a:rect l="0" t="0" r="r" b="b"/>
                <a:pathLst>
                  <a:path w="149" h="248">
                    <a:moveTo>
                      <a:pt x="149" y="8"/>
                    </a:moveTo>
                    <a:lnTo>
                      <a:pt x="4" y="248"/>
                    </a:lnTo>
                    <a:lnTo>
                      <a:pt x="0" y="248"/>
                    </a:lnTo>
                    <a:lnTo>
                      <a:pt x="149" y="0"/>
                    </a:lnTo>
                    <a:lnTo>
                      <a:pt x="149" y="8"/>
                    </a:lnTo>
                    <a:close/>
                  </a:path>
                </a:pathLst>
              </a:custGeom>
              <a:solidFill>
                <a:srgbClr val="CBCCC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33" name="Freeform 184"/>
              <p:cNvSpPr/>
              <p:nvPr/>
            </p:nvSpPr>
            <p:spPr bwMode="auto">
              <a:xfrm>
                <a:off x="2719" y="2205"/>
                <a:ext cx="145" cy="240"/>
              </a:xfrm>
              <a:custGeom>
                <a:avLst/>
                <a:gdLst>
                  <a:gd name="T0" fmla="*/ 145 w 145"/>
                  <a:gd name="T1" fmla="*/ 7 h 240"/>
                  <a:gd name="T2" fmla="*/ 8 w 145"/>
                  <a:gd name="T3" fmla="*/ 240 h 240"/>
                  <a:gd name="T4" fmla="*/ 0 w 145"/>
                  <a:gd name="T5" fmla="*/ 240 h 240"/>
                  <a:gd name="T6" fmla="*/ 145 w 145"/>
                  <a:gd name="T7" fmla="*/ 0 h 240"/>
                  <a:gd name="T8" fmla="*/ 145 w 145"/>
                  <a:gd name="T9" fmla="*/ 7 h 240"/>
                </a:gdLst>
                <a:ahLst/>
                <a:cxnLst>
                  <a:cxn ang="0">
                    <a:pos x="T0" y="T1"/>
                  </a:cxn>
                  <a:cxn ang="0">
                    <a:pos x="T2" y="T3"/>
                  </a:cxn>
                  <a:cxn ang="0">
                    <a:pos x="T4" y="T5"/>
                  </a:cxn>
                  <a:cxn ang="0">
                    <a:pos x="T6" y="T7"/>
                  </a:cxn>
                  <a:cxn ang="0">
                    <a:pos x="T8" y="T9"/>
                  </a:cxn>
                </a:cxnLst>
                <a:rect l="0" t="0" r="r" b="b"/>
                <a:pathLst>
                  <a:path w="145" h="240">
                    <a:moveTo>
                      <a:pt x="145" y="7"/>
                    </a:moveTo>
                    <a:lnTo>
                      <a:pt x="8" y="240"/>
                    </a:lnTo>
                    <a:lnTo>
                      <a:pt x="0" y="240"/>
                    </a:lnTo>
                    <a:lnTo>
                      <a:pt x="145" y="0"/>
                    </a:lnTo>
                    <a:lnTo>
                      <a:pt x="145" y="7"/>
                    </a:lnTo>
                    <a:close/>
                  </a:path>
                </a:pathLst>
              </a:custGeom>
              <a:solidFill>
                <a:srgbClr val="CBCCC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34" name="Freeform 185"/>
              <p:cNvSpPr/>
              <p:nvPr/>
            </p:nvSpPr>
            <p:spPr bwMode="auto">
              <a:xfrm>
                <a:off x="2727" y="2208"/>
                <a:ext cx="137" cy="237"/>
              </a:xfrm>
              <a:custGeom>
                <a:avLst/>
                <a:gdLst>
                  <a:gd name="T0" fmla="*/ 137 w 137"/>
                  <a:gd name="T1" fmla="*/ 8 h 237"/>
                  <a:gd name="T2" fmla="*/ 4 w 137"/>
                  <a:gd name="T3" fmla="*/ 237 h 237"/>
                  <a:gd name="T4" fmla="*/ 0 w 137"/>
                  <a:gd name="T5" fmla="*/ 237 h 237"/>
                  <a:gd name="T6" fmla="*/ 137 w 137"/>
                  <a:gd name="T7" fmla="*/ 0 h 237"/>
                  <a:gd name="T8" fmla="*/ 137 w 137"/>
                  <a:gd name="T9" fmla="*/ 8 h 237"/>
                </a:gdLst>
                <a:ahLst/>
                <a:cxnLst>
                  <a:cxn ang="0">
                    <a:pos x="T0" y="T1"/>
                  </a:cxn>
                  <a:cxn ang="0">
                    <a:pos x="T2" y="T3"/>
                  </a:cxn>
                  <a:cxn ang="0">
                    <a:pos x="T4" y="T5"/>
                  </a:cxn>
                  <a:cxn ang="0">
                    <a:pos x="T6" y="T7"/>
                  </a:cxn>
                  <a:cxn ang="0">
                    <a:pos x="T8" y="T9"/>
                  </a:cxn>
                </a:cxnLst>
                <a:rect l="0" t="0" r="r" b="b"/>
                <a:pathLst>
                  <a:path w="137" h="237">
                    <a:moveTo>
                      <a:pt x="137" y="8"/>
                    </a:moveTo>
                    <a:lnTo>
                      <a:pt x="4" y="237"/>
                    </a:lnTo>
                    <a:lnTo>
                      <a:pt x="0" y="237"/>
                    </a:lnTo>
                    <a:lnTo>
                      <a:pt x="137" y="0"/>
                    </a:lnTo>
                    <a:lnTo>
                      <a:pt x="137" y="8"/>
                    </a:lnTo>
                    <a:close/>
                  </a:path>
                </a:pathLst>
              </a:custGeom>
              <a:solidFill>
                <a:srgbClr val="CBCCC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35" name="Freeform 186"/>
              <p:cNvSpPr/>
              <p:nvPr/>
            </p:nvSpPr>
            <p:spPr bwMode="auto">
              <a:xfrm>
                <a:off x="2731" y="2220"/>
                <a:ext cx="133" cy="225"/>
              </a:xfrm>
              <a:custGeom>
                <a:avLst/>
                <a:gdLst>
                  <a:gd name="T0" fmla="*/ 133 w 133"/>
                  <a:gd name="T1" fmla="*/ 8 h 225"/>
                  <a:gd name="T2" fmla="*/ 3 w 133"/>
                  <a:gd name="T3" fmla="*/ 225 h 225"/>
                  <a:gd name="T4" fmla="*/ 0 w 133"/>
                  <a:gd name="T5" fmla="*/ 225 h 225"/>
                  <a:gd name="T6" fmla="*/ 133 w 133"/>
                  <a:gd name="T7" fmla="*/ 0 h 225"/>
                  <a:gd name="T8" fmla="*/ 133 w 133"/>
                  <a:gd name="T9" fmla="*/ 8 h 225"/>
                </a:gdLst>
                <a:ahLst/>
                <a:cxnLst>
                  <a:cxn ang="0">
                    <a:pos x="T0" y="T1"/>
                  </a:cxn>
                  <a:cxn ang="0">
                    <a:pos x="T2" y="T3"/>
                  </a:cxn>
                  <a:cxn ang="0">
                    <a:pos x="T4" y="T5"/>
                  </a:cxn>
                  <a:cxn ang="0">
                    <a:pos x="T6" y="T7"/>
                  </a:cxn>
                  <a:cxn ang="0">
                    <a:pos x="T8" y="T9"/>
                  </a:cxn>
                </a:cxnLst>
                <a:rect l="0" t="0" r="r" b="b"/>
                <a:pathLst>
                  <a:path w="133" h="225">
                    <a:moveTo>
                      <a:pt x="133" y="8"/>
                    </a:moveTo>
                    <a:lnTo>
                      <a:pt x="3" y="225"/>
                    </a:lnTo>
                    <a:lnTo>
                      <a:pt x="0" y="225"/>
                    </a:lnTo>
                    <a:lnTo>
                      <a:pt x="133" y="0"/>
                    </a:lnTo>
                    <a:lnTo>
                      <a:pt x="133" y="8"/>
                    </a:lnTo>
                    <a:close/>
                  </a:path>
                </a:pathLst>
              </a:custGeom>
              <a:solidFill>
                <a:srgbClr val="CBCCC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36" name="Freeform 187"/>
              <p:cNvSpPr/>
              <p:nvPr/>
            </p:nvSpPr>
            <p:spPr bwMode="auto">
              <a:xfrm>
                <a:off x="2734" y="2228"/>
                <a:ext cx="130" cy="217"/>
              </a:xfrm>
              <a:custGeom>
                <a:avLst/>
                <a:gdLst>
                  <a:gd name="T0" fmla="*/ 130 w 130"/>
                  <a:gd name="T1" fmla="*/ 7 h 217"/>
                  <a:gd name="T2" fmla="*/ 4 w 130"/>
                  <a:gd name="T3" fmla="*/ 217 h 217"/>
                  <a:gd name="T4" fmla="*/ 0 w 130"/>
                  <a:gd name="T5" fmla="*/ 217 h 217"/>
                  <a:gd name="T6" fmla="*/ 130 w 130"/>
                  <a:gd name="T7" fmla="*/ 0 h 217"/>
                  <a:gd name="T8" fmla="*/ 130 w 130"/>
                  <a:gd name="T9" fmla="*/ 7 h 217"/>
                </a:gdLst>
                <a:ahLst/>
                <a:cxnLst>
                  <a:cxn ang="0">
                    <a:pos x="T0" y="T1"/>
                  </a:cxn>
                  <a:cxn ang="0">
                    <a:pos x="T2" y="T3"/>
                  </a:cxn>
                  <a:cxn ang="0">
                    <a:pos x="T4" y="T5"/>
                  </a:cxn>
                  <a:cxn ang="0">
                    <a:pos x="T6" y="T7"/>
                  </a:cxn>
                  <a:cxn ang="0">
                    <a:pos x="T8" y="T9"/>
                  </a:cxn>
                </a:cxnLst>
                <a:rect l="0" t="0" r="r" b="b"/>
                <a:pathLst>
                  <a:path w="130" h="217">
                    <a:moveTo>
                      <a:pt x="130" y="7"/>
                    </a:moveTo>
                    <a:lnTo>
                      <a:pt x="4" y="217"/>
                    </a:lnTo>
                    <a:lnTo>
                      <a:pt x="0" y="217"/>
                    </a:lnTo>
                    <a:lnTo>
                      <a:pt x="130" y="0"/>
                    </a:lnTo>
                    <a:lnTo>
                      <a:pt x="130" y="7"/>
                    </a:lnTo>
                    <a:close/>
                  </a:path>
                </a:pathLst>
              </a:custGeom>
              <a:solidFill>
                <a:srgbClr val="CBCBC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37" name="Freeform 188"/>
              <p:cNvSpPr/>
              <p:nvPr/>
            </p:nvSpPr>
            <p:spPr bwMode="auto">
              <a:xfrm>
                <a:off x="2742" y="2239"/>
                <a:ext cx="122" cy="206"/>
              </a:xfrm>
              <a:custGeom>
                <a:avLst/>
                <a:gdLst>
                  <a:gd name="T0" fmla="*/ 122 w 122"/>
                  <a:gd name="T1" fmla="*/ 8 h 206"/>
                  <a:gd name="T2" fmla="*/ 4 w 122"/>
                  <a:gd name="T3" fmla="*/ 206 h 206"/>
                  <a:gd name="T4" fmla="*/ 0 w 122"/>
                  <a:gd name="T5" fmla="*/ 206 h 206"/>
                  <a:gd name="T6" fmla="*/ 122 w 122"/>
                  <a:gd name="T7" fmla="*/ 0 h 206"/>
                  <a:gd name="T8" fmla="*/ 122 w 122"/>
                  <a:gd name="T9" fmla="*/ 8 h 206"/>
                </a:gdLst>
                <a:ahLst/>
                <a:cxnLst>
                  <a:cxn ang="0">
                    <a:pos x="T0" y="T1"/>
                  </a:cxn>
                  <a:cxn ang="0">
                    <a:pos x="T2" y="T3"/>
                  </a:cxn>
                  <a:cxn ang="0">
                    <a:pos x="T4" y="T5"/>
                  </a:cxn>
                  <a:cxn ang="0">
                    <a:pos x="T6" y="T7"/>
                  </a:cxn>
                  <a:cxn ang="0">
                    <a:pos x="T8" y="T9"/>
                  </a:cxn>
                </a:cxnLst>
                <a:rect l="0" t="0" r="r" b="b"/>
                <a:pathLst>
                  <a:path w="122" h="206">
                    <a:moveTo>
                      <a:pt x="122" y="8"/>
                    </a:moveTo>
                    <a:lnTo>
                      <a:pt x="4" y="206"/>
                    </a:lnTo>
                    <a:lnTo>
                      <a:pt x="0" y="206"/>
                    </a:lnTo>
                    <a:lnTo>
                      <a:pt x="122" y="0"/>
                    </a:lnTo>
                    <a:lnTo>
                      <a:pt x="122" y="8"/>
                    </a:lnTo>
                    <a:close/>
                  </a:path>
                </a:pathLst>
              </a:custGeom>
              <a:solidFill>
                <a:srgbClr val="CBCBC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38" name="Freeform 189"/>
              <p:cNvSpPr/>
              <p:nvPr/>
            </p:nvSpPr>
            <p:spPr bwMode="auto">
              <a:xfrm>
                <a:off x="2746" y="2247"/>
                <a:ext cx="118" cy="198"/>
              </a:xfrm>
              <a:custGeom>
                <a:avLst/>
                <a:gdLst>
                  <a:gd name="T0" fmla="*/ 118 w 118"/>
                  <a:gd name="T1" fmla="*/ 7 h 198"/>
                  <a:gd name="T2" fmla="*/ 7 w 118"/>
                  <a:gd name="T3" fmla="*/ 198 h 198"/>
                  <a:gd name="T4" fmla="*/ 0 w 118"/>
                  <a:gd name="T5" fmla="*/ 198 h 198"/>
                  <a:gd name="T6" fmla="*/ 118 w 118"/>
                  <a:gd name="T7" fmla="*/ 0 h 198"/>
                  <a:gd name="T8" fmla="*/ 118 w 118"/>
                  <a:gd name="T9" fmla="*/ 7 h 198"/>
                </a:gdLst>
                <a:ahLst/>
                <a:cxnLst>
                  <a:cxn ang="0">
                    <a:pos x="T0" y="T1"/>
                  </a:cxn>
                  <a:cxn ang="0">
                    <a:pos x="T2" y="T3"/>
                  </a:cxn>
                  <a:cxn ang="0">
                    <a:pos x="T4" y="T5"/>
                  </a:cxn>
                  <a:cxn ang="0">
                    <a:pos x="T6" y="T7"/>
                  </a:cxn>
                  <a:cxn ang="0">
                    <a:pos x="T8" y="T9"/>
                  </a:cxn>
                </a:cxnLst>
                <a:rect l="0" t="0" r="r" b="b"/>
                <a:pathLst>
                  <a:path w="118" h="198">
                    <a:moveTo>
                      <a:pt x="118" y="7"/>
                    </a:moveTo>
                    <a:lnTo>
                      <a:pt x="7" y="198"/>
                    </a:lnTo>
                    <a:lnTo>
                      <a:pt x="0" y="198"/>
                    </a:lnTo>
                    <a:lnTo>
                      <a:pt x="118" y="0"/>
                    </a:lnTo>
                    <a:lnTo>
                      <a:pt x="118" y="7"/>
                    </a:lnTo>
                    <a:close/>
                  </a:path>
                </a:pathLst>
              </a:custGeom>
              <a:solidFill>
                <a:srgbClr val="CBCBC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39" name="Freeform 190"/>
              <p:cNvSpPr/>
              <p:nvPr/>
            </p:nvSpPr>
            <p:spPr bwMode="auto">
              <a:xfrm>
                <a:off x="2750" y="2254"/>
                <a:ext cx="114" cy="191"/>
              </a:xfrm>
              <a:custGeom>
                <a:avLst/>
                <a:gdLst>
                  <a:gd name="T0" fmla="*/ 114 w 114"/>
                  <a:gd name="T1" fmla="*/ 8 h 191"/>
                  <a:gd name="T2" fmla="*/ 7 w 114"/>
                  <a:gd name="T3" fmla="*/ 191 h 191"/>
                  <a:gd name="T4" fmla="*/ 0 w 114"/>
                  <a:gd name="T5" fmla="*/ 191 h 191"/>
                  <a:gd name="T6" fmla="*/ 114 w 114"/>
                  <a:gd name="T7" fmla="*/ 0 h 191"/>
                  <a:gd name="T8" fmla="*/ 114 w 114"/>
                  <a:gd name="T9" fmla="*/ 8 h 191"/>
                </a:gdLst>
                <a:ahLst/>
                <a:cxnLst>
                  <a:cxn ang="0">
                    <a:pos x="T0" y="T1"/>
                  </a:cxn>
                  <a:cxn ang="0">
                    <a:pos x="T2" y="T3"/>
                  </a:cxn>
                  <a:cxn ang="0">
                    <a:pos x="T4" y="T5"/>
                  </a:cxn>
                  <a:cxn ang="0">
                    <a:pos x="T6" y="T7"/>
                  </a:cxn>
                  <a:cxn ang="0">
                    <a:pos x="T8" y="T9"/>
                  </a:cxn>
                </a:cxnLst>
                <a:rect l="0" t="0" r="r" b="b"/>
                <a:pathLst>
                  <a:path w="114" h="191">
                    <a:moveTo>
                      <a:pt x="114" y="8"/>
                    </a:moveTo>
                    <a:lnTo>
                      <a:pt x="7" y="191"/>
                    </a:lnTo>
                    <a:lnTo>
                      <a:pt x="0" y="191"/>
                    </a:lnTo>
                    <a:lnTo>
                      <a:pt x="114" y="0"/>
                    </a:lnTo>
                    <a:lnTo>
                      <a:pt x="114" y="8"/>
                    </a:lnTo>
                    <a:close/>
                  </a:path>
                </a:pathLst>
              </a:custGeom>
              <a:solidFill>
                <a:srgbClr val="CBCBC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40" name="Freeform 191"/>
              <p:cNvSpPr/>
              <p:nvPr/>
            </p:nvSpPr>
            <p:spPr bwMode="auto">
              <a:xfrm>
                <a:off x="2757" y="2262"/>
                <a:ext cx="107" cy="183"/>
              </a:xfrm>
              <a:custGeom>
                <a:avLst/>
                <a:gdLst>
                  <a:gd name="T0" fmla="*/ 107 w 107"/>
                  <a:gd name="T1" fmla="*/ 11 h 183"/>
                  <a:gd name="T2" fmla="*/ 4 w 107"/>
                  <a:gd name="T3" fmla="*/ 183 h 183"/>
                  <a:gd name="T4" fmla="*/ 0 w 107"/>
                  <a:gd name="T5" fmla="*/ 183 h 183"/>
                  <a:gd name="T6" fmla="*/ 107 w 107"/>
                  <a:gd name="T7" fmla="*/ 0 h 183"/>
                  <a:gd name="T8" fmla="*/ 107 w 107"/>
                  <a:gd name="T9" fmla="*/ 11 h 183"/>
                </a:gdLst>
                <a:ahLst/>
                <a:cxnLst>
                  <a:cxn ang="0">
                    <a:pos x="T0" y="T1"/>
                  </a:cxn>
                  <a:cxn ang="0">
                    <a:pos x="T2" y="T3"/>
                  </a:cxn>
                  <a:cxn ang="0">
                    <a:pos x="T4" y="T5"/>
                  </a:cxn>
                  <a:cxn ang="0">
                    <a:pos x="T6" y="T7"/>
                  </a:cxn>
                  <a:cxn ang="0">
                    <a:pos x="T8" y="T9"/>
                  </a:cxn>
                </a:cxnLst>
                <a:rect l="0" t="0" r="r" b="b"/>
                <a:pathLst>
                  <a:path w="107" h="183">
                    <a:moveTo>
                      <a:pt x="107" y="11"/>
                    </a:moveTo>
                    <a:lnTo>
                      <a:pt x="4" y="183"/>
                    </a:lnTo>
                    <a:lnTo>
                      <a:pt x="0" y="183"/>
                    </a:lnTo>
                    <a:lnTo>
                      <a:pt x="107" y="0"/>
                    </a:lnTo>
                    <a:lnTo>
                      <a:pt x="107" y="11"/>
                    </a:lnTo>
                    <a:close/>
                  </a:path>
                </a:pathLst>
              </a:custGeom>
              <a:solidFill>
                <a:srgbClr val="CBCAC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41" name="Freeform 192"/>
              <p:cNvSpPr/>
              <p:nvPr/>
            </p:nvSpPr>
            <p:spPr bwMode="auto">
              <a:xfrm>
                <a:off x="2757" y="2270"/>
                <a:ext cx="107" cy="175"/>
              </a:xfrm>
              <a:custGeom>
                <a:avLst/>
                <a:gdLst>
                  <a:gd name="T0" fmla="*/ 107 w 107"/>
                  <a:gd name="T1" fmla="*/ 7 h 175"/>
                  <a:gd name="T2" fmla="*/ 8 w 107"/>
                  <a:gd name="T3" fmla="*/ 175 h 175"/>
                  <a:gd name="T4" fmla="*/ 0 w 107"/>
                  <a:gd name="T5" fmla="*/ 175 h 175"/>
                  <a:gd name="T6" fmla="*/ 107 w 107"/>
                  <a:gd name="T7" fmla="*/ 0 h 175"/>
                  <a:gd name="T8" fmla="*/ 107 w 107"/>
                  <a:gd name="T9" fmla="*/ 7 h 175"/>
                </a:gdLst>
                <a:ahLst/>
                <a:cxnLst>
                  <a:cxn ang="0">
                    <a:pos x="T0" y="T1"/>
                  </a:cxn>
                  <a:cxn ang="0">
                    <a:pos x="T2" y="T3"/>
                  </a:cxn>
                  <a:cxn ang="0">
                    <a:pos x="T4" y="T5"/>
                  </a:cxn>
                  <a:cxn ang="0">
                    <a:pos x="T6" y="T7"/>
                  </a:cxn>
                  <a:cxn ang="0">
                    <a:pos x="T8" y="T9"/>
                  </a:cxn>
                </a:cxnLst>
                <a:rect l="0" t="0" r="r" b="b"/>
                <a:pathLst>
                  <a:path w="107" h="175">
                    <a:moveTo>
                      <a:pt x="107" y="7"/>
                    </a:moveTo>
                    <a:lnTo>
                      <a:pt x="8" y="175"/>
                    </a:lnTo>
                    <a:lnTo>
                      <a:pt x="0" y="175"/>
                    </a:lnTo>
                    <a:lnTo>
                      <a:pt x="107" y="0"/>
                    </a:lnTo>
                    <a:lnTo>
                      <a:pt x="107" y="7"/>
                    </a:lnTo>
                    <a:close/>
                  </a:path>
                </a:pathLst>
              </a:custGeom>
              <a:solidFill>
                <a:srgbClr val="CBCAC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42" name="Freeform 193"/>
              <p:cNvSpPr/>
              <p:nvPr/>
            </p:nvSpPr>
            <p:spPr bwMode="auto">
              <a:xfrm>
                <a:off x="2765" y="2277"/>
                <a:ext cx="99" cy="168"/>
              </a:xfrm>
              <a:custGeom>
                <a:avLst/>
                <a:gdLst>
                  <a:gd name="T0" fmla="*/ 99 w 99"/>
                  <a:gd name="T1" fmla="*/ 8 h 168"/>
                  <a:gd name="T2" fmla="*/ 4 w 99"/>
                  <a:gd name="T3" fmla="*/ 168 h 168"/>
                  <a:gd name="T4" fmla="*/ 0 w 99"/>
                  <a:gd name="T5" fmla="*/ 168 h 168"/>
                  <a:gd name="T6" fmla="*/ 99 w 99"/>
                  <a:gd name="T7" fmla="*/ 0 h 168"/>
                  <a:gd name="T8" fmla="*/ 99 w 99"/>
                  <a:gd name="T9" fmla="*/ 8 h 168"/>
                </a:gdLst>
                <a:ahLst/>
                <a:cxnLst>
                  <a:cxn ang="0">
                    <a:pos x="T0" y="T1"/>
                  </a:cxn>
                  <a:cxn ang="0">
                    <a:pos x="T2" y="T3"/>
                  </a:cxn>
                  <a:cxn ang="0">
                    <a:pos x="T4" y="T5"/>
                  </a:cxn>
                  <a:cxn ang="0">
                    <a:pos x="T6" y="T7"/>
                  </a:cxn>
                  <a:cxn ang="0">
                    <a:pos x="T8" y="T9"/>
                  </a:cxn>
                </a:cxnLst>
                <a:rect l="0" t="0" r="r" b="b"/>
                <a:pathLst>
                  <a:path w="99" h="168">
                    <a:moveTo>
                      <a:pt x="99" y="8"/>
                    </a:moveTo>
                    <a:lnTo>
                      <a:pt x="4" y="168"/>
                    </a:lnTo>
                    <a:lnTo>
                      <a:pt x="0" y="168"/>
                    </a:lnTo>
                    <a:lnTo>
                      <a:pt x="99" y="0"/>
                    </a:lnTo>
                    <a:lnTo>
                      <a:pt x="99" y="8"/>
                    </a:lnTo>
                    <a:close/>
                  </a:path>
                </a:pathLst>
              </a:custGeom>
              <a:solidFill>
                <a:srgbClr val="C9C8C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43" name="Freeform 194"/>
              <p:cNvSpPr/>
              <p:nvPr/>
            </p:nvSpPr>
            <p:spPr bwMode="auto">
              <a:xfrm>
                <a:off x="2773" y="2289"/>
                <a:ext cx="91" cy="156"/>
              </a:xfrm>
              <a:custGeom>
                <a:avLst/>
                <a:gdLst>
                  <a:gd name="T0" fmla="*/ 91 w 91"/>
                  <a:gd name="T1" fmla="*/ 7 h 156"/>
                  <a:gd name="T2" fmla="*/ 3 w 91"/>
                  <a:gd name="T3" fmla="*/ 156 h 156"/>
                  <a:gd name="T4" fmla="*/ 0 w 91"/>
                  <a:gd name="T5" fmla="*/ 156 h 156"/>
                  <a:gd name="T6" fmla="*/ 91 w 91"/>
                  <a:gd name="T7" fmla="*/ 0 h 156"/>
                  <a:gd name="T8" fmla="*/ 91 w 91"/>
                  <a:gd name="T9" fmla="*/ 7 h 156"/>
                </a:gdLst>
                <a:ahLst/>
                <a:cxnLst>
                  <a:cxn ang="0">
                    <a:pos x="T0" y="T1"/>
                  </a:cxn>
                  <a:cxn ang="0">
                    <a:pos x="T2" y="T3"/>
                  </a:cxn>
                  <a:cxn ang="0">
                    <a:pos x="T4" y="T5"/>
                  </a:cxn>
                  <a:cxn ang="0">
                    <a:pos x="T6" y="T7"/>
                  </a:cxn>
                  <a:cxn ang="0">
                    <a:pos x="T8" y="T9"/>
                  </a:cxn>
                </a:cxnLst>
                <a:rect l="0" t="0" r="r" b="b"/>
                <a:pathLst>
                  <a:path w="91" h="156">
                    <a:moveTo>
                      <a:pt x="91" y="7"/>
                    </a:moveTo>
                    <a:lnTo>
                      <a:pt x="3" y="156"/>
                    </a:lnTo>
                    <a:lnTo>
                      <a:pt x="0" y="156"/>
                    </a:lnTo>
                    <a:lnTo>
                      <a:pt x="91" y="0"/>
                    </a:lnTo>
                    <a:lnTo>
                      <a:pt x="91" y="7"/>
                    </a:lnTo>
                    <a:close/>
                  </a:path>
                </a:pathLst>
              </a:custGeom>
              <a:solidFill>
                <a:srgbClr val="C9C8C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44" name="Freeform 195"/>
              <p:cNvSpPr/>
              <p:nvPr/>
            </p:nvSpPr>
            <p:spPr bwMode="auto">
              <a:xfrm>
                <a:off x="2776" y="2296"/>
                <a:ext cx="88" cy="149"/>
              </a:xfrm>
              <a:custGeom>
                <a:avLst/>
                <a:gdLst>
                  <a:gd name="T0" fmla="*/ 88 w 88"/>
                  <a:gd name="T1" fmla="*/ 8 h 149"/>
                  <a:gd name="T2" fmla="*/ 4 w 88"/>
                  <a:gd name="T3" fmla="*/ 149 h 149"/>
                  <a:gd name="T4" fmla="*/ 0 w 88"/>
                  <a:gd name="T5" fmla="*/ 149 h 149"/>
                  <a:gd name="T6" fmla="*/ 88 w 88"/>
                  <a:gd name="T7" fmla="*/ 0 h 149"/>
                  <a:gd name="T8" fmla="*/ 88 w 88"/>
                  <a:gd name="T9" fmla="*/ 8 h 149"/>
                </a:gdLst>
                <a:ahLst/>
                <a:cxnLst>
                  <a:cxn ang="0">
                    <a:pos x="T0" y="T1"/>
                  </a:cxn>
                  <a:cxn ang="0">
                    <a:pos x="T2" y="T3"/>
                  </a:cxn>
                  <a:cxn ang="0">
                    <a:pos x="T4" y="T5"/>
                  </a:cxn>
                  <a:cxn ang="0">
                    <a:pos x="T6" y="T7"/>
                  </a:cxn>
                  <a:cxn ang="0">
                    <a:pos x="T8" y="T9"/>
                  </a:cxn>
                </a:cxnLst>
                <a:rect l="0" t="0" r="r" b="b"/>
                <a:pathLst>
                  <a:path w="88" h="149">
                    <a:moveTo>
                      <a:pt x="88" y="8"/>
                    </a:moveTo>
                    <a:lnTo>
                      <a:pt x="4" y="149"/>
                    </a:lnTo>
                    <a:lnTo>
                      <a:pt x="0" y="149"/>
                    </a:lnTo>
                    <a:lnTo>
                      <a:pt x="88" y="0"/>
                    </a:lnTo>
                    <a:lnTo>
                      <a:pt x="88" y="8"/>
                    </a:lnTo>
                    <a:close/>
                  </a:path>
                </a:pathLst>
              </a:custGeom>
              <a:solidFill>
                <a:srgbClr val="C9C8C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45" name="Freeform 196"/>
              <p:cNvSpPr/>
              <p:nvPr/>
            </p:nvSpPr>
            <p:spPr bwMode="auto">
              <a:xfrm>
                <a:off x="2780" y="2300"/>
                <a:ext cx="84" cy="145"/>
              </a:xfrm>
              <a:custGeom>
                <a:avLst/>
                <a:gdLst>
                  <a:gd name="T0" fmla="*/ 84 w 84"/>
                  <a:gd name="T1" fmla="*/ 12 h 145"/>
                  <a:gd name="T2" fmla="*/ 8 w 84"/>
                  <a:gd name="T3" fmla="*/ 145 h 145"/>
                  <a:gd name="T4" fmla="*/ 0 w 84"/>
                  <a:gd name="T5" fmla="*/ 145 h 145"/>
                  <a:gd name="T6" fmla="*/ 84 w 84"/>
                  <a:gd name="T7" fmla="*/ 0 h 145"/>
                  <a:gd name="T8" fmla="*/ 84 w 84"/>
                  <a:gd name="T9" fmla="*/ 12 h 145"/>
                </a:gdLst>
                <a:ahLst/>
                <a:cxnLst>
                  <a:cxn ang="0">
                    <a:pos x="T0" y="T1"/>
                  </a:cxn>
                  <a:cxn ang="0">
                    <a:pos x="T2" y="T3"/>
                  </a:cxn>
                  <a:cxn ang="0">
                    <a:pos x="T4" y="T5"/>
                  </a:cxn>
                  <a:cxn ang="0">
                    <a:pos x="T6" y="T7"/>
                  </a:cxn>
                  <a:cxn ang="0">
                    <a:pos x="T8" y="T9"/>
                  </a:cxn>
                </a:cxnLst>
                <a:rect l="0" t="0" r="r" b="b"/>
                <a:pathLst>
                  <a:path w="84" h="145">
                    <a:moveTo>
                      <a:pt x="84" y="12"/>
                    </a:moveTo>
                    <a:lnTo>
                      <a:pt x="8" y="145"/>
                    </a:lnTo>
                    <a:lnTo>
                      <a:pt x="0" y="145"/>
                    </a:lnTo>
                    <a:lnTo>
                      <a:pt x="84" y="0"/>
                    </a:lnTo>
                    <a:lnTo>
                      <a:pt x="84" y="12"/>
                    </a:lnTo>
                    <a:close/>
                  </a:path>
                </a:pathLst>
              </a:custGeom>
              <a:solidFill>
                <a:srgbClr val="C9C8C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46" name="Freeform 197"/>
              <p:cNvSpPr/>
              <p:nvPr/>
            </p:nvSpPr>
            <p:spPr bwMode="auto">
              <a:xfrm>
                <a:off x="2784" y="2312"/>
                <a:ext cx="80" cy="133"/>
              </a:xfrm>
              <a:custGeom>
                <a:avLst/>
                <a:gdLst>
                  <a:gd name="T0" fmla="*/ 80 w 80"/>
                  <a:gd name="T1" fmla="*/ 7 h 133"/>
                  <a:gd name="T2" fmla="*/ 8 w 80"/>
                  <a:gd name="T3" fmla="*/ 133 h 133"/>
                  <a:gd name="T4" fmla="*/ 0 w 80"/>
                  <a:gd name="T5" fmla="*/ 133 h 133"/>
                  <a:gd name="T6" fmla="*/ 80 w 80"/>
                  <a:gd name="T7" fmla="*/ 0 h 133"/>
                  <a:gd name="T8" fmla="*/ 80 w 80"/>
                  <a:gd name="T9" fmla="*/ 7 h 133"/>
                </a:gdLst>
                <a:ahLst/>
                <a:cxnLst>
                  <a:cxn ang="0">
                    <a:pos x="T0" y="T1"/>
                  </a:cxn>
                  <a:cxn ang="0">
                    <a:pos x="T2" y="T3"/>
                  </a:cxn>
                  <a:cxn ang="0">
                    <a:pos x="T4" y="T5"/>
                  </a:cxn>
                  <a:cxn ang="0">
                    <a:pos x="T6" y="T7"/>
                  </a:cxn>
                  <a:cxn ang="0">
                    <a:pos x="T8" y="T9"/>
                  </a:cxn>
                </a:cxnLst>
                <a:rect l="0" t="0" r="r" b="b"/>
                <a:pathLst>
                  <a:path w="80" h="133">
                    <a:moveTo>
                      <a:pt x="80" y="7"/>
                    </a:moveTo>
                    <a:lnTo>
                      <a:pt x="8" y="133"/>
                    </a:lnTo>
                    <a:lnTo>
                      <a:pt x="0" y="133"/>
                    </a:lnTo>
                    <a:lnTo>
                      <a:pt x="80" y="0"/>
                    </a:lnTo>
                    <a:lnTo>
                      <a:pt x="80" y="7"/>
                    </a:lnTo>
                    <a:close/>
                  </a:path>
                </a:pathLst>
              </a:custGeom>
              <a:solidFill>
                <a:srgbClr val="C9C8C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47" name="Freeform 198"/>
              <p:cNvSpPr/>
              <p:nvPr/>
            </p:nvSpPr>
            <p:spPr bwMode="auto">
              <a:xfrm>
                <a:off x="2788" y="2319"/>
                <a:ext cx="76" cy="126"/>
              </a:xfrm>
              <a:custGeom>
                <a:avLst/>
                <a:gdLst>
                  <a:gd name="T0" fmla="*/ 76 w 76"/>
                  <a:gd name="T1" fmla="*/ 8 h 126"/>
                  <a:gd name="T2" fmla="*/ 7 w 76"/>
                  <a:gd name="T3" fmla="*/ 126 h 126"/>
                  <a:gd name="T4" fmla="*/ 0 w 76"/>
                  <a:gd name="T5" fmla="*/ 126 h 126"/>
                  <a:gd name="T6" fmla="*/ 76 w 76"/>
                  <a:gd name="T7" fmla="*/ 0 h 126"/>
                  <a:gd name="T8" fmla="*/ 76 w 76"/>
                  <a:gd name="T9" fmla="*/ 8 h 126"/>
                </a:gdLst>
                <a:ahLst/>
                <a:cxnLst>
                  <a:cxn ang="0">
                    <a:pos x="T0" y="T1"/>
                  </a:cxn>
                  <a:cxn ang="0">
                    <a:pos x="T2" y="T3"/>
                  </a:cxn>
                  <a:cxn ang="0">
                    <a:pos x="T4" y="T5"/>
                  </a:cxn>
                  <a:cxn ang="0">
                    <a:pos x="T6" y="T7"/>
                  </a:cxn>
                  <a:cxn ang="0">
                    <a:pos x="T8" y="T9"/>
                  </a:cxn>
                </a:cxnLst>
                <a:rect l="0" t="0" r="r" b="b"/>
                <a:pathLst>
                  <a:path w="76" h="126">
                    <a:moveTo>
                      <a:pt x="76" y="8"/>
                    </a:moveTo>
                    <a:lnTo>
                      <a:pt x="7" y="126"/>
                    </a:lnTo>
                    <a:lnTo>
                      <a:pt x="0" y="126"/>
                    </a:lnTo>
                    <a:lnTo>
                      <a:pt x="76" y="0"/>
                    </a:lnTo>
                    <a:lnTo>
                      <a:pt x="76" y="8"/>
                    </a:lnTo>
                    <a:close/>
                  </a:path>
                </a:pathLst>
              </a:custGeom>
              <a:solidFill>
                <a:srgbClr val="C9C8C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48" name="Freeform 199"/>
              <p:cNvSpPr/>
              <p:nvPr/>
            </p:nvSpPr>
            <p:spPr bwMode="auto">
              <a:xfrm>
                <a:off x="2795" y="2331"/>
                <a:ext cx="69" cy="114"/>
              </a:xfrm>
              <a:custGeom>
                <a:avLst/>
                <a:gdLst>
                  <a:gd name="T0" fmla="*/ 69 w 69"/>
                  <a:gd name="T1" fmla="*/ 7 h 114"/>
                  <a:gd name="T2" fmla="*/ 4 w 69"/>
                  <a:gd name="T3" fmla="*/ 114 h 114"/>
                  <a:gd name="T4" fmla="*/ 0 w 69"/>
                  <a:gd name="T5" fmla="*/ 114 h 114"/>
                  <a:gd name="T6" fmla="*/ 69 w 69"/>
                  <a:gd name="T7" fmla="*/ 0 h 114"/>
                  <a:gd name="T8" fmla="*/ 69 w 69"/>
                  <a:gd name="T9" fmla="*/ 7 h 114"/>
                </a:gdLst>
                <a:ahLst/>
                <a:cxnLst>
                  <a:cxn ang="0">
                    <a:pos x="T0" y="T1"/>
                  </a:cxn>
                  <a:cxn ang="0">
                    <a:pos x="T2" y="T3"/>
                  </a:cxn>
                  <a:cxn ang="0">
                    <a:pos x="T4" y="T5"/>
                  </a:cxn>
                  <a:cxn ang="0">
                    <a:pos x="T6" y="T7"/>
                  </a:cxn>
                  <a:cxn ang="0">
                    <a:pos x="T8" y="T9"/>
                  </a:cxn>
                </a:cxnLst>
                <a:rect l="0" t="0" r="r" b="b"/>
                <a:pathLst>
                  <a:path w="69" h="114">
                    <a:moveTo>
                      <a:pt x="69" y="7"/>
                    </a:moveTo>
                    <a:lnTo>
                      <a:pt x="4" y="114"/>
                    </a:lnTo>
                    <a:lnTo>
                      <a:pt x="0" y="114"/>
                    </a:lnTo>
                    <a:lnTo>
                      <a:pt x="69" y="0"/>
                    </a:lnTo>
                    <a:lnTo>
                      <a:pt x="69" y="7"/>
                    </a:lnTo>
                    <a:close/>
                  </a:path>
                </a:pathLst>
              </a:custGeom>
              <a:solidFill>
                <a:srgbClr val="C9C7C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49" name="Freeform 200"/>
              <p:cNvSpPr/>
              <p:nvPr/>
            </p:nvSpPr>
            <p:spPr bwMode="auto">
              <a:xfrm>
                <a:off x="2803" y="2335"/>
                <a:ext cx="61" cy="110"/>
              </a:xfrm>
              <a:custGeom>
                <a:avLst/>
                <a:gdLst>
                  <a:gd name="T0" fmla="*/ 61 w 61"/>
                  <a:gd name="T1" fmla="*/ 7 h 110"/>
                  <a:gd name="T2" fmla="*/ 4 w 61"/>
                  <a:gd name="T3" fmla="*/ 110 h 110"/>
                  <a:gd name="T4" fmla="*/ 0 w 61"/>
                  <a:gd name="T5" fmla="*/ 110 h 110"/>
                  <a:gd name="T6" fmla="*/ 61 w 61"/>
                  <a:gd name="T7" fmla="*/ 0 h 110"/>
                  <a:gd name="T8" fmla="*/ 61 w 61"/>
                  <a:gd name="T9" fmla="*/ 7 h 110"/>
                </a:gdLst>
                <a:ahLst/>
                <a:cxnLst>
                  <a:cxn ang="0">
                    <a:pos x="T0" y="T1"/>
                  </a:cxn>
                  <a:cxn ang="0">
                    <a:pos x="T2" y="T3"/>
                  </a:cxn>
                  <a:cxn ang="0">
                    <a:pos x="T4" y="T5"/>
                  </a:cxn>
                  <a:cxn ang="0">
                    <a:pos x="T6" y="T7"/>
                  </a:cxn>
                  <a:cxn ang="0">
                    <a:pos x="T8" y="T9"/>
                  </a:cxn>
                </a:cxnLst>
                <a:rect l="0" t="0" r="r" b="b"/>
                <a:pathLst>
                  <a:path w="61" h="110">
                    <a:moveTo>
                      <a:pt x="61" y="7"/>
                    </a:moveTo>
                    <a:lnTo>
                      <a:pt x="4" y="110"/>
                    </a:lnTo>
                    <a:lnTo>
                      <a:pt x="0" y="110"/>
                    </a:lnTo>
                    <a:lnTo>
                      <a:pt x="61" y="0"/>
                    </a:lnTo>
                    <a:lnTo>
                      <a:pt x="61" y="7"/>
                    </a:lnTo>
                    <a:close/>
                  </a:path>
                </a:pathLst>
              </a:custGeom>
              <a:solidFill>
                <a:srgbClr val="C9C7C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50" name="Freeform 201"/>
              <p:cNvSpPr/>
              <p:nvPr/>
            </p:nvSpPr>
            <p:spPr bwMode="auto">
              <a:xfrm>
                <a:off x="2807" y="2346"/>
                <a:ext cx="57" cy="99"/>
              </a:xfrm>
              <a:custGeom>
                <a:avLst/>
                <a:gdLst>
                  <a:gd name="T0" fmla="*/ 57 w 57"/>
                  <a:gd name="T1" fmla="*/ 8 h 99"/>
                  <a:gd name="T2" fmla="*/ 7 w 57"/>
                  <a:gd name="T3" fmla="*/ 99 h 99"/>
                  <a:gd name="T4" fmla="*/ 0 w 57"/>
                  <a:gd name="T5" fmla="*/ 99 h 99"/>
                  <a:gd name="T6" fmla="*/ 57 w 57"/>
                  <a:gd name="T7" fmla="*/ 0 h 99"/>
                  <a:gd name="T8" fmla="*/ 57 w 57"/>
                  <a:gd name="T9" fmla="*/ 8 h 99"/>
                </a:gdLst>
                <a:ahLst/>
                <a:cxnLst>
                  <a:cxn ang="0">
                    <a:pos x="T0" y="T1"/>
                  </a:cxn>
                  <a:cxn ang="0">
                    <a:pos x="T2" y="T3"/>
                  </a:cxn>
                  <a:cxn ang="0">
                    <a:pos x="T4" y="T5"/>
                  </a:cxn>
                  <a:cxn ang="0">
                    <a:pos x="T6" y="T7"/>
                  </a:cxn>
                  <a:cxn ang="0">
                    <a:pos x="T8" y="T9"/>
                  </a:cxn>
                </a:cxnLst>
                <a:rect l="0" t="0" r="r" b="b"/>
                <a:pathLst>
                  <a:path w="57" h="99">
                    <a:moveTo>
                      <a:pt x="57" y="8"/>
                    </a:moveTo>
                    <a:lnTo>
                      <a:pt x="7" y="99"/>
                    </a:lnTo>
                    <a:lnTo>
                      <a:pt x="0" y="99"/>
                    </a:lnTo>
                    <a:lnTo>
                      <a:pt x="57" y="0"/>
                    </a:lnTo>
                    <a:lnTo>
                      <a:pt x="57" y="8"/>
                    </a:lnTo>
                    <a:close/>
                  </a:path>
                </a:pathLst>
              </a:custGeom>
              <a:solidFill>
                <a:srgbClr val="C7C7C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51" name="Freeform 202"/>
              <p:cNvSpPr/>
              <p:nvPr/>
            </p:nvSpPr>
            <p:spPr bwMode="auto">
              <a:xfrm>
                <a:off x="2811" y="2354"/>
                <a:ext cx="53" cy="91"/>
              </a:xfrm>
              <a:custGeom>
                <a:avLst/>
                <a:gdLst>
                  <a:gd name="T0" fmla="*/ 53 w 53"/>
                  <a:gd name="T1" fmla="*/ 7 h 91"/>
                  <a:gd name="T2" fmla="*/ 7 w 53"/>
                  <a:gd name="T3" fmla="*/ 91 h 91"/>
                  <a:gd name="T4" fmla="*/ 0 w 53"/>
                  <a:gd name="T5" fmla="*/ 91 h 91"/>
                  <a:gd name="T6" fmla="*/ 53 w 53"/>
                  <a:gd name="T7" fmla="*/ 0 h 91"/>
                  <a:gd name="T8" fmla="*/ 53 w 53"/>
                  <a:gd name="T9" fmla="*/ 7 h 91"/>
                </a:gdLst>
                <a:ahLst/>
                <a:cxnLst>
                  <a:cxn ang="0">
                    <a:pos x="T0" y="T1"/>
                  </a:cxn>
                  <a:cxn ang="0">
                    <a:pos x="T2" y="T3"/>
                  </a:cxn>
                  <a:cxn ang="0">
                    <a:pos x="T4" y="T5"/>
                  </a:cxn>
                  <a:cxn ang="0">
                    <a:pos x="T6" y="T7"/>
                  </a:cxn>
                  <a:cxn ang="0">
                    <a:pos x="T8" y="T9"/>
                  </a:cxn>
                </a:cxnLst>
                <a:rect l="0" t="0" r="r" b="b"/>
                <a:pathLst>
                  <a:path w="53" h="91">
                    <a:moveTo>
                      <a:pt x="53" y="7"/>
                    </a:moveTo>
                    <a:lnTo>
                      <a:pt x="7" y="91"/>
                    </a:lnTo>
                    <a:lnTo>
                      <a:pt x="0" y="91"/>
                    </a:lnTo>
                    <a:lnTo>
                      <a:pt x="53" y="0"/>
                    </a:lnTo>
                    <a:lnTo>
                      <a:pt x="53" y="7"/>
                    </a:lnTo>
                    <a:close/>
                  </a:path>
                </a:pathLst>
              </a:custGeom>
              <a:solidFill>
                <a:srgbClr val="C7C7C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52" name="Freeform 203"/>
              <p:cNvSpPr/>
              <p:nvPr/>
            </p:nvSpPr>
            <p:spPr bwMode="auto">
              <a:xfrm>
                <a:off x="2818" y="2361"/>
                <a:ext cx="46" cy="84"/>
              </a:xfrm>
              <a:custGeom>
                <a:avLst/>
                <a:gdLst>
                  <a:gd name="T0" fmla="*/ 46 w 46"/>
                  <a:gd name="T1" fmla="*/ 12 h 84"/>
                  <a:gd name="T2" fmla="*/ 4 w 46"/>
                  <a:gd name="T3" fmla="*/ 84 h 84"/>
                  <a:gd name="T4" fmla="*/ 0 w 46"/>
                  <a:gd name="T5" fmla="*/ 84 h 84"/>
                  <a:gd name="T6" fmla="*/ 46 w 46"/>
                  <a:gd name="T7" fmla="*/ 0 h 84"/>
                  <a:gd name="T8" fmla="*/ 46 w 46"/>
                  <a:gd name="T9" fmla="*/ 12 h 84"/>
                </a:gdLst>
                <a:ahLst/>
                <a:cxnLst>
                  <a:cxn ang="0">
                    <a:pos x="T0" y="T1"/>
                  </a:cxn>
                  <a:cxn ang="0">
                    <a:pos x="T2" y="T3"/>
                  </a:cxn>
                  <a:cxn ang="0">
                    <a:pos x="T4" y="T5"/>
                  </a:cxn>
                  <a:cxn ang="0">
                    <a:pos x="T6" y="T7"/>
                  </a:cxn>
                  <a:cxn ang="0">
                    <a:pos x="T8" y="T9"/>
                  </a:cxn>
                </a:cxnLst>
                <a:rect l="0" t="0" r="r" b="b"/>
                <a:pathLst>
                  <a:path w="46" h="84">
                    <a:moveTo>
                      <a:pt x="46" y="12"/>
                    </a:moveTo>
                    <a:lnTo>
                      <a:pt x="4" y="84"/>
                    </a:lnTo>
                    <a:lnTo>
                      <a:pt x="0" y="84"/>
                    </a:lnTo>
                    <a:lnTo>
                      <a:pt x="46" y="0"/>
                    </a:lnTo>
                    <a:lnTo>
                      <a:pt x="46" y="12"/>
                    </a:lnTo>
                    <a:close/>
                  </a:path>
                </a:pathLst>
              </a:custGeom>
              <a:solidFill>
                <a:srgbClr val="C7C7C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53" name="Freeform 204"/>
              <p:cNvSpPr/>
              <p:nvPr/>
            </p:nvSpPr>
            <p:spPr bwMode="auto">
              <a:xfrm>
                <a:off x="2822" y="2369"/>
                <a:ext cx="42" cy="76"/>
              </a:xfrm>
              <a:custGeom>
                <a:avLst/>
                <a:gdLst>
                  <a:gd name="T0" fmla="*/ 42 w 42"/>
                  <a:gd name="T1" fmla="*/ 8 h 76"/>
                  <a:gd name="T2" fmla="*/ 4 w 42"/>
                  <a:gd name="T3" fmla="*/ 76 h 76"/>
                  <a:gd name="T4" fmla="*/ 0 w 42"/>
                  <a:gd name="T5" fmla="*/ 76 h 76"/>
                  <a:gd name="T6" fmla="*/ 42 w 42"/>
                  <a:gd name="T7" fmla="*/ 0 h 76"/>
                  <a:gd name="T8" fmla="*/ 42 w 42"/>
                  <a:gd name="T9" fmla="*/ 8 h 76"/>
                </a:gdLst>
                <a:ahLst/>
                <a:cxnLst>
                  <a:cxn ang="0">
                    <a:pos x="T0" y="T1"/>
                  </a:cxn>
                  <a:cxn ang="0">
                    <a:pos x="T2" y="T3"/>
                  </a:cxn>
                  <a:cxn ang="0">
                    <a:pos x="T4" y="T5"/>
                  </a:cxn>
                  <a:cxn ang="0">
                    <a:pos x="T6" y="T7"/>
                  </a:cxn>
                  <a:cxn ang="0">
                    <a:pos x="T8" y="T9"/>
                  </a:cxn>
                </a:cxnLst>
                <a:rect l="0" t="0" r="r" b="b"/>
                <a:pathLst>
                  <a:path w="42" h="76">
                    <a:moveTo>
                      <a:pt x="42" y="8"/>
                    </a:moveTo>
                    <a:lnTo>
                      <a:pt x="4" y="76"/>
                    </a:lnTo>
                    <a:lnTo>
                      <a:pt x="0" y="76"/>
                    </a:lnTo>
                    <a:lnTo>
                      <a:pt x="42" y="0"/>
                    </a:lnTo>
                    <a:lnTo>
                      <a:pt x="42" y="8"/>
                    </a:lnTo>
                    <a:close/>
                  </a:path>
                </a:pathLst>
              </a:custGeom>
              <a:solidFill>
                <a:srgbClr val="C7C7C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grpSp>
        <p:sp>
          <p:nvSpPr>
            <p:cNvPr id="454" name="Freeform 206"/>
            <p:cNvSpPr/>
            <p:nvPr/>
          </p:nvSpPr>
          <p:spPr bwMode="auto">
            <a:xfrm>
              <a:off x="3047873" y="1749637"/>
              <a:ext cx="45244" cy="80963"/>
            </a:xfrm>
            <a:custGeom>
              <a:avLst/>
              <a:gdLst>
                <a:gd name="T0" fmla="*/ 38 w 38"/>
                <a:gd name="T1" fmla="*/ 7 h 68"/>
                <a:gd name="T2" fmla="*/ 4 w 38"/>
                <a:gd name="T3" fmla="*/ 68 h 68"/>
                <a:gd name="T4" fmla="*/ 4 w 38"/>
                <a:gd name="T5" fmla="*/ 68 h 68"/>
                <a:gd name="T6" fmla="*/ 0 w 38"/>
                <a:gd name="T7" fmla="*/ 68 h 68"/>
                <a:gd name="T8" fmla="*/ 0 w 38"/>
                <a:gd name="T9" fmla="*/ 68 h 68"/>
                <a:gd name="T10" fmla="*/ 38 w 38"/>
                <a:gd name="T11" fmla="*/ 0 h 68"/>
                <a:gd name="T12" fmla="*/ 38 w 38"/>
                <a:gd name="T13" fmla="*/ 7 h 68"/>
              </a:gdLst>
              <a:ahLst/>
              <a:cxnLst>
                <a:cxn ang="0">
                  <a:pos x="T0" y="T1"/>
                </a:cxn>
                <a:cxn ang="0">
                  <a:pos x="T2" y="T3"/>
                </a:cxn>
                <a:cxn ang="0">
                  <a:pos x="T4" y="T5"/>
                </a:cxn>
                <a:cxn ang="0">
                  <a:pos x="T6" y="T7"/>
                </a:cxn>
                <a:cxn ang="0">
                  <a:pos x="T8" y="T9"/>
                </a:cxn>
                <a:cxn ang="0">
                  <a:pos x="T10" y="T11"/>
                </a:cxn>
                <a:cxn ang="0">
                  <a:pos x="T12" y="T13"/>
                </a:cxn>
              </a:cxnLst>
              <a:rect l="0" t="0" r="r" b="b"/>
              <a:pathLst>
                <a:path w="38" h="68">
                  <a:moveTo>
                    <a:pt x="38" y="7"/>
                  </a:moveTo>
                  <a:lnTo>
                    <a:pt x="4" y="68"/>
                  </a:lnTo>
                  <a:lnTo>
                    <a:pt x="4" y="68"/>
                  </a:lnTo>
                  <a:lnTo>
                    <a:pt x="0" y="68"/>
                  </a:lnTo>
                  <a:lnTo>
                    <a:pt x="0" y="68"/>
                  </a:lnTo>
                  <a:lnTo>
                    <a:pt x="38" y="0"/>
                  </a:lnTo>
                  <a:lnTo>
                    <a:pt x="38" y="7"/>
                  </a:lnTo>
                  <a:close/>
                </a:path>
              </a:pathLst>
            </a:custGeom>
            <a:solidFill>
              <a:srgbClr val="C7C7C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55" name="Freeform 207"/>
            <p:cNvSpPr/>
            <p:nvPr/>
          </p:nvSpPr>
          <p:spPr bwMode="auto">
            <a:xfrm>
              <a:off x="3056207" y="1762734"/>
              <a:ext cx="36909" cy="67866"/>
            </a:xfrm>
            <a:custGeom>
              <a:avLst/>
              <a:gdLst>
                <a:gd name="T0" fmla="*/ 31 w 31"/>
                <a:gd name="T1" fmla="*/ 8 h 57"/>
                <a:gd name="T2" fmla="*/ 4 w 31"/>
                <a:gd name="T3" fmla="*/ 57 h 57"/>
                <a:gd name="T4" fmla="*/ 0 w 31"/>
                <a:gd name="T5" fmla="*/ 57 h 57"/>
                <a:gd name="T6" fmla="*/ 0 w 31"/>
                <a:gd name="T7" fmla="*/ 57 h 57"/>
                <a:gd name="T8" fmla="*/ 31 w 31"/>
                <a:gd name="T9" fmla="*/ 0 h 57"/>
                <a:gd name="T10" fmla="*/ 31 w 31"/>
                <a:gd name="T11" fmla="*/ 8 h 57"/>
              </a:gdLst>
              <a:ahLst/>
              <a:cxnLst>
                <a:cxn ang="0">
                  <a:pos x="T0" y="T1"/>
                </a:cxn>
                <a:cxn ang="0">
                  <a:pos x="T2" y="T3"/>
                </a:cxn>
                <a:cxn ang="0">
                  <a:pos x="T4" y="T5"/>
                </a:cxn>
                <a:cxn ang="0">
                  <a:pos x="T6" y="T7"/>
                </a:cxn>
                <a:cxn ang="0">
                  <a:pos x="T8" y="T9"/>
                </a:cxn>
                <a:cxn ang="0">
                  <a:pos x="T10" y="T11"/>
                </a:cxn>
              </a:cxnLst>
              <a:rect l="0" t="0" r="r" b="b"/>
              <a:pathLst>
                <a:path w="31" h="57">
                  <a:moveTo>
                    <a:pt x="31" y="8"/>
                  </a:moveTo>
                  <a:lnTo>
                    <a:pt x="4" y="57"/>
                  </a:lnTo>
                  <a:lnTo>
                    <a:pt x="0" y="57"/>
                  </a:lnTo>
                  <a:lnTo>
                    <a:pt x="0" y="57"/>
                  </a:lnTo>
                  <a:lnTo>
                    <a:pt x="31" y="0"/>
                  </a:lnTo>
                  <a:lnTo>
                    <a:pt x="31" y="8"/>
                  </a:lnTo>
                  <a:close/>
                </a:path>
              </a:pathLst>
            </a:custGeom>
            <a:solidFill>
              <a:srgbClr val="C7C7C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56" name="Freeform 208"/>
            <p:cNvSpPr/>
            <p:nvPr/>
          </p:nvSpPr>
          <p:spPr bwMode="auto">
            <a:xfrm>
              <a:off x="3060969" y="1772260"/>
              <a:ext cx="32147" cy="54769"/>
            </a:xfrm>
            <a:custGeom>
              <a:avLst/>
              <a:gdLst>
                <a:gd name="T0" fmla="*/ 27 w 27"/>
                <a:gd name="T1" fmla="*/ 7 h 46"/>
                <a:gd name="T2" fmla="*/ 8 w 27"/>
                <a:gd name="T3" fmla="*/ 42 h 46"/>
                <a:gd name="T4" fmla="*/ 4 w 27"/>
                <a:gd name="T5" fmla="*/ 46 h 46"/>
                <a:gd name="T6" fmla="*/ 0 w 27"/>
                <a:gd name="T7" fmla="*/ 46 h 46"/>
                <a:gd name="T8" fmla="*/ 27 w 27"/>
                <a:gd name="T9" fmla="*/ 0 h 46"/>
                <a:gd name="T10" fmla="*/ 27 w 27"/>
                <a:gd name="T11" fmla="*/ 7 h 46"/>
              </a:gdLst>
              <a:ahLst/>
              <a:cxnLst>
                <a:cxn ang="0">
                  <a:pos x="T0" y="T1"/>
                </a:cxn>
                <a:cxn ang="0">
                  <a:pos x="T2" y="T3"/>
                </a:cxn>
                <a:cxn ang="0">
                  <a:pos x="T4" y="T5"/>
                </a:cxn>
                <a:cxn ang="0">
                  <a:pos x="T6" y="T7"/>
                </a:cxn>
                <a:cxn ang="0">
                  <a:pos x="T8" y="T9"/>
                </a:cxn>
                <a:cxn ang="0">
                  <a:pos x="T10" y="T11"/>
                </a:cxn>
              </a:cxnLst>
              <a:rect l="0" t="0" r="r" b="b"/>
              <a:pathLst>
                <a:path w="27" h="46">
                  <a:moveTo>
                    <a:pt x="27" y="7"/>
                  </a:moveTo>
                  <a:lnTo>
                    <a:pt x="8" y="42"/>
                  </a:lnTo>
                  <a:lnTo>
                    <a:pt x="4" y="46"/>
                  </a:lnTo>
                  <a:lnTo>
                    <a:pt x="0" y="46"/>
                  </a:lnTo>
                  <a:lnTo>
                    <a:pt x="27" y="0"/>
                  </a:lnTo>
                  <a:lnTo>
                    <a:pt x="27" y="7"/>
                  </a:lnTo>
                  <a:close/>
                </a:path>
              </a:pathLst>
            </a:custGeom>
            <a:solidFill>
              <a:srgbClr val="C5C4C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57" name="Freeform 209"/>
            <p:cNvSpPr/>
            <p:nvPr/>
          </p:nvSpPr>
          <p:spPr bwMode="auto">
            <a:xfrm>
              <a:off x="3070494" y="1780594"/>
              <a:ext cx="22622" cy="46435"/>
            </a:xfrm>
            <a:custGeom>
              <a:avLst/>
              <a:gdLst>
                <a:gd name="T0" fmla="*/ 19 w 19"/>
                <a:gd name="T1" fmla="*/ 12 h 39"/>
                <a:gd name="T2" fmla="*/ 8 w 19"/>
                <a:gd name="T3" fmla="*/ 31 h 39"/>
                <a:gd name="T4" fmla="*/ 4 w 19"/>
                <a:gd name="T5" fmla="*/ 35 h 39"/>
                <a:gd name="T6" fmla="*/ 0 w 19"/>
                <a:gd name="T7" fmla="*/ 39 h 39"/>
                <a:gd name="T8" fmla="*/ 19 w 19"/>
                <a:gd name="T9" fmla="*/ 0 h 39"/>
                <a:gd name="T10" fmla="*/ 19 w 19"/>
                <a:gd name="T11" fmla="*/ 0 h 39"/>
                <a:gd name="T12" fmla="*/ 19 w 19"/>
                <a:gd name="T13" fmla="*/ 4 h 39"/>
                <a:gd name="T14" fmla="*/ 19 w 19"/>
                <a:gd name="T15" fmla="*/ 1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39">
                  <a:moveTo>
                    <a:pt x="19" y="12"/>
                  </a:moveTo>
                  <a:lnTo>
                    <a:pt x="8" y="31"/>
                  </a:lnTo>
                  <a:lnTo>
                    <a:pt x="4" y="35"/>
                  </a:lnTo>
                  <a:lnTo>
                    <a:pt x="0" y="39"/>
                  </a:lnTo>
                  <a:lnTo>
                    <a:pt x="19" y="0"/>
                  </a:lnTo>
                  <a:lnTo>
                    <a:pt x="19" y="0"/>
                  </a:lnTo>
                  <a:lnTo>
                    <a:pt x="19" y="4"/>
                  </a:lnTo>
                  <a:lnTo>
                    <a:pt x="19" y="12"/>
                  </a:lnTo>
                  <a:close/>
                </a:path>
              </a:pathLst>
            </a:custGeom>
            <a:solidFill>
              <a:srgbClr val="C5C4C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58" name="Freeform 210"/>
            <p:cNvSpPr/>
            <p:nvPr/>
          </p:nvSpPr>
          <p:spPr bwMode="auto">
            <a:xfrm>
              <a:off x="3080019" y="1794881"/>
              <a:ext cx="13097" cy="27385"/>
            </a:xfrm>
            <a:custGeom>
              <a:avLst/>
              <a:gdLst>
                <a:gd name="T0" fmla="*/ 0 w 11"/>
                <a:gd name="T1" fmla="*/ 23 h 23"/>
                <a:gd name="T2" fmla="*/ 11 w 11"/>
                <a:gd name="T3" fmla="*/ 0 h 23"/>
                <a:gd name="T4" fmla="*/ 11 w 11"/>
                <a:gd name="T5" fmla="*/ 7 h 23"/>
                <a:gd name="T6" fmla="*/ 7 w 11"/>
                <a:gd name="T7" fmla="*/ 11 h 23"/>
                <a:gd name="T8" fmla="*/ 3 w 11"/>
                <a:gd name="T9" fmla="*/ 15 h 23"/>
                <a:gd name="T10" fmla="*/ 0 w 11"/>
                <a:gd name="T11" fmla="*/ 23 h 23"/>
              </a:gdLst>
              <a:ahLst/>
              <a:cxnLst>
                <a:cxn ang="0">
                  <a:pos x="T0" y="T1"/>
                </a:cxn>
                <a:cxn ang="0">
                  <a:pos x="T2" y="T3"/>
                </a:cxn>
                <a:cxn ang="0">
                  <a:pos x="T4" y="T5"/>
                </a:cxn>
                <a:cxn ang="0">
                  <a:pos x="T6" y="T7"/>
                </a:cxn>
                <a:cxn ang="0">
                  <a:pos x="T8" y="T9"/>
                </a:cxn>
                <a:cxn ang="0">
                  <a:pos x="T10" y="T11"/>
                </a:cxn>
              </a:cxnLst>
              <a:rect l="0" t="0" r="r" b="b"/>
              <a:pathLst>
                <a:path w="11" h="23">
                  <a:moveTo>
                    <a:pt x="0" y="23"/>
                  </a:moveTo>
                  <a:lnTo>
                    <a:pt x="11" y="0"/>
                  </a:lnTo>
                  <a:lnTo>
                    <a:pt x="11" y="7"/>
                  </a:lnTo>
                  <a:lnTo>
                    <a:pt x="7" y="11"/>
                  </a:lnTo>
                  <a:lnTo>
                    <a:pt x="3" y="15"/>
                  </a:lnTo>
                  <a:lnTo>
                    <a:pt x="0" y="23"/>
                  </a:lnTo>
                  <a:close/>
                </a:path>
              </a:pathLst>
            </a:custGeom>
            <a:solidFill>
              <a:srgbClr val="C5C4C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59" name="Freeform 211"/>
            <p:cNvSpPr/>
            <p:nvPr/>
          </p:nvSpPr>
          <p:spPr bwMode="auto">
            <a:xfrm>
              <a:off x="1682226" y="1872272"/>
              <a:ext cx="471488" cy="400050"/>
            </a:xfrm>
            <a:custGeom>
              <a:avLst/>
              <a:gdLst>
                <a:gd name="T0" fmla="*/ 34 w 396"/>
                <a:gd name="T1" fmla="*/ 0 h 336"/>
                <a:gd name="T2" fmla="*/ 0 w 396"/>
                <a:gd name="T3" fmla="*/ 302 h 336"/>
                <a:gd name="T4" fmla="*/ 4 w 396"/>
                <a:gd name="T5" fmla="*/ 305 h 336"/>
                <a:gd name="T6" fmla="*/ 15 w 396"/>
                <a:gd name="T7" fmla="*/ 317 h 336"/>
                <a:gd name="T8" fmla="*/ 23 w 396"/>
                <a:gd name="T9" fmla="*/ 324 h 336"/>
                <a:gd name="T10" fmla="*/ 30 w 396"/>
                <a:gd name="T11" fmla="*/ 328 h 336"/>
                <a:gd name="T12" fmla="*/ 38 w 396"/>
                <a:gd name="T13" fmla="*/ 332 h 336"/>
                <a:gd name="T14" fmla="*/ 42 w 396"/>
                <a:gd name="T15" fmla="*/ 336 h 336"/>
                <a:gd name="T16" fmla="*/ 57 w 396"/>
                <a:gd name="T17" fmla="*/ 336 h 336"/>
                <a:gd name="T18" fmla="*/ 95 w 396"/>
                <a:gd name="T19" fmla="*/ 336 h 336"/>
                <a:gd name="T20" fmla="*/ 145 w 396"/>
                <a:gd name="T21" fmla="*/ 336 h 336"/>
                <a:gd name="T22" fmla="*/ 206 w 396"/>
                <a:gd name="T23" fmla="*/ 336 h 336"/>
                <a:gd name="T24" fmla="*/ 267 w 396"/>
                <a:gd name="T25" fmla="*/ 336 h 336"/>
                <a:gd name="T26" fmla="*/ 320 w 396"/>
                <a:gd name="T27" fmla="*/ 336 h 336"/>
                <a:gd name="T28" fmla="*/ 347 w 396"/>
                <a:gd name="T29" fmla="*/ 336 h 336"/>
                <a:gd name="T30" fmla="*/ 366 w 396"/>
                <a:gd name="T31" fmla="*/ 332 h 336"/>
                <a:gd name="T32" fmla="*/ 385 w 396"/>
                <a:gd name="T33" fmla="*/ 332 h 336"/>
                <a:gd name="T34" fmla="*/ 396 w 396"/>
                <a:gd name="T35" fmla="*/ 328 h 336"/>
                <a:gd name="T36" fmla="*/ 392 w 396"/>
                <a:gd name="T37" fmla="*/ 324 h 336"/>
                <a:gd name="T38" fmla="*/ 388 w 396"/>
                <a:gd name="T39" fmla="*/ 317 h 336"/>
                <a:gd name="T40" fmla="*/ 385 w 396"/>
                <a:gd name="T41" fmla="*/ 309 h 336"/>
                <a:gd name="T42" fmla="*/ 381 w 396"/>
                <a:gd name="T43" fmla="*/ 302 h 336"/>
                <a:gd name="T44" fmla="*/ 381 w 396"/>
                <a:gd name="T45" fmla="*/ 294 h 336"/>
                <a:gd name="T46" fmla="*/ 381 w 396"/>
                <a:gd name="T47" fmla="*/ 282 h 336"/>
                <a:gd name="T48" fmla="*/ 377 w 396"/>
                <a:gd name="T49" fmla="*/ 275 h 336"/>
                <a:gd name="T50" fmla="*/ 377 w 396"/>
                <a:gd name="T51" fmla="*/ 263 h 336"/>
                <a:gd name="T52" fmla="*/ 381 w 396"/>
                <a:gd name="T53" fmla="*/ 229 h 336"/>
                <a:gd name="T54" fmla="*/ 381 w 396"/>
                <a:gd name="T55" fmla="*/ 210 h 336"/>
                <a:gd name="T56" fmla="*/ 369 w 396"/>
                <a:gd name="T57" fmla="*/ 206 h 336"/>
                <a:gd name="T58" fmla="*/ 335 w 396"/>
                <a:gd name="T59" fmla="*/ 191 h 336"/>
                <a:gd name="T60" fmla="*/ 282 w 396"/>
                <a:gd name="T61" fmla="*/ 164 h 336"/>
                <a:gd name="T62" fmla="*/ 225 w 396"/>
                <a:gd name="T63" fmla="*/ 137 h 336"/>
                <a:gd name="T64" fmla="*/ 194 w 396"/>
                <a:gd name="T65" fmla="*/ 118 h 336"/>
                <a:gd name="T66" fmla="*/ 164 w 396"/>
                <a:gd name="T67" fmla="*/ 103 h 336"/>
                <a:gd name="T68" fmla="*/ 133 w 396"/>
                <a:gd name="T69" fmla="*/ 84 h 336"/>
                <a:gd name="T70" fmla="*/ 106 w 396"/>
                <a:gd name="T71" fmla="*/ 68 h 336"/>
                <a:gd name="T72" fmla="*/ 95 w 396"/>
                <a:gd name="T73" fmla="*/ 57 h 336"/>
                <a:gd name="T74" fmla="*/ 84 w 396"/>
                <a:gd name="T75" fmla="*/ 49 h 336"/>
                <a:gd name="T76" fmla="*/ 72 w 396"/>
                <a:gd name="T77" fmla="*/ 42 h 336"/>
                <a:gd name="T78" fmla="*/ 61 w 396"/>
                <a:gd name="T79" fmla="*/ 30 h 336"/>
                <a:gd name="T80" fmla="*/ 53 w 396"/>
                <a:gd name="T81" fmla="*/ 23 h 336"/>
                <a:gd name="T82" fmla="*/ 45 w 396"/>
                <a:gd name="T83" fmla="*/ 15 h 336"/>
                <a:gd name="T84" fmla="*/ 38 w 396"/>
                <a:gd name="T85" fmla="*/ 7 h 336"/>
                <a:gd name="T86" fmla="*/ 34 w 396"/>
                <a:gd name="T8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6" h="336">
                  <a:moveTo>
                    <a:pt x="34" y="0"/>
                  </a:moveTo>
                  <a:lnTo>
                    <a:pt x="0" y="302"/>
                  </a:lnTo>
                  <a:lnTo>
                    <a:pt x="4" y="305"/>
                  </a:lnTo>
                  <a:lnTo>
                    <a:pt x="15" y="317"/>
                  </a:lnTo>
                  <a:lnTo>
                    <a:pt x="23" y="324"/>
                  </a:lnTo>
                  <a:lnTo>
                    <a:pt x="30" y="328"/>
                  </a:lnTo>
                  <a:lnTo>
                    <a:pt x="38" y="332"/>
                  </a:lnTo>
                  <a:lnTo>
                    <a:pt x="42" y="336"/>
                  </a:lnTo>
                  <a:lnTo>
                    <a:pt x="57" y="336"/>
                  </a:lnTo>
                  <a:lnTo>
                    <a:pt x="95" y="336"/>
                  </a:lnTo>
                  <a:lnTo>
                    <a:pt x="145" y="336"/>
                  </a:lnTo>
                  <a:lnTo>
                    <a:pt x="206" y="336"/>
                  </a:lnTo>
                  <a:lnTo>
                    <a:pt x="267" y="336"/>
                  </a:lnTo>
                  <a:lnTo>
                    <a:pt x="320" y="336"/>
                  </a:lnTo>
                  <a:lnTo>
                    <a:pt x="347" y="336"/>
                  </a:lnTo>
                  <a:lnTo>
                    <a:pt x="366" y="332"/>
                  </a:lnTo>
                  <a:lnTo>
                    <a:pt x="385" y="332"/>
                  </a:lnTo>
                  <a:lnTo>
                    <a:pt x="396" y="328"/>
                  </a:lnTo>
                  <a:lnTo>
                    <a:pt x="392" y="324"/>
                  </a:lnTo>
                  <a:lnTo>
                    <a:pt x="388" y="317"/>
                  </a:lnTo>
                  <a:lnTo>
                    <a:pt x="385" y="309"/>
                  </a:lnTo>
                  <a:lnTo>
                    <a:pt x="381" y="302"/>
                  </a:lnTo>
                  <a:lnTo>
                    <a:pt x="381" y="294"/>
                  </a:lnTo>
                  <a:lnTo>
                    <a:pt x="381" y="282"/>
                  </a:lnTo>
                  <a:lnTo>
                    <a:pt x="377" y="275"/>
                  </a:lnTo>
                  <a:lnTo>
                    <a:pt x="377" y="263"/>
                  </a:lnTo>
                  <a:lnTo>
                    <a:pt x="381" y="229"/>
                  </a:lnTo>
                  <a:lnTo>
                    <a:pt x="381" y="210"/>
                  </a:lnTo>
                  <a:lnTo>
                    <a:pt x="369" y="206"/>
                  </a:lnTo>
                  <a:lnTo>
                    <a:pt x="335" y="191"/>
                  </a:lnTo>
                  <a:lnTo>
                    <a:pt x="282" y="164"/>
                  </a:lnTo>
                  <a:lnTo>
                    <a:pt x="225" y="137"/>
                  </a:lnTo>
                  <a:lnTo>
                    <a:pt x="194" y="118"/>
                  </a:lnTo>
                  <a:lnTo>
                    <a:pt x="164" y="103"/>
                  </a:lnTo>
                  <a:lnTo>
                    <a:pt x="133" y="84"/>
                  </a:lnTo>
                  <a:lnTo>
                    <a:pt x="106" y="68"/>
                  </a:lnTo>
                  <a:lnTo>
                    <a:pt x="95" y="57"/>
                  </a:lnTo>
                  <a:lnTo>
                    <a:pt x="84" y="49"/>
                  </a:lnTo>
                  <a:lnTo>
                    <a:pt x="72" y="42"/>
                  </a:lnTo>
                  <a:lnTo>
                    <a:pt x="61" y="30"/>
                  </a:lnTo>
                  <a:lnTo>
                    <a:pt x="53" y="23"/>
                  </a:lnTo>
                  <a:lnTo>
                    <a:pt x="45" y="15"/>
                  </a:lnTo>
                  <a:lnTo>
                    <a:pt x="38" y="7"/>
                  </a:lnTo>
                  <a:lnTo>
                    <a:pt x="34" y="0"/>
                  </a:lnTo>
                  <a:close/>
                </a:path>
              </a:pathLst>
            </a:custGeom>
            <a:solidFill>
              <a:srgbClr val="ED7D31"/>
            </a:solidFill>
            <a:ln>
              <a:noFill/>
            </a:ln>
          </p:spPr>
          <p:txBody>
            <a:bodyPr vert="horz" wrap="square" lIns="68580" tIns="34290" rIns="68580" bIns="34290" numCol="1" anchor="t" anchorCtr="0" compatLnSpc="1"/>
            <a:lstStyle/>
            <a:p>
              <a:endParaRPr lang="zh-CN" altLang="en-US" sz="1100">
                <a:cs typeface="+mn-ea"/>
              </a:endParaRPr>
            </a:p>
          </p:txBody>
        </p:sp>
        <p:sp>
          <p:nvSpPr>
            <p:cNvPr id="460" name="Freeform 212"/>
            <p:cNvSpPr/>
            <p:nvPr/>
          </p:nvSpPr>
          <p:spPr bwMode="auto">
            <a:xfrm>
              <a:off x="1564354" y="1085268"/>
              <a:ext cx="1297781" cy="1104900"/>
            </a:xfrm>
            <a:custGeom>
              <a:avLst/>
              <a:gdLst>
                <a:gd name="T0" fmla="*/ 224 w 1090"/>
                <a:gd name="T1" fmla="*/ 244 h 928"/>
                <a:gd name="T2" fmla="*/ 129 w 1090"/>
                <a:gd name="T3" fmla="*/ 271 h 928"/>
                <a:gd name="T4" fmla="*/ 87 w 1090"/>
                <a:gd name="T5" fmla="*/ 302 h 928"/>
                <a:gd name="T6" fmla="*/ 83 w 1090"/>
                <a:gd name="T7" fmla="*/ 351 h 928"/>
                <a:gd name="T8" fmla="*/ 68 w 1090"/>
                <a:gd name="T9" fmla="*/ 393 h 928"/>
                <a:gd name="T10" fmla="*/ 53 w 1090"/>
                <a:gd name="T11" fmla="*/ 435 h 928"/>
                <a:gd name="T12" fmla="*/ 26 w 1090"/>
                <a:gd name="T13" fmla="*/ 470 h 928"/>
                <a:gd name="T14" fmla="*/ 7 w 1090"/>
                <a:gd name="T15" fmla="*/ 516 h 928"/>
                <a:gd name="T16" fmla="*/ 0 w 1090"/>
                <a:gd name="T17" fmla="*/ 561 h 928"/>
                <a:gd name="T18" fmla="*/ 15 w 1090"/>
                <a:gd name="T19" fmla="*/ 607 h 928"/>
                <a:gd name="T20" fmla="*/ 57 w 1090"/>
                <a:gd name="T21" fmla="*/ 657 h 928"/>
                <a:gd name="T22" fmla="*/ 80 w 1090"/>
                <a:gd name="T23" fmla="*/ 680 h 928"/>
                <a:gd name="T24" fmla="*/ 80 w 1090"/>
                <a:gd name="T25" fmla="*/ 630 h 928"/>
                <a:gd name="T26" fmla="*/ 99 w 1090"/>
                <a:gd name="T27" fmla="*/ 592 h 928"/>
                <a:gd name="T28" fmla="*/ 106 w 1090"/>
                <a:gd name="T29" fmla="*/ 561 h 928"/>
                <a:gd name="T30" fmla="*/ 141 w 1090"/>
                <a:gd name="T31" fmla="*/ 558 h 928"/>
                <a:gd name="T32" fmla="*/ 179 w 1090"/>
                <a:gd name="T33" fmla="*/ 619 h 928"/>
                <a:gd name="T34" fmla="*/ 213 w 1090"/>
                <a:gd name="T35" fmla="*/ 626 h 928"/>
                <a:gd name="T36" fmla="*/ 255 w 1090"/>
                <a:gd name="T37" fmla="*/ 584 h 928"/>
                <a:gd name="T38" fmla="*/ 335 w 1090"/>
                <a:gd name="T39" fmla="*/ 607 h 928"/>
                <a:gd name="T40" fmla="*/ 366 w 1090"/>
                <a:gd name="T41" fmla="*/ 653 h 928"/>
                <a:gd name="T42" fmla="*/ 434 w 1090"/>
                <a:gd name="T43" fmla="*/ 645 h 928"/>
                <a:gd name="T44" fmla="*/ 491 w 1090"/>
                <a:gd name="T45" fmla="*/ 684 h 928"/>
                <a:gd name="T46" fmla="*/ 514 w 1090"/>
                <a:gd name="T47" fmla="*/ 764 h 928"/>
                <a:gd name="T48" fmla="*/ 499 w 1090"/>
                <a:gd name="T49" fmla="*/ 848 h 928"/>
                <a:gd name="T50" fmla="*/ 514 w 1090"/>
                <a:gd name="T51" fmla="*/ 875 h 928"/>
                <a:gd name="T52" fmla="*/ 628 w 1090"/>
                <a:gd name="T53" fmla="*/ 917 h 928"/>
                <a:gd name="T54" fmla="*/ 640 w 1090"/>
                <a:gd name="T55" fmla="*/ 905 h 928"/>
                <a:gd name="T56" fmla="*/ 590 w 1090"/>
                <a:gd name="T57" fmla="*/ 657 h 928"/>
                <a:gd name="T58" fmla="*/ 560 w 1090"/>
                <a:gd name="T59" fmla="*/ 435 h 928"/>
                <a:gd name="T60" fmla="*/ 632 w 1090"/>
                <a:gd name="T61" fmla="*/ 447 h 928"/>
                <a:gd name="T62" fmla="*/ 689 w 1090"/>
                <a:gd name="T63" fmla="*/ 439 h 928"/>
                <a:gd name="T64" fmla="*/ 811 w 1090"/>
                <a:gd name="T65" fmla="*/ 412 h 928"/>
                <a:gd name="T66" fmla="*/ 861 w 1090"/>
                <a:gd name="T67" fmla="*/ 397 h 928"/>
                <a:gd name="T68" fmla="*/ 907 w 1090"/>
                <a:gd name="T69" fmla="*/ 367 h 928"/>
                <a:gd name="T70" fmla="*/ 968 w 1090"/>
                <a:gd name="T71" fmla="*/ 389 h 928"/>
                <a:gd name="T72" fmla="*/ 983 w 1090"/>
                <a:gd name="T73" fmla="*/ 412 h 928"/>
                <a:gd name="T74" fmla="*/ 1002 w 1090"/>
                <a:gd name="T75" fmla="*/ 401 h 928"/>
                <a:gd name="T76" fmla="*/ 1036 w 1090"/>
                <a:gd name="T77" fmla="*/ 401 h 928"/>
                <a:gd name="T78" fmla="*/ 1025 w 1090"/>
                <a:gd name="T79" fmla="*/ 363 h 928"/>
                <a:gd name="T80" fmla="*/ 1063 w 1090"/>
                <a:gd name="T81" fmla="*/ 355 h 928"/>
                <a:gd name="T82" fmla="*/ 1078 w 1090"/>
                <a:gd name="T83" fmla="*/ 347 h 928"/>
                <a:gd name="T84" fmla="*/ 1010 w 1090"/>
                <a:gd name="T85" fmla="*/ 328 h 928"/>
                <a:gd name="T86" fmla="*/ 1025 w 1090"/>
                <a:gd name="T87" fmla="*/ 305 h 928"/>
                <a:gd name="T88" fmla="*/ 991 w 1090"/>
                <a:gd name="T89" fmla="*/ 313 h 928"/>
                <a:gd name="T90" fmla="*/ 876 w 1090"/>
                <a:gd name="T91" fmla="*/ 325 h 928"/>
                <a:gd name="T92" fmla="*/ 743 w 1090"/>
                <a:gd name="T93" fmla="*/ 328 h 928"/>
                <a:gd name="T94" fmla="*/ 682 w 1090"/>
                <a:gd name="T95" fmla="*/ 332 h 928"/>
                <a:gd name="T96" fmla="*/ 640 w 1090"/>
                <a:gd name="T97" fmla="*/ 325 h 928"/>
                <a:gd name="T98" fmla="*/ 575 w 1090"/>
                <a:gd name="T99" fmla="*/ 309 h 928"/>
                <a:gd name="T100" fmla="*/ 541 w 1090"/>
                <a:gd name="T101" fmla="*/ 263 h 928"/>
                <a:gd name="T102" fmla="*/ 507 w 1090"/>
                <a:gd name="T103" fmla="*/ 233 h 928"/>
                <a:gd name="T104" fmla="*/ 388 w 1090"/>
                <a:gd name="T105" fmla="*/ 221 h 928"/>
                <a:gd name="T106" fmla="*/ 423 w 1090"/>
                <a:gd name="T107" fmla="*/ 172 h 928"/>
                <a:gd name="T108" fmla="*/ 446 w 1090"/>
                <a:gd name="T109" fmla="*/ 137 h 928"/>
                <a:gd name="T110" fmla="*/ 446 w 1090"/>
                <a:gd name="T111" fmla="*/ 65 h 928"/>
                <a:gd name="T112" fmla="*/ 426 w 1090"/>
                <a:gd name="T113" fmla="*/ 19 h 928"/>
                <a:gd name="T114" fmla="*/ 377 w 1090"/>
                <a:gd name="T115" fmla="*/ 0 h 928"/>
                <a:gd name="T116" fmla="*/ 293 w 1090"/>
                <a:gd name="T117" fmla="*/ 38 h 928"/>
                <a:gd name="T118" fmla="*/ 285 w 1090"/>
                <a:gd name="T119" fmla="*/ 95 h 928"/>
                <a:gd name="T120" fmla="*/ 274 w 1090"/>
                <a:gd name="T121" fmla="*/ 126 h 928"/>
                <a:gd name="T122" fmla="*/ 282 w 1090"/>
                <a:gd name="T123" fmla="*/ 206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90" h="928">
                  <a:moveTo>
                    <a:pt x="274" y="214"/>
                  </a:moveTo>
                  <a:lnTo>
                    <a:pt x="270" y="218"/>
                  </a:lnTo>
                  <a:lnTo>
                    <a:pt x="259" y="225"/>
                  </a:lnTo>
                  <a:lnTo>
                    <a:pt x="251" y="233"/>
                  </a:lnTo>
                  <a:lnTo>
                    <a:pt x="244" y="237"/>
                  </a:lnTo>
                  <a:lnTo>
                    <a:pt x="236" y="240"/>
                  </a:lnTo>
                  <a:lnTo>
                    <a:pt x="232" y="244"/>
                  </a:lnTo>
                  <a:lnTo>
                    <a:pt x="224" y="244"/>
                  </a:lnTo>
                  <a:lnTo>
                    <a:pt x="213" y="248"/>
                  </a:lnTo>
                  <a:lnTo>
                    <a:pt x="202" y="252"/>
                  </a:lnTo>
                  <a:lnTo>
                    <a:pt x="194" y="256"/>
                  </a:lnTo>
                  <a:lnTo>
                    <a:pt x="186" y="260"/>
                  </a:lnTo>
                  <a:lnTo>
                    <a:pt x="179" y="260"/>
                  </a:lnTo>
                  <a:lnTo>
                    <a:pt x="167" y="263"/>
                  </a:lnTo>
                  <a:lnTo>
                    <a:pt x="152" y="267"/>
                  </a:lnTo>
                  <a:lnTo>
                    <a:pt x="129" y="271"/>
                  </a:lnTo>
                  <a:lnTo>
                    <a:pt x="114" y="275"/>
                  </a:lnTo>
                  <a:lnTo>
                    <a:pt x="110" y="275"/>
                  </a:lnTo>
                  <a:lnTo>
                    <a:pt x="106" y="279"/>
                  </a:lnTo>
                  <a:lnTo>
                    <a:pt x="99" y="279"/>
                  </a:lnTo>
                  <a:lnTo>
                    <a:pt x="95" y="286"/>
                  </a:lnTo>
                  <a:lnTo>
                    <a:pt x="91" y="290"/>
                  </a:lnTo>
                  <a:lnTo>
                    <a:pt x="87" y="298"/>
                  </a:lnTo>
                  <a:lnTo>
                    <a:pt x="87" y="302"/>
                  </a:lnTo>
                  <a:lnTo>
                    <a:pt x="87" y="309"/>
                  </a:lnTo>
                  <a:lnTo>
                    <a:pt x="87" y="321"/>
                  </a:lnTo>
                  <a:lnTo>
                    <a:pt x="87" y="336"/>
                  </a:lnTo>
                  <a:lnTo>
                    <a:pt x="87" y="344"/>
                  </a:lnTo>
                  <a:lnTo>
                    <a:pt x="87" y="347"/>
                  </a:lnTo>
                  <a:lnTo>
                    <a:pt x="87" y="351"/>
                  </a:lnTo>
                  <a:lnTo>
                    <a:pt x="83" y="351"/>
                  </a:lnTo>
                  <a:lnTo>
                    <a:pt x="83" y="351"/>
                  </a:lnTo>
                  <a:lnTo>
                    <a:pt x="80" y="355"/>
                  </a:lnTo>
                  <a:lnTo>
                    <a:pt x="76" y="355"/>
                  </a:lnTo>
                  <a:lnTo>
                    <a:pt x="76" y="359"/>
                  </a:lnTo>
                  <a:lnTo>
                    <a:pt x="72" y="363"/>
                  </a:lnTo>
                  <a:lnTo>
                    <a:pt x="68" y="370"/>
                  </a:lnTo>
                  <a:lnTo>
                    <a:pt x="68" y="378"/>
                  </a:lnTo>
                  <a:lnTo>
                    <a:pt x="68" y="386"/>
                  </a:lnTo>
                  <a:lnTo>
                    <a:pt x="68" y="393"/>
                  </a:lnTo>
                  <a:lnTo>
                    <a:pt x="64" y="397"/>
                  </a:lnTo>
                  <a:lnTo>
                    <a:pt x="64" y="401"/>
                  </a:lnTo>
                  <a:lnTo>
                    <a:pt x="61" y="405"/>
                  </a:lnTo>
                  <a:lnTo>
                    <a:pt x="57" y="409"/>
                  </a:lnTo>
                  <a:lnTo>
                    <a:pt x="57" y="412"/>
                  </a:lnTo>
                  <a:lnTo>
                    <a:pt x="53" y="420"/>
                  </a:lnTo>
                  <a:lnTo>
                    <a:pt x="53" y="432"/>
                  </a:lnTo>
                  <a:lnTo>
                    <a:pt x="53" y="435"/>
                  </a:lnTo>
                  <a:lnTo>
                    <a:pt x="53" y="439"/>
                  </a:lnTo>
                  <a:lnTo>
                    <a:pt x="49" y="443"/>
                  </a:lnTo>
                  <a:lnTo>
                    <a:pt x="49" y="447"/>
                  </a:lnTo>
                  <a:lnTo>
                    <a:pt x="42" y="451"/>
                  </a:lnTo>
                  <a:lnTo>
                    <a:pt x="38" y="458"/>
                  </a:lnTo>
                  <a:lnTo>
                    <a:pt x="34" y="462"/>
                  </a:lnTo>
                  <a:lnTo>
                    <a:pt x="30" y="466"/>
                  </a:lnTo>
                  <a:lnTo>
                    <a:pt x="26" y="470"/>
                  </a:lnTo>
                  <a:lnTo>
                    <a:pt x="26" y="477"/>
                  </a:lnTo>
                  <a:lnTo>
                    <a:pt x="23" y="481"/>
                  </a:lnTo>
                  <a:lnTo>
                    <a:pt x="23" y="489"/>
                  </a:lnTo>
                  <a:lnTo>
                    <a:pt x="23" y="500"/>
                  </a:lnTo>
                  <a:lnTo>
                    <a:pt x="23" y="508"/>
                  </a:lnTo>
                  <a:lnTo>
                    <a:pt x="15" y="512"/>
                  </a:lnTo>
                  <a:lnTo>
                    <a:pt x="11" y="516"/>
                  </a:lnTo>
                  <a:lnTo>
                    <a:pt x="7" y="516"/>
                  </a:lnTo>
                  <a:lnTo>
                    <a:pt x="3" y="519"/>
                  </a:lnTo>
                  <a:lnTo>
                    <a:pt x="3" y="523"/>
                  </a:lnTo>
                  <a:lnTo>
                    <a:pt x="0" y="527"/>
                  </a:lnTo>
                  <a:lnTo>
                    <a:pt x="0" y="531"/>
                  </a:lnTo>
                  <a:lnTo>
                    <a:pt x="0" y="535"/>
                  </a:lnTo>
                  <a:lnTo>
                    <a:pt x="0" y="550"/>
                  </a:lnTo>
                  <a:lnTo>
                    <a:pt x="0" y="554"/>
                  </a:lnTo>
                  <a:lnTo>
                    <a:pt x="0" y="561"/>
                  </a:lnTo>
                  <a:lnTo>
                    <a:pt x="3" y="577"/>
                  </a:lnTo>
                  <a:lnTo>
                    <a:pt x="3" y="584"/>
                  </a:lnTo>
                  <a:lnTo>
                    <a:pt x="7" y="596"/>
                  </a:lnTo>
                  <a:lnTo>
                    <a:pt x="7" y="600"/>
                  </a:lnTo>
                  <a:lnTo>
                    <a:pt x="7" y="600"/>
                  </a:lnTo>
                  <a:lnTo>
                    <a:pt x="11" y="603"/>
                  </a:lnTo>
                  <a:lnTo>
                    <a:pt x="11" y="603"/>
                  </a:lnTo>
                  <a:lnTo>
                    <a:pt x="15" y="607"/>
                  </a:lnTo>
                  <a:lnTo>
                    <a:pt x="23" y="611"/>
                  </a:lnTo>
                  <a:lnTo>
                    <a:pt x="30" y="619"/>
                  </a:lnTo>
                  <a:lnTo>
                    <a:pt x="38" y="626"/>
                  </a:lnTo>
                  <a:lnTo>
                    <a:pt x="42" y="634"/>
                  </a:lnTo>
                  <a:lnTo>
                    <a:pt x="49" y="642"/>
                  </a:lnTo>
                  <a:lnTo>
                    <a:pt x="53" y="645"/>
                  </a:lnTo>
                  <a:lnTo>
                    <a:pt x="53" y="653"/>
                  </a:lnTo>
                  <a:lnTo>
                    <a:pt x="57" y="657"/>
                  </a:lnTo>
                  <a:lnTo>
                    <a:pt x="57" y="661"/>
                  </a:lnTo>
                  <a:lnTo>
                    <a:pt x="61" y="668"/>
                  </a:lnTo>
                  <a:lnTo>
                    <a:pt x="64" y="672"/>
                  </a:lnTo>
                  <a:lnTo>
                    <a:pt x="68" y="676"/>
                  </a:lnTo>
                  <a:lnTo>
                    <a:pt x="76" y="680"/>
                  </a:lnTo>
                  <a:lnTo>
                    <a:pt x="80" y="680"/>
                  </a:lnTo>
                  <a:lnTo>
                    <a:pt x="83" y="684"/>
                  </a:lnTo>
                  <a:lnTo>
                    <a:pt x="80" y="680"/>
                  </a:lnTo>
                  <a:lnTo>
                    <a:pt x="80" y="676"/>
                  </a:lnTo>
                  <a:lnTo>
                    <a:pt x="76" y="672"/>
                  </a:lnTo>
                  <a:lnTo>
                    <a:pt x="76" y="665"/>
                  </a:lnTo>
                  <a:lnTo>
                    <a:pt x="76" y="657"/>
                  </a:lnTo>
                  <a:lnTo>
                    <a:pt x="76" y="649"/>
                  </a:lnTo>
                  <a:lnTo>
                    <a:pt x="80" y="638"/>
                  </a:lnTo>
                  <a:lnTo>
                    <a:pt x="80" y="630"/>
                  </a:lnTo>
                  <a:lnTo>
                    <a:pt x="80" y="630"/>
                  </a:lnTo>
                  <a:lnTo>
                    <a:pt x="80" y="623"/>
                  </a:lnTo>
                  <a:lnTo>
                    <a:pt x="83" y="615"/>
                  </a:lnTo>
                  <a:lnTo>
                    <a:pt x="83" y="607"/>
                  </a:lnTo>
                  <a:lnTo>
                    <a:pt x="87" y="603"/>
                  </a:lnTo>
                  <a:lnTo>
                    <a:pt x="87" y="600"/>
                  </a:lnTo>
                  <a:lnTo>
                    <a:pt x="91" y="596"/>
                  </a:lnTo>
                  <a:lnTo>
                    <a:pt x="95" y="596"/>
                  </a:lnTo>
                  <a:lnTo>
                    <a:pt x="99" y="592"/>
                  </a:lnTo>
                  <a:lnTo>
                    <a:pt x="106" y="592"/>
                  </a:lnTo>
                  <a:lnTo>
                    <a:pt x="110" y="592"/>
                  </a:lnTo>
                  <a:lnTo>
                    <a:pt x="118" y="596"/>
                  </a:lnTo>
                  <a:lnTo>
                    <a:pt x="114" y="588"/>
                  </a:lnTo>
                  <a:lnTo>
                    <a:pt x="110" y="580"/>
                  </a:lnTo>
                  <a:lnTo>
                    <a:pt x="110" y="577"/>
                  </a:lnTo>
                  <a:lnTo>
                    <a:pt x="110" y="569"/>
                  </a:lnTo>
                  <a:lnTo>
                    <a:pt x="106" y="561"/>
                  </a:lnTo>
                  <a:lnTo>
                    <a:pt x="106" y="558"/>
                  </a:lnTo>
                  <a:lnTo>
                    <a:pt x="106" y="554"/>
                  </a:lnTo>
                  <a:lnTo>
                    <a:pt x="110" y="550"/>
                  </a:lnTo>
                  <a:lnTo>
                    <a:pt x="114" y="546"/>
                  </a:lnTo>
                  <a:lnTo>
                    <a:pt x="118" y="546"/>
                  </a:lnTo>
                  <a:lnTo>
                    <a:pt x="129" y="546"/>
                  </a:lnTo>
                  <a:lnTo>
                    <a:pt x="141" y="546"/>
                  </a:lnTo>
                  <a:lnTo>
                    <a:pt x="141" y="558"/>
                  </a:lnTo>
                  <a:lnTo>
                    <a:pt x="141" y="577"/>
                  </a:lnTo>
                  <a:lnTo>
                    <a:pt x="141" y="592"/>
                  </a:lnTo>
                  <a:lnTo>
                    <a:pt x="141" y="600"/>
                  </a:lnTo>
                  <a:lnTo>
                    <a:pt x="144" y="603"/>
                  </a:lnTo>
                  <a:lnTo>
                    <a:pt x="160" y="607"/>
                  </a:lnTo>
                  <a:lnTo>
                    <a:pt x="167" y="611"/>
                  </a:lnTo>
                  <a:lnTo>
                    <a:pt x="175" y="615"/>
                  </a:lnTo>
                  <a:lnTo>
                    <a:pt x="179" y="619"/>
                  </a:lnTo>
                  <a:lnTo>
                    <a:pt x="183" y="623"/>
                  </a:lnTo>
                  <a:lnTo>
                    <a:pt x="186" y="626"/>
                  </a:lnTo>
                  <a:lnTo>
                    <a:pt x="190" y="626"/>
                  </a:lnTo>
                  <a:lnTo>
                    <a:pt x="198" y="626"/>
                  </a:lnTo>
                  <a:lnTo>
                    <a:pt x="202" y="630"/>
                  </a:lnTo>
                  <a:lnTo>
                    <a:pt x="209" y="630"/>
                  </a:lnTo>
                  <a:lnTo>
                    <a:pt x="213" y="630"/>
                  </a:lnTo>
                  <a:lnTo>
                    <a:pt x="213" y="626"/>
                  </a:lnTo>
                  <a:lnTo>
                    <a:pt x="213" y="619"/>
                  </a:lnTo>
                  <a:lnTo>
                    <a:pt x="217" y="611"/>
                  </a:lnTo>
                  <a:lnTo>
                    <a:pt x="224" y="603"/>
                  </a:lnTo>
                  <a:lnTo>
                    <a:pt x="232" y="600"/>
                  </a:lnTo>
                  <a:lnTo>
                    <a:pt x="236" y="592"/>
                  </a:lnTo>
                  <a:lnTo>
                    <a:pt x="240" y="588"/>
                  </a:lnTo>
                  <a:lnTo>
                    <a:pt x="247" y="588"/>
                  </a:lnTo>
                  <a:lnTo>
                    <a:pt x="255" y="584"/>
                  </a:lnTo>
                  <a:lnTo>
                    <a:pt x="266" y="584"/>
                  </a:lnTo>
                  <a:lnTo>
                    <a:pt x="274" y="584"/>
                  </a:lnTo>
                  <a:lnTo>
                    <a:pt x="289" y="584"/>
                  </a:lnTo>
                  <a:lnTo>
                    <a:pt x="301" y="588"/>
                  </a:lnTo>
                  <a:lnTo>
                    <a:pt x="308" y="592"/>
                  </a:lnTo>
                  <a:lnTo>
                    <a:pt x="320" y="600"/>
                  </a:lnTo>
                  <a:lnTo>
                    <a:pt x="327" y="603"/>
                  </a:lnTo>
                  <a:lnTo>
                    <a:pt x="335" y="607"/>
                  </a:lnTo>
                  <a:lnTo>
                    <a:pt x="339" y="615"/>
                  </a:lnTo>
                  <a:lnTo>
                    <a:pt x="346" y="619"/>
                  </a:lnTo>
                  <a:lnTo>
                    <a:pt x="350" y="626"/>
                  </a:lnTo>
                  <a:lnTo>
                    <a:pt x="358" y="638"/>
                  </a:lnTo>
                  <a:lnTo>
                    <a:pt x="362" y="645"/>
                  </a:lnTo>
                  <a:lnTo>
                    <a:pt x="366" y="653"/>
                  </a:lnTo>
                  <a:lnTo>
                    <a:pt x="366" y="657"/>
                  </a:lnTo>
                  <a:lnTo>
                    <a:pt x="366" y="653"/>
                  </a:lnTo>
                  <a:lnTo>
                    <a:pt x="377" y="649"/>
                  </a:lnTo>
                  <a:lnTo>
                    <a:pt x="381" y="649"/>
                  </a:lnTo>
                  <a:lnTo>
                    <a:pt x="388" y="645"/>
                  </a:lnTo>
                  <a:lnTo>
                    <a:pt x="400" y="645"/>
                  </a:lnTo>
                  <a:lnTo>
                    <a:pt x="407" y="642"/>
                  </a:lnTo>
                  <a:lnTo>
                    <a:pt x="415" y="642"/>
                  </a:lnTo>
                  <a:lnTo>
                    <a:pt x="426" y="642"/>
                  </a:lnTo>
                  <a:lnTo>
                    <a:pt x="434" y="645"/>
                  </a:lnTo>
                  <a:lnTo>
                    <a:pt x="446" y="645"/>
                  </a:lnTo>
                  <a:lnTo>
                    <a:pt x="457" y="653"/>
                  </a:lnTo>
                  <a:lnTo>
                    <a:pt x="468" y="657"/>
                  </a:lnTo>
                  <a:lnTo>
                    <a:pt x="472" y="661"/>
                  </a:lnTo>
                  <a:lnTo>
                    <a:pt x="476" y="668"/>
                  </a:lnTo>
                  <a:lnTo>
                    <a:pt x="484" y="672"/>
                  </a:lnTo>
                  <a:lnTo>
                    <a:pt x="487" y="676"/>
                  </a:lnTo>
                  <a:lnTo>
                    <a:pt x="491" y="684"/>
                  </a:lnTo>
                  <a:lnTo>
                    <a:pt x="495" y="691"/>
                  </a:lnTo>
                  <a:lnTo>
                    <a:pt x="499" y="695"/>
                  </a:lnTo>
                  <a:lnTo>
                    <a:pt x="503" y="703"/>
                  </a:lnTo>
                  <a:lnTo>
                    <a:pt x="507" y="714"/>
                  </a:lnTo>
                  <a:lnTo>
                    <a:pt x="510" y="729"/>
                  </a:lnTo>
                  <a:lnTo>
                    <a:pt x="510" y="741"/>
                  </a:lnTo>
                  <a:lnTo>
                    <a:pt x="514" y="752"/>
                  </a:lnTo>
                  <a:lnTo>
                    <a:pt x="514" y="764"/>
                  </a:lnTo>
                  <a:lnTo>
                    <a:pt x="510" y="775"/>
                  </a:lnTo>
                  <a:lnTo>
                    <a:pt x="507" y="798"/>
                  </a:lnTo>
                  <a:lnTo>
                    <a:pt x="503" y="814"/>
                  </a:lnTo>
                  <a:lnTo>
                    <a:pt x="499" y="825"/>
                  </a:lnTo>
                  <a:lnTo>
                    <a:pt x="499" y="829"/>
                  </a:lnTo>
                  <a:lnTo>
                    <a:pt x="499" y="833"/>
                  </a:lnTo>
                  <a:lnTo>
                    <a:pt x="499" y="844"/>
                  </a:lnTo>
                  <a:lnTo>
                    <a:pt x="499" y="848"/>
                  </a:lnTo>
                  <a:lnTo>
                    <a:pt x="495" y="856"/>
                  </a:lnTo>
                  <a:lnTo>
                    <a:pt x="495" y="859"/>
                  </a:lnTo>
                  <a:lnTo>
                    <a:pt x="491" y="863"/>
                  </a:lnTo>
                  <a:lnTo>
                    <a:pt x="484" y="871"/>
                  </a:lnTo>
                  <a:lnTo>
                    <a:pt x="480" y="871"/>
                  </a:lnTo>
                  <a:lnTo>
                    <a:pt x="484" y="871"/>
                  </a:lnTo>
                  <a:lnTo>
                    <a:pt x="495" y="871"/>
                  </a:lnTo>
                  <a:lnTo>
                    <a:pt x="514" y="875"/>
                  </a:lnTo>
                  <a:lnTo>
                    <a:pt x="533" y="875"/>
                  </a:lnTo>
                  <a:lnTo>
                    <a:pt x="548" y="878"/>
                  </a:lnTo>
                  <a:lnTo>
                    <a:pt x="560" y="882"/>
                  </a:lnTo>
                  <a:lnTo>
                    <a:pt x="571" y="886"/>
                  </a:lnTo>
                  <a:lnTo>
                    <a:pt x="587" y="894"/>
                  </a:lnTo>
                  <a:lnTo>
                    <a:pt x="602" y="901"/>
                  </a:lnTo>
                  <a:lnTo>
                    <a:pt x="617" y="909"/>
                  </a:lnTo>
                  <a:lnTo>
                    <a:pt x="628" y="917"/>
                  </a:lnTo>
                  <a:lnTo>
                    <a:pt x="644" y="928"/>
                  </a:lnTo>
                  <a:lnTo>
                    <a:pt x="648" y="928"/>
                  </a:lnTo>
                  <a:lnTo>
                    <a:pt x="651" y="928"/>
                  </a:lnTo>
                  <a:lnTo>
                    <a:pt x="651" y="928"/>
                  </a:lnTo>
                  <a:lnTo>
                    <a:pt x="648" y="924"/>
                  </a:lnTo>
                  <a:lnTo>
                    <a:pt x="644" y="917"/>
                  </a:lnTo>
                  <a:lnTo>
                    <a:pt x="640" y="913"/>
                  </a:lnTo>
                  <a:lnTo>
                    <a:pt x="640" y="905"/>
                  </a:lnTo>
                  <a:lnTo>
                    <a:pt x="636" y="882"/>
                  </a:lnTo>
                  <a:lnTo>
                    <a:pt x="628" y="852"/>
                  </a:lnTo>
                  <a:lnTo>
                    <a:pt x="621" y="810"/>
                  </a:lnTo>
                  <a:lnTo>
                    <a:pt x="613" y="772"/>
                  </a:lnTo>
                  <a:lnTo>
                    <a:pt x="606" y="729"/>
                  </a:lnTo>
                  <a:lnTo>
                    <a:pt x="598" y="699"/>
                  </a:lnTo>
                  <a:lnTo>
                    <a:pt x="594" y="676"/>
                  </a:lnTo>
                  <a:lnTo>
                    <a:pt x="590" y="657"/>
                  </a:lnTo>
                  <a:lnTo>
                    <a:pt x="587" y="626"/>
                  </a:lnTo>
                  <a:lnTo>
                    <a:pt x="579" y="592"/>
                  </a:lnTo>
                  <a:lnTo>
                    <a:pt x="571" y="550"/>
                  </a:lnTo>
                  <a:lnTo>
                    <a:pt x="564" y="512"/>
                  </a:lnTo>
                  <a:lnTo>
                    <a:pt x="560" y="477"/>
                  </a:lnTo>
                  <a:lnTo>
                    <a:pt x="556" y="451"/>
                  </a:lnTo>
                  <a:lnTo>
                    <a:pt x="556" y="435"/>
                  </a:lnTo>
                  <a:lnTo>
                    <a:pt x="560" y="435"/>
                  </a:lnTo>
                  <a:lnTo>
                    <a:pt x="567" y="439"/>
                  </a:lnTo>
                  <a:lnTo>
                    <a:pt x="575" y="439"/>
                  </a:lnTo>
                  <a:lnTo>
                    <a:pt x="583" y="439"/>
                  </a:lnTo>
                  <a:lnTo>
                    <a:pt x="598" y="439"/>
                  </a:lnTo>
                  <a:lnTo>
                    <a:pt x="606" y="439"/>
                  </a:lnTo>
                  <a:lnTo>
                    <a:pt x="609" y="443"/>
                  </a:lnTo>
                  <a:lnTo>
                    <a:pt x="625" y="443"/>
                  </a:lnTo>
                  <a:lnTo>
                    <a:pt x="632" y="447"/>
                  </a:lnTo>
                  <a:lnTo>
                    <a:pt x="644" y="447"/>
                  </a:lnTo>
                  <a:lnTo>
                    <a:pt x="651" y="447"/>
                  </a:lnTo>
                  <a:lnTo>
                    <a:pt x="659" y="443"/>
                  </a:lnTo>
                  <a:lnTo>
                    <a:pt x="667" y="443"/>
                  </a:lnTo>
                  <a:lnTo>
                    <a:pt x="674" y="439"/>
                  </a:lnTo>
                  <a:lnTo>
                    <a:pt x="678" y="439"/>
                  </a:lnTo>
                  <a:lnTo>
                    <a:pt x="682" y="439"/>
                  </a:lnTo>
                  <a:lnTo>
                    <a:pt x="689" y="439"/>
                  </a:lnTo>
                  <a:lnTo>
                    <a:pt x="697" y="435"/>
                  </a:lnTo>
                  <a:lnTo>
                    <a:pt x="716" y="432"/>
                  </a:lnTo>
                  <a:lnTo>
                    <a:pt x="743" y="428"/>
                  </a:lnTo>
                  <a:lnTo>
                    <a:pt x="758" y="424"/>
                  </a:lnTo>
                  <a:lnTo>
                    <a:pt x="773" y="420"/>
                  </a:lnTo>
                  <a:lnTo>
                    <a:pt x="789" y="420"/>
                  </a:lnTo>
                  <a:lnTo>
                    <a:pt x="800" y="416"/>
                  </a:lnTo>
                  <a:lnTo>
                    <a:pt x="811" y="412"/>
                  </a:lnTo>
                  <a:lnTo>
                    <a:pt x="823" y="409"/>
                  </a:lnTo>
                  <a:lnTo>
                    <a:pt x="834" y="409"/>
                  </a:lnTo>
                  <a:lnTo>
                    <a:pt x="842" y="409"/>
                  </a:lnTo>
                  <a:lnTo>
                    <a:pt x="850" y="409"/>
                  </a:lnTo>
                  <a:lnTo>
                    <a:pt x="857" y="409"/>
                  </a:lnTo>
                  <a:lnTo>
                    <a:pt x="861" y="405"/>
                  </a:lnTo>
                  <a:lnTo>
                    <a:pt x="861" y="405"/>
                  </a:lnTo>
                  <a:lnTo>
                    <a:pt x="861" y="397"/>
                  </a:lnTo>
                  <a:lnTo>
                    <a:pt x="861" y="393"/>
                  </a:lnTo>
                  <a:lnTo>
                    <a:pt x="865" y="393"/>
                  </a:lnTo>
                  <a:lnTo>
                    <a:pt x="872" y="386"/>
                  </a:lnTo>
                  <a:lnTo>
                    <a:pt x="880" y="382"/>
                  </a:lnTo>
                  <a:lnTo>
                    <a:pt x="891" y="374"/>
                  </a:lnTo>
                  <a:lnTo>
                    <a:pt x="895" y="370"/>
                  </a:lnTo>
                  <a:lnTo>
                    <a:pt x="899" y="367"/>
                  </a:lnTo>
                  <a:lnTo>
                    <a:pt x="907" y="367"/>
                  </a:lnTo>
                  <a:lnTo>
                    <a:pt x="910" y="367"/>
                  </a:lnTo>
                  <a:lnTo>
                    <a:pt x="918" y="370"/>
                  </a:lnTo>
                  <a:lnTo>
                    <a:pt x="926" y="370"/>
                  </a:lnTo>
                  <a:lnTo>
                    <a:pt x="933" y="374"/>
                  </a:lnTo>
                  <a:lnTo>
                    <a:pt x="945" y="382"/>
                  </a:lnTo>
                  <a:lnTo>
                    <a:pt x="952" y="386"/>
                  </a:lnTo>
                  <a:lnTo>
                    <a:pt x="960" y="389"/>
                  </a:lnTo>
                  <a:lnTo>
                    <a:pt x="968" y="389"/>
                  </a:lnTo>
                  <a:lnTo>
                    <a:pt x="975" y="393"/>
                  </a:lnTo>
                  <a:lnTo>
                    <a:pt x="987" y="393"/>
                  </a:lnTo>
                  <a:lnTo>
                    <a:pt x="991" y="393"/>
                  </a:lnTo>
                  <a:lnTo>
                    <a:pt x="991" y="397"/>
                  </a:lnTo>
                  <a:lnTo>
                    <a:pt x="987" y="405"/>
                  </a:lnTo>
                  <a:lnTo>
                    <a:pt x="983" y="409"/>
                  </a:lnTo>
                  <a:lnTo>
                    <a:pt x="983" y="412"/>
                  </a:lnTo>
                  <a:lnTo>
                    <a:pt x="983" y="412"/>
                  </a:lnTo>
                  <a:lnTo>
                    <a:pt x="983" y="412"/>
                  </a:lnTo>
                  <a:lnTo>
                    <a:pt x="987" y="412"/>
                  </a:lnTo>
                  <a:lnTo>
                    <a:pt x="987" y="412"/>
                  </a:lnTo>
                  <a:lnTo>
                    <a:pt x="991" y="412"/>
                  </a:lnTo>
                  <a:lnTo>
                    <a:pt x="998" y="412"/>
                  </a:lnTo>
                  <a:lnTo>
                    <a:pt x="1002" y="409"/>
                  </a:lnTo>
                  <a:lnTo>
                    <a:pt x="1002" y="405"/>
                  </a:lnTo>
                  <a:lnTo>
                    <a:pt x="1002" y="401"/>
                  </a:lnTo>
                  <a:lnTo>
                    <a:pt x="1002" y="397"/>
                  </a:lnTo>
                  <a:lnTo>
                    <a:pt x="1013" y="405"/>
                  </a:lnTo>
                  <a:lnTo>
                    <a:pt x="1029" y="409"/>
                  </a:lnTo>
                  <a:lnTo>
                    <a:pt x="1032" y="409"/>
                  </a:lnTo>
                  <a:lnTo>
                    <a:pt x="1032" y="409"/>
                  </a:lnTo>
                  <a:lnTo>
                    <a:pt x="1036" y="405"/>
                  </a:lnTo>
                  <a:lnTo>
                    <a:pt x="1036" y="401"/>
                  </a:lnTo>
                  <a:lnTo>
                    <a:pt x="1036" y="401"/>
                  </a:lnTo>
                  <a:lnTo>
                    <a:pt x="1036" y="397"/>
                  </a:lnTo>
                  <a:lnTo>
                    <a:pt x="1036" y="393"/>
                  </a:lnTo>
                  <a:lnTo>
                    <a:pt x="1032" y="389"/>
                  </a:lnTo>
                  <a:lnTo>
                    <a:pt x="1032" y="386"/>
                  </a:lnTo>
                  <a:lnTo>
                    <a:pt x="1029" y="382"/>
                  </a:lnTo>
                  <a:lnTo>
                    <a:pt x="1029" y="378"/>
                  </a:lnTo>
                  <a:lnTo>
                    <a:pt x="1029" y="370"/>
                  </a:lnTo>
                  <a:lnTo>
                    <a:pt x="1025" y="363"/>
                  </a:lnTo>
                  <a:lnTo>
                    <a:pt x="1025" y="359"/>
                  </a:lnTo>
                  <a:lnTo>
                    <a:pt x="1025" y="355"/>
                  </a:lnTo>
                  <a:lnTo>
                    <a:pt x="1025" y="355"/>
                  </a:lnTo>
                  <a:lnTo>
                    <a:pt x="1029" y="355"/>
                  </a:lnTo>
                  <a:lnTo>
                    <a:pt x="1032" y="355"/>
                  </a:lnTo>
                  <a:lnTo>
                    <a:pt x="1036" y="355"/>
                  </a:lnTo>
                  <a:lnTo>
                    <a:pt x="1048" y="355"/>
                  </a:lnTo>
                  <a:lnTo>
                    <a:pt x="1063" y="355"/>
                  </a:lnTo>
                  <a:lnTo>
                    <a:pt x="1082" y="359"/>
                  </a:lnTo>
                  <a:lnTo>
                    <a:pt x="1086" y="359"/>
                  </a:lnTo>
                  <a:lnTo>
                    <a:pt x="1090" y="359"/>
                  </a:lnTo>
                  <a:lnTo>
                    <a:pt x="1090" y="355"/>
                  </a:lnTo>
                  <a:lnTo>
                    <a:pt x="1090" y="355"/>
                  </a:lnTo>
                  <a:lnTo>
                    <a:pt x="1086" y="351"/>
                  </a:lnTo>
                  <a:lnTo>
                    <a:pt x="1086" y="351"/>
                  </a:lnTo>
                  <a:lnTo>
                    <a:pt x="1078" y="347"/>
                  </a:lnTo>
                  <a:lnTo>
                    <a:pt x="1059" y="347"/>
                  </a:lnTo>
                  <a:lnTo>
                    <a:pt x="1040" y="340"/>
                  </a:lnTo>
                  <a:lnTo>
                    <a:pt x="1021" y="336"/>
                  </a:lnTo>
                  <a:lnTo>
                    <a:pt x="1017" y="336"/>
                  </a:lnTo>
                  <a:lnTo>
                    <a:pt x="1017" y="332"/>
                  </a:lnTo>
                  <a:lnTo>
                    <a:pt x="1013" y="332"/>
                  </a:lnTo>
                  <a:lnTo>
                    <a:pt x="1013" y="332"/>
                  </a:lnTo>
                  <a:lnTo>
                    <a:pt x="1010" y="328"/>
                  </a:lnTo>
                  <a:lnTo>
                    <a:pt x="1010" y="328"/>
                  </a:lnTo>
                  <a:lnTo>
                    <a:pt x="1010" y="325"/>
                  </a:lnTo>
                  <a:lnTo>
                    <a:pt x="1010" y="321"/>
                  </a:lnTo>
                  <a:lnTo>
                    <a:pt x="1017" y="317"/>
                  </a:lnTo>
                  <a:lnTo>
                    <a:pt x="1025" y="313"/>
                  </a:lnTo>
                  <a:lnTo>
                    <a:pt x="1025" y="309"/>
                  </a:lnTo>
                  <a:lnTo>
                    <a:pt x="1029" y="309"/>
                  </a:lnTo>
                  <a:lnTo>
                    <a:pt x="1025" y="305"/>
                  </a:lnTo>
                  <a:lnTo>
                    <a:pt x="1025" y="305"/>
                  </a:lnTo>
                  <a:lnTo>
                    <a:pt x="1021" y="302"/>
                  </a:lnTo>
                  <a:lnTo>
                    <a:pt x="1017" y="302"/>
                  </a:lnTo>
                  <a:lnTo>
                    <a:pt x="1013" y="302"/>
                  </a:lnTo>
                  <a:lnTo>
                    <a:pt x="1010" y="305"/>
                  </a:lnTo>
                  <a:lnTo>
                    <a:pt x="1002" y="309"/>
                  </a:lnTo>
                  <a:lnTo>
                    <a:pt x="994" y="313"/>
                  </a:lnTo>
                  <a:lnTo>
                    <a:pt x="991" y="313"/>
                  </a:lnTo>
                  <a:lnTo>
                    <a:pt x="991" y="313"/>
                  </a:lnTo>
                  <a:lnTo>
                    <a:pt x="975" y="313"/>
                  </a:lnTo>
                  <a:lnTo>
                    <a:pt x="956" y="317"/>
                  </a:lnTo>
                  <a:lnTo>
                    <a:pt x="941" y="317"/>
                  </a:lnTo>
                  <a:lnTo>
                    <a:pt x="933" y="321"/>
                  </a:lnTo>
                  <a:lnTo>
                    <a:pt x="918" y="321"/>
                  </a:lnTo>
                  <a:lnTo>
                    <a:pt x="899" y="325"/>
                  </a:lnTo>
                  <a:lnTo>
                    <a:pt x="876" y="325"/>
                  </a:lnTo>
                  <a:lnTo>
                    <a:pt x="869" y="325"/>
                  </a:lnTo>
                  <a:lnTo>
                    <a:pt x="861" y="325"/>
                  </a:lnTo>
                  <a:lnTo>
                    <a:pt x="846" y="325"/>
                  </a:lnTo>
                  <a:lnTo>
                    <a:pt x="834" y="328"/>
                  </a:lnTo>
                  <a:lnTo>
                    <a:pt x="811" y="328"/>
                  </a:lnTo>
                  <a:lnTo>
                    <a:pt x="785" y="328"/>
                  </a:lnTo>
                  <a:lnTo>
                    <a:pt x="758" y="328"/>
                  </a:lnTo>
                  <a:lnTo>
                    <a:pt x="743" y="328"/>
                  </a:lnTo>
                  <a:lnTo>
                    <a:pt x="728" y="332"/>
                  </a:lnTo>
                  <a:lnTo>
                    <a:pt x="712" y="336"/>
                  </a:lnTo>
                  <a:lnTo>
                    <a:pt x="697" y="336"/>
                  </a:lnTo>
                  <a:lnTo>
                    <a:pt x="693" y="336"/>
                  </a:lnTo>
                  <a:lnTo>
                    <a:pt x="693" y="336"/>
                  </a:lnTo>
                  <a:lnTo>
                    <a:pt x="689" y="336"/>
                  </a:lnTo>
                  <a:lnTo>
                    <a:pt x="686" y="336"/>
                  </a:lnTo>
                  <a:lnTo>
                    <a:pt x="682" y="332"/>
                  </a:lnTo>
                  <a:lnTo>
                    <a:pt x="674" y="328"/>
                  </a:lnTo>
                  <a:lnTo>
                    <a:pt x="670" y="325"/>
                  </a:lnTo>
                  <a:lnTo>
                    <a:pt x="663" y="321"/>
                  </a:lnTo>
                  <a:lnTo>
                    <a:pt x="659" y="321"/>
                  </a:lnTo>
                  <a:lnTo>
                    <a:pt x="659" y="325"/>
                  </a:lnTo>
                  <a:lnTo>
                    <a:pt x="655" y="325"/>
                  </a:lnTo>
                  <a:lnTo>
                    <a:pt x="651" y="325"/>
                  </a:lnTo>
                  <a:lnTo>
                    <a:pt x="640" y="325"/>
                  </a:lnTo>
                  <a:lnTo>
                    <a:pt x="632" y="321"/>
                  </a:lnTo>
                  <a:lnTo>
                    <a:pt x="625" y="321"/>
                  </a:lnTo>
                  <a:lnTo>
                    <a:pt x="617" y="317"/>
                  </a:lnTo>
                  <a:lnTo>
                    <a:pt x="606" y="317"/>
                  </a:lnTo>
                  <a:lnTo>
                    <a:pt x="598" y="321"/>
                  </a:lnTo>
                  <a:lnTo>
                    <a:pt x="594" y="317"/>
                  </a:lnTo>
                  <a:lnTo>
                    <a:pt x="583" y="313"/>
                  </a:lnTo>
                  <a:lnTo>
                    <a:pt x="575" y="309"/>
                  </a:lnTo>
                  <a:lnTo>
                    <a:pt x="567" y="302"/>
                  </a:lnTo>
                  <a:lnTo>
                    <a:pt x="564" y="298"/>
                  </a:lnTo>
                  <a:lnTo>
                    <a:pt x="564" y="298"/>
                  </a:lnTo>
                  <a:lnTo>
                    <a:pt x="560" y="290"/>
                  </a:lnTo>
                  <a:lnTo>
                    <a:pt x="556" y="286"/>
                  </a:lnTo>
                  <a:lnTo>
                    <a:pt x="552" y="279"/>
                  </a:lnTo>
                  <a:lnTo>
                    <a:pt x="548" y="271"/>
                  </a:lnTo>
                  <a:lnTo>
                    <a:pt x="541" y="263"/>
                  </a:lnTo>
                  <a:lnTo>
                    <a:pt x="537" y="256"/>
                  </a:lnTo>
                  <a:lnTo>
                    <a:pt x="533" y="252"/>
                  </a:lnTo>
                  <a:lnTo>
                    <a:pt x="533" y="248"/>
                  </a:lnTo>
                  <a:lnTo>
                    <a:pt x="529" y="244"/>
                  </a:lnTo>
                  <a:lnTo>
                    <a:pt x="526" y="244"/>
                  </a:lnTo>
                  <a:lnTo>
                    <a:pt x="522" y="240"/>
                  </a:lnTo>
                  <a:lnTo>
                    <a:pt x="518" y="237"/>
                  </a:lnTo>
                  <a:lnTo>
                    <a:pt x="507" y="233"/>
                  </a:lnTo>
                  <a:lnTo>
                    <a:pt x="503" y="233"/>
                  </a:lnTo>
                  <a:lnTo>
                    <a:pt x="415" y="229"/>
                  </a:lnTo>
                  <a:lnTo>
                    <a:pt x="411" y="229"/>
                  </a:lnTo>
                  <a:lnTo>
                    <a:pt x="400" y="229"/>
                  </a:lnTo>
                  <a:lnTo>
                    <a:pt x="396" y="229"/>
                  </a:lnTo>
                  <a:lnTo>
                    <a:pt x="392" y="225"/>
                  </a:lnTo>
                  <a:lnTo>
                    <a:pt x="392" y="225"/>
                  </a:lnTo>
                  <a:lnTo>
                    <a:pt x="388" y="221"/>
                  </a:lnTo>
                  <a:lnTo>
                    <a:pt x="392" y="214"/>
                  </a:lnTo>
                  <a:lnTo>
                    <a:pt x="396" y="202"/>
                  </a:lnTo>
                  <a:lnTo>
                    <a:pt x="400" y="195"/>
                  </a:lnTo>
                  <a:lnTo>
                    <a:pt x="400" y="191"/>
                  </a:lnTo>
                  <a:lnTo>
                    <a:pt x="404" y="183"/>
                  </a:lnTo>
                  <a:lnTo>
                    <a:pt x="407" y="179"/>
                  </a:lnTo>
                  <a:lnTo>
                    <a:pt x="415" y="176"/>
                  </a:lnTo>
                  <a:lnTo>
                    <a:pt x="423" y="172"/>
                  </a:lnTo>
                  <a:lnTo>
                    <a:pt x="426" y="172"/>
                  </a:lnTo>
                  <a:lnTo>
                    <a:pt x="430" y="168"/>
                  </a:lnTo>
                  <a:lnTo>
                    <a:pt x="434" y="164"/>
                  </a:lnTo>
                  <a:lnTo>
                    <a:pt x="438" y="156"/>
                  </a:lnTo>
                  <a:lnTo>
                    <a:pt x="442" y="153"/>
                  </a:lnTo>
                  <a:lnTo>
                    <a:pt x="446" y="145"/>
                  </a:lnTo>
                  <a:lnTo>
                    <a:pt x="446" y="141"/>
                  </a:lnTo>
                  <a:lnTo>
                    <a:pt x="446" y="137"/>
                  </a:lnTo>
                  <a:lnTo>
                    <a:pt x="446" y="134"/>
                  </a:lnTo>
                  <a:lnTo>
                    <a:pt x="446" y="130"/>
                  </a:lnTo>
                  <a:lnTo>
                    <a:pt x="446" y="118"/>
                  </a:lnTo>
                  <a:lnTo>
                    <a:pt x="449" y="95"/>
                  </a:lnTo>
                  <a:lnTo>
                    <a:pt x="449" y="88"/>
                  </a:lnTo>
                  <a:lnTo>
                    <a:pt x="449" y="80"/>
                  </a:lnTo>
                  <a:lnTo>
                    <a:pt x="449" y="72"/>
                  </a:lnTo>
                  <a:lnTo>
                    <a:pt x="446" y="65"/>
                  </a:lnTo>
                  <a:lnTo>
                    <a:pt x="442" y="57"/>
                  </a:lnTo>
                  <a:lnTo>
                    <a:pt x="438" y="49"/>
                  </a:lnTo>
                  <a:lnTo>
                    <a:pt x="434" y="46"/>
                  </a:lnTo>
                  <a:lnTo>
                    <a:pt x="430" y="38"/>
                  </a:lnTo>
                  <a:lnTo>
                    <a:pt x="430" y="34"/>
                  </a:lnTo>
                  <a:lnTo>
                    <a:pt x="430" y="27"/>
                  </a:lnTo>
                  <a:lnTo>
                    <a:pt x="430" y="23"/>
                  </a:lnTo>
                  <a:lnTo>
                    <a:pt x="426" y="19"/>
                  </a:lnTo>
                  <a:lnTo>
                    <a:pt x="426" y="15"/>
                  </a:lnTo>
                  <a:lnTo>
                    <a:pt x="423" y="11"/>
                  </a:lnTo>
                  <a:lnTo>
                    <a:pt x="419" y="7"/>
                  </a:lnTo>
                  <a:lnTo>
                    <a:pt x="415" y="7"/>
                  </a:lnTo>
                  <a:lnTo>
                    <a:pt x="407" y="4"/>
                  </a:lnTo>
                  <a:lnTo>
                    <a:pt x="400" y="0"/>
                  </a:lnTo>
                  <a:lnTo>
                    <a:pt x="388" y="0"/>
                  </a:lnTo>
                  <a:lnTo>
                    <a:pt x="377" y="0"/>
                  </a:lnTo>
                  <a:lnTo>
                    <a:pt x="354" y="4"/>
                  </a:lnTo>
                  <a:lnTo>
                    <a:pt x="335" y="7"/>
                  </a:lnTo>
                  <a:lnTo>
                    <a:pt x="324" y="11"/>
                  </a:lnTo>
                  <a:lnTo>
                    <a:pt x="316" y="11"/>
                  </a:lnTo>
                  <a:lnTo>
                    <a:pt x="316" y="15"/>
                  </a:lnTo>
                  <a:lnTo>
                    <a:pt x="308" y="19"/>
                  </a:lnTo>
                  <a:lnTo>
                    <a:pt x="301" y="27"/>
                  </a:lnTo>
                  <a:lnTo>
                    <a:pt x="293" y="38"/>
                  </a:lnTo>
                  <a:lnTo>
                    <a:pt x="289" y="42"/>
                  </a:lnTo>
                  <a:lnTo>
                    <a:pt x="285" y="49"/>
                  </a:lnTo>
                  <a:lnTo>
                    <a:pt x="282" y="53"/>
                  </a:lnTo>
                  <a:lnTo>
                    <a:pt x="282" y="61"/>
                  </a:lnTo>
                  <a:lnTo>
                    <a:pt x="278" y="72"/>
                  </a:lnTo>
                  <a:lnTo>
                    <a:pt x="282" y="80"/>
                  </a:lnTo>
                  <a:lnTo>
                    <a:pt x="282" y="88"/>
                  </a:lnTo>
                  <a:lnTo>
                    <a:pt x="285" y="95"/>
                  </a:lnTo>
                  <a:lnTo>
                    <a:pt x="282" y="99"/>
                  </a:lnTo>
                  <a:lnTo>
                    <a:pt x="278" y="103"/>
                  </a:lnTo>
                  <a:lnTo>
                    <a:pt x="274" y="107"/>
                  </a:lnTo>
                  <a:lnTo>
                    <a:pt x="274" y="111"/>
                  </a:lnTo>
                  <a:lnTo>
                    <a:pt x="270" y="114"/>
                  </a:lnTo>
                  <a:lnTo>
                    <a:pt x="270" y="118"/>
                  </a:lnTo>
                  <a:lnTo>
                    <a:pt x="270" y="122"/>
                  </a:lnTo>
                  <a:lnTo>
                    <a:pt x="274" y="126"/>
                  </a:lnTo>
                  <a:lnTo>
                    <a:pt x="278" y="141"/>
                  </a:lnTo>
                  <a:lnTo>
                    <a:pt x="282" y="149"/>
                  </a:lnTo>
                  <a:lnTo>
                    <a:pt x="282" y="156"/>
                  </a:lnTo>
                  <a:lnTo>
                    <a:pt x="285" y="176"/>
                  </a:lnTo>
                  <a:lnTo>
                    <a:pt x="285" y="187"/>
                  </a:lnTo>
                  <a:lnTo>
                    <a:pt x="282" y="198"/>
                  </a:lnTo>
                  <a:lnTo>
                    <a:pt x="282" y="202"/>
                  </a:lnTo>
                  <a:lnTo>
                    <a:pt x="282" y="206"/>
                  </a:lnTo>
                  <a:lnTo>
                    <a:pt x="278" y="210"/>
                  </a:lnTo>
                  <a:lnTo>
                    <a:pt x="274" y="214"/>
                  </a:lnTo>
                  <a:close/>
                </a:path>
              </a:pathLst>
            </a:custGeom>
            <a:solidFill>
              <a:srgbClr val="ED7D31"/>
            </a:solidFill>
            <a:ln>
              <a:noFill/>
            </a:ln>
          </p:spPr>
          <p:txBody>
            <a:bodyPr vert="horz" wrap="square" lIns="68580" tIns="34290" rIns="68580" bIns="34290" numCol="1" anchor="t" anchorCtr="0" compatLnSpc="1"/>
            <a:lstStyle/>
            <a:p>
              <a:endParaRPr lang="zh-CN" altLang="en-US" sz="1100">
                <a:cs typeface="+mn-ea"/>
              </a:endParaRPr>
            </a:p>
          </p:txBody>
        </p:sp>
        <p:sp>
          <p:nvSpPr>
            <p:cNvPr id="461" name="Freeform 213"/>
            <p:cNvSpPr/>
            <p:nvPr/>
          </p:nvSpPr>
          <p:spPr bwMode="auto">
            <a:xfrm>
              <a:off x="1885823" y="1335300"/>
              <a:ext cx="254794" cy="545306"/>
            </a:xfrm>
            <a:custGeom>
              <a:avLst/>
              <a:gdLst>
                <a:gd name="T0" fmla="*/ 12 w 214"/>
                <a:gd name="T1" fmla="*/ 0 h 458"/>
                <a:gd name="T2" fmla="*/ 15 w 214"/>
                <a:gd name="T3" fmla="*/ 11 h 458"/>
                <a:gd name="T4" fmla="*/ 23 w 214"/>
                <a:gd name="T5" fmla="*/ 23 h 458"/>
                <a:gd name="T6" fmla="*/ 35 w 214"/>
                <a:gd name="T7" fmla="*/ 34 h 458"/>
                <a:gd name="T8" fmla="*/ 46 w 214"/>
                <a:gd name="T9" fmla="*/ 42 h 458"/>
                <a:gd name="T10" fmla="*/ 69 w 214"/>
                <a:gd name="T11" fmla="*/ 57 h 458"/>
                <a:gd name="T12" fmla="*/ 96 w 214"/>
                <a:gd name="T13" fmla="*/ 50 h 458"/>
                <a:gd name="T14" fmla="*/ 115 w 214"/>
                <a:gd name="T15" fmla="*/ 30 h 458"/>
                <a:gd name="T16" fmla="*/ 118 w 214"/>
                <a:gd name="T17" fmla="*/ 19 h 458"/>
                <a:gd name="T18" fmla="*/ 118 w 214"/>
                <a:gd name="T19" fmla="*/ 15 h 458"/>
                <a:gd name="T20" fmla="*/ 122 w 214"/>
                <a:gd name="T21" fmla="*/ 27 h 458"/>
                <a:gd name="T22" fmla="*/ 141 w 214"/>
                <a:gd name="T23" fmla="*/ 107 h 458"/>
                <a:gd name="T24" fmla="*/ 172 w 214"/>
                <a:gd name="T25" fmla="*/ 222 h 458"/>
                <a:gd name="T26" fmla="*/ 195 w 214"/>
                <a:gd name="T27" fmla="*/ 302 h 458"/>
                <a:gd name="T28" fmla="*/ 210 w 214"/>
                <a:gd name="T29" fmla="*/ 340 h 458"/>
                <a:gd name="T30" fmla="*/ 214 w 214"/>
                <a:gd name="T31" fmla="*/ 363 h 458"/>
                <a:gd name="T32" fmla="*/ 214 w 214"/>
                <a:gd name="T33" fmla="*/ 382 h 458"/>
                <a:gd name="T34" fmla="*/ 206 w 214"/>
                <a:gd name="T35" fmla="*/ 405 h 458"/>
                <a:gd name="T36" fmla="*/ 206 w 214"/>
                <a:gd name="T37" fmla="*/ 458 h 458"/>
                <a:gd name="T38" fmla="*/ 187 w 214"/>
                <a:gd name="T39" fmla="*/ 443 h 458"/>
                <a:gd name="T40" fmla="*/ 164 w 214"/>
                <a:gd name="T41" fmla="*/ 435 h 458"/>
                <a:gd name="T42" fmla="*/ 149 w 214"/>
                <a:gd name="T43" fmla="*/ 432 h 458"/>
                <a:gd name="T44" fmla="*/ 134 w 214"/>
                <a:gd name="T45" fmla="*/ 432 h 458"/>
                <a:gd name="T46" fmla="*/ 134 w 214"/>
                <a:gd name="T47" fmla="*/ 378 h 458"/>
                <a:gd name="T48" fmla="*/ 130 w 214"/>
                <a:gd name="T49" fmla="*/ 321 h 458"/>
                <a:gd name="T50" fmla="*/ 122 w 214"/>
                <a:gd name="T51" fmla="*/ 222 h 458"/>
                <a:gd name="T52" fmla="*/ 107 w 214"/>
                <a:gd name="T53" fmla="*/ 153 h 458"/>
                <a:gd name="T54" fmla="*/ 103 w 214"/>
                <a:gd name="T55" fmla="*/ 122 h 458"/>
                <a:gd name="T56" fmla="*/ 99 w 214"/>
                <a:gd name="T57" fmla="*/ 107 h 458"/>
                <a:gd name="T58" fmla="*/ 96 w 214"/>
                <a:gd name="T59" fmla="*/ 95 h 458"/>
                <a:gd name="T60" fmla="*/ 92 w 214"/>
                <a:gd name="T61" fmla="*/ 84 h 458"/>
                <a:gd name="T62" fmla="*/ 80 w 214"/>
                <a:gd name="T63" fmla="*/ 65 h 458"/>
                <a:gd name="T64" fmla="*/ 76 w 214"/>
                <a:gd name="T65" fmla="*/ 65 h 458"/>
                <a:gd name="T66" fmla="*/ 69 w 214"/>
                <a:gd name="T67" fmla="*/ 69 h 458"/>
                <a:gd name="T68" fmla="*/ 65 w 214"/>
                <a:gd name="T69" fmla="*/ 73 h 458"/>
                <a:gd name="T70" fmla="*/ 65 w 214"/>
                <a:gd name="T71" fmla="*/ 80 h 458"/>
                <a:gd name="T72" fmla="*/ 69 w 214"/>
                <a:gd name="T73" fmla="*/ 95 h 458"/>
                <a:gd name="T74" fmla="*/ 65 w 214"/>
                <a:gd name="T75" fmla="*/ 103 h 458"/>
                <a:gd name="T76" fmla="*/ 61 w 214"/>
                <a:gd name="T77" fmla="*/ 115 h 458"/>
                <a:gd name="T78" fmla="*/ 61 w 214"/>
                <a:gd name="T79" fmla="*/ 134 h 458"/>
                <a:gd name="T80" fmla="*/ 57 w 214"/>
                <a:gd name="T81" fmla="*/ 168 h 458"/>
                <a:gd name="T82" fmla="*/ 57 w 214"/>
                <a:gd name="T83" fmla="*/ 260 h 458"/>
                <a:gd name="T84" fmla="*/ 57 w 214"/>
                <a:gd name="T85" fmla="*/ 355 h 458"/>
                <a:gd name="T86" fmla="*/ 57 w 214"/>
                <a:gd name="T87" fmla="*/ 393 h 458"/>
                <a:gd name="T88" fmla="*/ 50 w 214"/>
                <a:gd name="T89" fmla="*/ 382 h 458"/>
                <a:gd name="T90" fmla="*/ 46 w 214"/>
                <a:gd name="T91" fmla="*/ 332 h 458"/>
                <a:gd name="T92" fmla="*/ 42 w 214"/>
                <a:gd name="T93" fmla="*/ 256 h 458"/>
                <a:gd name="T94" fmla="*/ 31 w 214"/>
                <a:gd name="T95" fmla="*/ 187 h 458"/>
                <a:gd name="T96" fmla="*/ 23 w 214"/>
                <a:gd name="T97" fmla="*/ 145 h 458"/>
                <a:gd name="T98" fmla="*/ 12 w 214"/>
                <a:gd name="T99" fmla="*/ 92 h 458"/>
                <a:gd name="T100" fmla="*/ 0 w 214"/>
                <a:gd name="T101" fmla="*/ 42 h 458"/>
                <a:gd name="T102" fmla="*/ 0 w 214"/>
                <a:gd name="T103" fmla="*/ 23 h 458"/>
                <a:gd name="T104" fmla="*/ 0 w 214"/>
                <a:gd name="T105" fmla="*/ 11 h 458"/>
                <a:gd name="T106" fmla="*/ 8 w 214"/>
                <a:gd name="T107" fmla="*/ 4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4" h="458">
                  <a:moveTo>
                    <a:pt x="12" y="0"/>
                  </a:moveTo>
                  <a:lnTo>
                    <a:pt x="12" y="0"/>
                  </a:lnTo>
                  <a:lnTo>
                    <a:pt x="12" y="4"/>
                  </a:lnTo>
                  <a:lnTo>
                    <a:pt x="15" y="11"/>
                  </a:lnTo>
                  <a:lnTo>
                    <a:pt x="19" y="19"/>
                  </a:lnTo>
                  <a:lnTo>
                    <a:pt x="23" y="23"/>
                  </a:lnTo>
                  <a:lnTo>
                    <a:pt x="27" y="27"/>
                  </a:lnTo>
                  <a:lnTo>
                    <a:pt x="35" y="34"/>
                  </a:lnTo>
                  <a:lnTo>
                    <a:pt x="38" y="38"/>
                  </a:lnTo>
                  <a:lnTo>
                    <a:pt x="46" y="42"/>
                  </a:lnTo>
                  <a:lnTo>
                    <a:pt x="57" y="50"/>
                  </a:lnTo>
                  <a:lnTo>
                    <a:pt x="69" y="57"/>
                  </a:lnTo>
                  <a:lnTo>
                    <a:pt x="84" y="61"/>
                  </a:lnTo>
                  <a:lnTo>
                    <a:pt x="96" y="50"/>
                  </a:lnTo>
                  <a:lnTo>
                    <a:pt x="107" y="38"/>
                  </a:lnTo>
                  <a:lnTo>
                    <a:pt x="115" y="30"/>
                  </a:lnTo>
                  <a:lnTo>
                    <a:pt x="118" y="27"/>
                  </a:lnTo>
                  <a:lnTo>
                    <a:pt x="118" y="19"/>
                  </a:lnTo>
                  <a:lnTo>
                    <a:pt x="118" y="15"/>
                  </a:lnTo>
                  <a:lnTo>
                    <a:pt x="118" y="15"/>
                  </a:lnTo>
                  <a:lnTo>
                    <a:pt x="118" y="15"/>
                  </a:lnTo>
                  <a:lnTo>
                    <a:pt x="122" y="27"/>
                  </a:lnTo>
                  <a:lnTo>
                    <a:pt x="130" y="61"/>
                  </a:lnTo>
                  <a:lnTo>
                    <a:pt x="141" y="107"/>
                  </a:lnTo>
                  <a:lnTo>
                    <a:pt x="156" y="160"/>
                  </a:lnTo>
                  <a:lnTo>
                    <a:pt x="172" y="222"/>
                  </a:lnTo>
                  <a:lnTo>
                    <a:pt x="191" y="275"/>
                  </a:lnTo>
                  <a:lnTo>
                    <a:pt x="195" y="302"/>
                  </a:lnTo>
                  <a:lnTo>
                    <a:pt x="202" y="321"/>
                  </a:lnTo>
                  <a:lnTo>
                    <a:pt x="210" y="340"/>
                  </a:lnTo>
                  <a:lnTo>
                    <a:pt x="214" y="355"/>
                  </a:lnTo>
                  <a:lnTo>
                    <a:pt x="214" y="363"/>
                  </a:lnTo>
                  <a:lnTo>
                    <a:pt x="214" y="374"/>
                  </a:lnTo>
                  <a:lnTo>
                    <a:pt x="214" y="382"/>
                  </a:lnTo>
                  <a:lnTo>
                    <a:pt x="210" y="393"/>
                  </a:lnTo>
                  <a:lnTo>
                    <a:pt x="206" y="405"/>
                  </a:lnTo>
                  <a:lnTo>
                    <a:pt x="202" y="413"/>
                  </a:lnTo>
                  <a:lnTo>
                    <a:pt x="206" y="458"/>
                  </a:lnTo>
                  <a:lnTo>
                    <a:pt x="202" y="455"/>
                  </a:lnTo>
                  <a:lnTo>
                    <a:pt x="187" y="443"/>
                  </a:lnTo>
                  <a:lnTo>
                    <a:pt x="176" y="439"/>
                  </a:lnTo>
                  <a:lnTo>
                    <a:pt x="164" y="435"/>
                  </a:lnTo>
                  <a:lnTo>
                    <a:pt x="156" y="432"/>
                  </a:lnTo>
                  <a:lnTo>
                    <a:pt x="149" y="432"/>
                  </a:lnTo>
                  <a:lnTo>
                    <a:pt x="141" y="432"/>
                  </a:lnTo>
                  <a:lnTo>
                    <a:pt x="134" y="432"/>
                  </a:lnTo>
                  <a:lnTo>
                    <a:pt x="134" y="405"/>
                  </a:lnTo>
                  <a:lnTo>
                    <a:pt x="134" y="378"/>
                  </a:lnTo>
                  <a:lnTo>
                    <a:pt x="134" y="351"/>
                  </a:lnTo>
                  <a:lnTo>
                    <a:pt x="130" y="321"/>
                  </a:lnTo>
                  <a:lnTo>
                    <a:pt x="126" y="271"/>
                  </a:lnTo>
                  <a:lnTo>
                    <a:pt x="122" y="222"/>
                  </a:lnTo>
                  <a:lnTo>
                    <a:pt x="115" y="183"/>
                  </a:lnTo>
                  <a:lnTo>
                    <a:pt x="107" y="153"/>
                  </a:lnTo>
                  <a:lnTo>
                    <a:pt x="103" y="130"/>
                  </a:lnTo>
                  <a:lnTo>
                    <a:pt x="103" y="122"/>
                  </a:lnTo>
                  <a:lnTo>
                    <a:pt x="99" y="118"/>
                  </a:lnTo>
                  <a:lnTo>
                    <a:pt x="99" y="107"/>
                  </a:lnTo>
                  <a:lnTo>
                    <a:pt x="99" y="99"/>
                  </a:lnTo>
                  <a:lnTo>
                    <a:pt x="96" y="95"/>
                  </a:lnTo>
                  <a:lnTo>
                    <a:pt x="96" y="88"/>
                  </a:lnTo>
                  <a:lnTo>
                    <a:pt x="92" y="84"/>
                  </a:lnTo>
                  <a:lnTo>
                    <a:pt x="88" y="73"/>
                  </a:lnTo>
                  <a:lnTo>
                    <a:pt x="80" y="65"/>
                  </a:lnTo>
                  <a:lnTo>
                    <a:pt x="76" y="65"/>
                  </a:lnTo>
                  <a:lnTo>
                    <a:pt x="76" y="65"/>
                  </a:lnTo>
                  <a:lnTo>
                    <a:pt x="73" y="65"/>
                  </a:lnTo>
                  <a:lnTo>
                    <a:pt x="69" y="69"/>
                  </a:lnTo>
                  <a:lnTo>
                    <a:pt x="69" y="69"/>
                  </a:lnTo>
                  <a:lnTo>
                    <a:pt x="65" y="73"/>
                  </a:lnTo>
                  <a:lnTo>
                    <a:pt x="65" y="76"/>
                  </a:lnTo>
                  <a:lnTo>
                    <a:pt x="65" y="80"/>
                  </a:lnTo>
                  <a:lnTo>
                    <a:pt x="65" y="92"/>
                  </a:lnTo>
                  <a:lnTo>
                    <a:pt x="69" y="95"/>
                  </a:lnTo>
                  <a:lnTo>
                    <a:pt x="69" y="99"/>
                  </a:lnTo>
                  <a:lnTo>
                    <a:pt x="65" y="103"/>
                  </a:lnTo>
                  <a:lnTo>
                    <a:pt x="65" y="107"/>
                  </a:lnTo>
                  <a:lnTo>
                    <a:pt x="61" y="115"/>
                  </a:lnTo>
                  <a:lnTo>
                    <a:pt x="61" y="122"/>
                  </a:lnTo>
                  <a:lnTo>
                    <a:pt x="61" y="134"/>
                  </a:lnTo>
                  <a:lnTo>
                    <a:pt x="57" y="149"/>
                  </a:lnTo>
                  <a:lnTo>
                    <a:pt x="57" y="168"/>
                  </a:lnTo>
                  <a:lnTo>
                    <a:pt x="57" y="210"/>
                  </a:lnTo>
                  <a:lnTo>
                    <a:pt x="57" y="260"/>
                  </a:lnTo>
                  <a:lnTo>
                    <a:pt x="57" y="309"/>
                  </a:lnTo>
                  <a:lnTo>
                    <a:pt x="57" y="355"/>
                  </a:lnTo>
                  <a:lnTo>
                    <a:pt x="57" y="382"/>
                  </a:lnTo>
                  <a:lnTo>
                    <a:pt x="57" y="393"/>
                  </a:lnTo>
                  <a:lnTo>
                    <a:pt x="50" y="390"/>
                  </a:lnTo>
                  <a:lnTo>
                    <a:pt x="50" y="382"/>
                  </a:lnTo>
                  <a:lnTo>
                    <a:pt x="50" y="363"/>
                  </a:lnTo>
                  <a:lnTo>
                    <a:pt x="46" y="332"/>
                  </a:lnTo>
                  <a:lnTo>
                    <a:pt x="46" y="298"/>
                  </a:lnTo>
                  <a:lnTo>
                    <a:pt x="42" y="256"/>
                  </a:lnTo>
                  <a:lnTo>
                    <a:pt x="35" y="210"/>
                  </a:lnTo>
                  <a:lnTo>
                    <a:pt x="31" y="187"/>
                  </a:lnTo>
                  <a:lnTo>
                    <a:pt x="27" y="168"/>
                  </a:lnTo>
                  <a:lnTo>
                    <a:pt x="23" y="145"/>
                  </a:lnTo>
                  <a:lnTo>
                    <a:pt x="19" y="126"/>
                  </a:lnTo>
                  <a:lnTo>
                    <a:pt x="12" y="92"/>
                  </a:lnTo>
                  <a:lnTo>
                    <a:pt x="4" y="65"/>
                  </a:lnTo>
                  <a:lnTo>
                    <a:pt x="0" y="42"/>
                  </a:lnTo>
                  <a:lnTo>
                    <a:pt x="0" y="30"/>
                  </a:lnTo>
                  <a:lnTo>
                    <a:pt x="0" y="23"/>
                  </a:lnTo>
                  <a:lnTo>
                    <a:pt x="0" y="19"/>
                  </a:lnTo>
                  <a:lnTo>
                    <a:pt x="0" y="11"/>
                  </a:lnTo>
                  <a:lnTo>
                    <a:pt x="0" y="11"/>
                  </a:lnTo>
                  <a:lnTo>
                    <a:pt x="8" y="4"/>
                  </a:lnTo>
                  <a:lnTo>
                    <a:pt x="12" y="0"/>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62" name="Freeform 214"/>
            <p:cNvSpPr/>
            <p:nvPr/>
          </p:nvSpPr>
          <p:spPr bwMode="auto">
            <a:xfrm>
              <a:off x="2557335" y="1475793"/>
              <a:ext cx="54769" cy="77391"/>
            </a:xfrm>
            <a:custGeom>
              <a:avLst/>
              <a:gdLst>
                <a:gd name="T0" fmla="*/ 23 w 46"/>
                <a:gd name="T1" fmla="*/ 0 h 65"/>
                <a:gd name="T2" fmla="*/ 23 w 46"/>
                <a:gd name="T3" fmla="*/ 8 h 65"/>
                <a:gd name="T4" fmla="*/ 27 w 46"/>
                <a:gd name="T5" fmla="*/ 23 h 65"/>
                <a:gd name="T6" fmla="*/ 27 w 46"/>
                <a:gd name="T7" fmla="*/ 35 h 65"/>
                <a:gd name="T8" fmla="*/ 31 w 46"/>
                <a:gd name="T9" fmla="*/ 42 h 65"/>
                <a:gd name="T10" fmla="*/ 35 w 46"/>
                <a:gd name="T11" fmla="*/ 46 h 65"/>
                <a:gd name="T12" fmla="*/ 38 w 46"/>
                <a:gd name="T13" fmla="*/ 50 h 65"/>
                <a:gd name="T14" fmla="*/ 38 w 46"/>
                <a:gd name="T15" fmla="*/ 54 h 65"/>
                <a:gd name="T16" fmla="*/ 46 w 46"/>
                <a:gd name="T17" fmla="*/ 54 h 65"/>
                <a:gd name="T18" fmla="*/ 38 w 46"/>
                <a:gd name="T19" fmla="*/ 58 h 65"/>
                <a:gd name="T20" fmla="*/ 35 w 46"/>
                <a:gd name="T21" fmla="*/ 58 h 65"/>
                <a:gd name="T22" fmla="*/ 27 w 46"/>
                <a:gd name="T23" fmla="*/ 61 h 65"/>
                <a:gd name="T24" fmla="*/ 19 w 46"/>
                <a:gd name="T25" fmla="*/ 65 h 65"/>
                <a:gd name="T26" fmla="*/ 12 w 46"/>
                <a:gd name="T27" fmla="*/ 65 h 65"/>
                <a:gd name="T28" fmla="*/ 4 w 46"/>
                <a:gd name="T29" fmla="*/ 65 h 65"/>
                <a:gd name="T30" fmla="*/ 4 w 46"/>
                <a:gd name="T31" fmla="*/ 58 h 65"/>
                <a:gd name="T32" fmla="*/ 0 w 46"/>
                <a:gd name="T33" fmla="*/ 39 h 65"/>
                <a:gd name="T34" fmla="*/ 0 w 46"/>
                <a:gd name="T35" fmla="*/ 27 h 65"/>
                <a:gd name="T36" fmla="*/ 0 w 46"/>
                <a:gd name="T37" fmla="*/ 16 h 65"/>
                <a:gd name="T38" fmla="*/ 0 w 46"/>
                <a:gd name="T39" fmla="*/ 12 h 65"/>
                <a:gd name="T40" fmla="*/ 4 w 46"/>
                <a:gd name="T41" fmla="*/ 8 h 65"/>
                <a:gd name="T42" fmla="*/ 4 w 46"/>
                <a:gd name="T43" fmla="*/ 4 h 65"/>
                <a:gd name="T44" fmla="*/ 8 w 46"/>
                <a:gd name="T45" fmla="*/ 4 h 65"/>
                <a:gd name="T46" fmla="*/ 23 w 46"/>
                <a:gd name="T47" fmla="*/ 0 h 65"/>
                <a:gd name="T48" fmla="*/ 23 w 46"/>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 h="65">
                  <a:moveTo>
                    <a:pt x="23" y="0"/>
                  </a:moveTo>
                  <a:lnTo>
                    <a:pt x="23" y="8"/>
                  </a:lnTo>
                  <a:lnTo>
                    <a:pt x="27" y="23"/>
                  </a:lnTo>
                  <a:lnTo>
                    <a:pt x="27" y="35"/>
                  </a:lnTo>
                  <a:lnTo>
                    <a:pt x="31" y="42"/>
                  </a:lnTo>
                  <a:lnTo>
                    <a:pt x="35" y="46"/>
                  </a:lnTo>
                  <a:lnTo>
                    <a:pt x="38" y="50"/>
                  </a:lnTo>
                  <a:lnTo>
                    <a:pt x="38" y="54"/>
                  </a:lnTo>
                  <a:lnTo>
                    <a:pt x="46" y="54"/>
                  </a:lnTo>
                  <a:lnTo>
                    <a:pt x="38" y="58"/>
                  </a:lnTo>
                  <a:lnTo>
                    <a:pt x="35" y="58"/>
                  </a:lnTo>
                  <a:lnTo>
                    <a:pt x="27" y="61"/>
                  </a:lnTo>
                  <a:lnTo>
                    <a:pt x="19" y="65"/>
                  </a:lnTo>
                  <a:lnTo>
                    <a:pt x="12" y="65"/>
                  </a:lnTo>
                  <a:lnTo>
                    <a:pt x="4" y="65"/>
                  </a:lnTo>
                  <a:lnTo>
                    <a:pt x="4" y="58"/>
                  </a:lnTo>
                  <a:lnTo>
                    <a:pt x="0" y="39"/>
                  </a:lnTo>
                  <a:lnTo>
                    <a:pt x="0" y="27"/>
                  </a:lnTo>
                  <a:lnTo>
                    <a:pt x="0" y="16"/>
                  </a:lnTo>
                  <a:lnTo>
                    <a:pt x="0" y="12"/>
                  </a:lnTo>
                  <a:lnTo>
                    <a:pt x="4" y="8"/>
                  </a:lnTo>
                  <a:lnTo>
                    <a:pt x="4" y="4"/>
                  </a:lnTo>
                  <a:lnTo>
                    <a:pt x="8" y="4"/>
                  </a:lnTo>
                  <a:lnTo>
                    <a:pt x="23" y="0"/>
                  </a:lnTo>
                  <a:lnTo>
                    <a:pt x="23" y="0"/>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63" name="Freeform 215"/>
            <p:cNvSpPr/>
            <p:nvPr/>
          </p:nvSpPr>
          <p:spPr bwMode="auto">
            <a:xfrm>
              <a:off x="2744263" y="1512703"/>
              <a:ext cx="8334" cy="17860"/>
            </a:xfrm>
            <a:custGeom>
              <a:avLst/>
              <a:gdLst>
                <a:gd name="T0" fmla="*/ 0 w 7"/>
                <a:gd name="T1" fmla="*/ 4 h 15"/>
                <a:gd name="T2" fmla="*/ 0 w 7"/>
                <a:gd name="T3" fmla="*/ 4 h 15"/>
                <a:gd name="T4" fmla="*/ 3 w 7"/>
                <a:gd name="T5" fmla="*/ 0 h 15"/>
                <a:gd name="T6" fmla="*/ 3 w 7"/>
                <a:gd name="T7" fmla="*/ 0 h 15"/>
                <a:gd name="T8" fmla="*/ 3 w 7"/>
                <a:gd name="T9" fmla="*/ 0 h 15"/>
                <a:gd name="T10" fmla="*/ 7 w 7"/>
                <a:gd name="T11" fmla="*/ 0 h 15"/>
                <a:gd name="T12" fmla="*/ 7 w 7"/>
                <a:gd name="T13" fmla="*/ 0 h 15"/>
                <a:gd name="T14" fmla="*/ 7 w 7"/>
                <a:gd name="T15" fmla="*/ 0 h 15"/>
                <a:gd name="T16" fmla="*/ 7 w 7"/>
                <a:gd name="T17" fmla="*/ 4 h 15"/>
                <a:gd name="T18" fmla="*/ 7 w 7"/>
                <a:gd name="T19" fmla="*/ 8 h 15"/>
                <a:gd name="T20" fmla="*/ 7 w 7"/>
                <a:gd name="T21" fmla="*/ 11 h 15"/>
                <a:gd name="T22" fmla="*/ 7 w 7"/>
                <a:gd name="T23" fmla="*/ 11 h 15"/>
                <a:gd name="T24" fmla="*/ 7 w 7"/>
                <a:gd name="T25" fmla="*/ 15 h 15"/>
                <a:gd name="T26" fmla="*/ 7 w 7"/>
                <a:gd name="T27" fmla="*/ 11 h 15"/>
                <a:gd name="T28" fmla="*/ 3 w 7"/>
                <a:gd name="T29" fmla="*/ 11 h 15"/>
                <a:gd name="T30" fmla="*/ 3 w 7"/>
                <a:gd name="T31" fmla="*/ 11 h 15"/>
                <a:gd name="T32" fmla="*/ 3 w 7"/>
                <a:gd name="T33" fmla="*/ 8 h 15"/>
                <a:gd name="T34" fmla="*/ 0 w 7"/>
                <a:gd name="T35" fmla="*/ 8 h 15"/>
                <a:gd name="T36" fmla="*/ 0 w 7"/>
                <a:gd name="T37"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15">
                  <a:moveTo>
                    <a:pt x="0" y="4"/>
                  </a:moveTo>
                  <a:lnTo>
                    <a:pt x="0" y="4"/>
                  </a:lnTo>
                  <a:lnTo>
                    <a:pt x="3" y="0"/>
                  </a:lnTo>
                  <a:lnTo>
                    <a:pt x="3" y="0"/>
                  </a:lnTo>
                  <a:lnTo>
                    <a:pt x="3" y="0"/>
                  </a:lnTo>
                  <a:lnTo>
                    <a:pt x="7" y="0"/>
                  </a:lnTo>
                  <a:lnTo>
                    <a:pt x="7" y="0"/>
                  </a:lnTo>
                  <a:lnTo>
                    <a:pt x="7" y="0"/>
                  </a:lnTo>
                  <a:lnTo>
                    <a:pt x="7" y="4"/>
                  </a:lnTo>
                  <a:lnTo>
                    <a:pt x="7" y="8"/>
                  </a:lnTo>
                  <a:lnTo>
                    <a:pt x="7" y="11"/>
                  </a:lnTo>
                  <a:lnTo>
                    <a:pt x="7" y="11"/>
                  </a:lnTo>
                  <a:lnTo>
                    <a:pt x="7" y="15"/>
                  </a:lnTo>
                  <a:lnTo>
                    <a:pt x="7" y="11"/>
                  </a:lnTo>
                  <a:lnTo>
                    <a:pt x="3" y="11"/>
                  </a:lnTo>
                  <a:lnTo>
                    <a:pt x="3" y="11"/>
                  </a:lnTo>
                  <a:lnTo>
                    <a:pt x="3" y="8"/>
                  </a:lnTo>
                  <a:lnTo>
                    <a:pt x="0" y="8"/>
                  </a:lnTo>
                  <a:lnTo>
                    <a:pt x="0" y="4"/>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64" name="Freeform 216"/>
            <p:cNvSpPr/>
            <p:nvPr/>
          </p:nvSpPr>
          <p:spPr bwMode="auto">
            <a:xfrm>
              <a:off x="2770457" y="1530562"/>
              <a:ext cx="4763" cy="9525"/>
            </a:xfrm>
            <a:custGeom>
              <a:avLst/>
              <a:gdLst>
                <a:gd name="T0" fmla="*/ 0 w 4"/>
                <a:gd name="T1" fmla="*/ 4 h 8"/>
                <a:gd name="T2" fmla="*/ 0 w 4"/>
                <a:gd name="T3" fmla="*/ 4 h 8"/>
                <a:gd name="T4" fmla="*/ 4 w 4"/>
                <a:gd name="T5" fmla="*/ 0 h 8"/>
                <a:gd name="T6" fmla="*/ 4 w 4"/>
                <a:gd name="T7" fmla="*/ 0 h 8"/>
                <a:gd name="T8" fmla="*/ 4 w 4"/>
                <a:gd name="T9" fmla="*/ 0 h 8"/>
                <a:gd name="T10" fmla="*/ 4 w 4"/>
                <a:gd name="T11" fmla="*/ 0 h 8"/>
                <a:gd name="T12" fmla="*/ 4 w 4"/>
                <a:gd name="T13" fmla="*/ 0 h 8"/>
                <a:gd name="T14" fmla="*/ 4 w 4"/>
                <a:gd name="T15" fmla="*/ 4 h 8"/>
                <a:gd name="T16" fmla="*/ 4 w 4"/>
                <a:gd name="T17" fmla="*/ 8 h 8"/>
                <a:gd name="T18" fmla="*/ 0 w 4"/>
                <a:gd name="T1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8">
                  <a:moveTo>
                    <a:pt x="0" y="4"/>
                  </a:moveTo>
                  <a:lnTo>
                    <a:pt x="0" y="4"/>
                  </a:lnTo>
                  <a:lnTo>
                    <a:pt x="4" y="0"/>
                  </a:lnTo>
                  <a:lnTo>
                    <a:pt x="4" y="0"/>
                  </a:lnTo>
                  <a:lnTo>
                    <a:pt x="4" y="0"/>
                  </a:lnTo>
                  <a:lnTo>
                    <a:pt x="4" y="0"/>
                  </a:lnTo>
                  <a:lnTo>
                    <a:pt x="4" y="0"/>
                  </a:lnTo>
                  <a:lnTo>
                    <a:pt x="4" y="4"/>
                  </a:lnTo>
                  <a:lnTo>
                    <a:pt x="4" y="8"/>
                  </a:lnTo>
                  <a:lnTo>
                    <a:pt x="0" y="4"/>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65" name="Freeform 217"/>
            <p:cNvSpPr/>
            <p:nvPr/>
          </p:nvSpPr>
          <p:spPr bwMode="auto">
            <a:xfrm>
              <a:off x="1640554" y="1785356"/>
              <a:ext cx="164306" cy="132160"/>
            </a:xfrm>
            <a:custGeom>
              <a:avLst/>
              <a:gdLst>
                <a:gd name="T0" fmla="*/ 27 w 138"/>
                <a:gd name="T1" fmla="*/ 99 h 111"/>
                <a:gd name="T2" fmla="*/ 46 w 138"/>
                <a:gd name="T3" fmla="*/ 103 h 111"/>
                <a:gd name="T4" fmla="*/ 54 w 138"/>
                <a:gd name="T5" fmla="*/ 103 h 111"/>
                <a:gd name="T6" fmla="*/ 61 w 138"/>
                <a:gd name="T7" fmla="*/ 103 h 111"/>
                <a:gd name="T8" fmla="*/ 69 w 138"/>
                <a:gd name="T9" fmla="*/ 96 h 111"/>
                <a:gd name="T10" fmla="*/ 77 w 138"/>
                <a:gd name="T11" fmla="*/ 99 h 111"/>
                <a:gd name="T12" fmla="*/ 84 w 138"/>
                <a:gd name="T13" fmla="*/ 107 h 111"/>
                <a:gd name="T14" fmla="*/ 92 w 138"/>
                <a:gd name="T15" fmla="*/ 111 h 111"/>
                <a:gd name="T16" fmla="*/ 100 w 138"/>
                <a:gd name="T17" fmla="*/ 111 h 111"/>
                <a:gd name="T18" fmla="*/ 107 w 138"/>
                <a:gd name="T19" fmla="*/ 107 h 111"/>
                <a:gd name="T20" fmla="*/ 119 w 138"/>
                <a:gd name="T21" fmla="*/ 99 h 111"/>
                <a:gd name="T22" fmla="*/ 122 w 138"/>
                <a:gd name="T23" fmla="*/ 92 h 111"/>
                <a:gd name="T24" fmla="*/ 130 w 138"/>
                <a:gd name="T25" fmla="*/ 80 h 111"/>
                <a:gd name="T26" fmla="*/ 138 w 138"/>
                <a:gd name="T27" fmla="*/ 69 h 111"/>
                <a:gd name="T28" fmla="*/ 138 w 138"/>
                <a:gd name="T29" fmla="*/ 57 h 111"/>
                <a:gd name="T30" fmla="*/ 138 w 138"/>
                <a:gd name="T31" fmla="*/ 46 h 111"/>
                <a:gd name="T32" fmla="*/ 138 w 138"/>
                <a:gd name="T33" fmla="*/ 35 h 111"/>
                <a:gd name="T34" fmla="*/ 130 w 138"/>
                <a:gd name="T35" fmla="*/ 27 h 111"/>
                <a:gd name="T36" fmla="*/ 119 w 138"/>
                <a:gd name="T37" fmla="*/ 19 h 111"/>
                <a:gd name="T38" fmla="*/ 107 w 138"/>
                <a:gd name="T39" fmla="*/ 15 h 111"/>
                <a:gd name="T40" fmla="*/ 88 w 138"/>
                <a:gd name="T41" fmla="*/ 12 h 111"/>
                <a:gd name="T42" fmla="*/ 77 w 138"/>
                <a:gd name="T43" fmla="*/ 12 h 111"/>
                <a:gd name="T44" fmla="*/ 69 w 138"/>
                <a:gd name="T45" fmla="*/ 12 h 111"/>
                <a:gd name="T46" fmla="*/ 61 w 138"/>
                <a:gd name="T47" fmla="*/ 8 h 111"/>
                <a:gd name="T48" fmla="*/ 54 w 138"/>
                <a:gd name="T49" fmla="*/ 8 h 111"/>
                <a:gd name="T50" fmla="*/ 42 w 138"/>
                <a:gd name="T51" fmla="*/ 4 h 111"/>
                <a:gd name="T52" fmla="*/ 31 w 138"/>
                <a:gd name="T53" fmla="*/ 0 h 111"/>
                <a:gd name="T54" fmla="*/ 19 w 138"/>
                <a:gd name="T55" fmla="*/ 4 h 111"/>
                <a:gd name="T56" fmla="*/ 12 w 138"/>
                <a:gd name="T57" fmla="*/ 12 h 111"/>
                <a:gd name="T58" fmla="*/ 4 w 138"/>
                <a:gd name="T59" fmla="*/ 23 h 111"/>
                <a:gd name="T60" fmla="*/ 0 w 138"/>
                <a:gd name="T61" fmla="*/ 42 h 111"/>
                <a:gd name="T62" fmla="*/ 0 w 138"/>
                <a:gd name="T63" fmla="*/ 57 h 111"/>
                <a:gd name="T64" fmla="*/ 4 w 138"/>
                <a:gd name="T65" fmla="*/ 69 h 111"/>
                <a:gd name="T66" fmla="*/ 12 w 138"/>
                <a:gd name="T67" fmla="*/ 84 h 111"/>
                <a:gd name="T68" fmla="*/ 23 w 138"/>
                <a:gd name="T69" fmla="*/ 9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8" h="111">
                  <a:moveTo>
                    <a:pt x="23" y="96"/>
                  </a:moveTo>
                  <a:lnTo>
                    <a:pt x="27" y="99"/>
                  </a:lnTo>
                  <a:lnTo>
                    <a:pt x="42" y="103"/>
                  </a:lnTo>
                  <a:lnTo>
                    <a:pt x="46" y="103"/>
                  </a:lnTo>
                  <a:lnTo>
                    <a:pt x="50" y="103"/>
                  </a:lnTo>
                  <a:lnTo>
                    <a:pt x="54" y="103"/>
                  </a:lnTo>
                  <a:lnTo>
                    <a:pt x="58" y="103"/>
                  </a:lnTo>
                  <a:lnTo>
                    <a:pt x="61" y="103"/>
                  </a:lnTo>
                  <a:lnTo>
                    <a:pt x="65" y="99"/>
                  </a:lnTo>
                  <a:lnTo>
                    <a:pt x="69" y="96"/>
                  </a:lnTo>
                  <a:lnTo>
                    <a:pt x="73" y="92"/>
                  </a:lnTo>
                  <a:lnTo>
                    <a:pt x="77" y="99"/>
                  </a:lnTo>
                  <a:lnTo>
                    <a:pt x="80" y="103"/>
                  </a:lnTo>
                  <a:lnTo>
                    <a:pt x="84" y="107"/>
                  </a:lnTo>
                  <a:lnTo>
                    <a:pt x="88" y="111"/>
                  </a:lnTo>
                  <a:lnTo>
                    <a:pt x="92" y="111"/>
                  </a:lnTo>
                  <a:lnTo>
                    <a:pt x="96" y="111"/>
                  </a:lnTo>
                  <a:lnTo>
                    <a:pt x="100" y="111"/>
                  </a:lnTo>
                  <a:lnTo>
                    <a:pt x="103" y="107"/>
                  </a:lnTo>
                  <a:lnTo>
                    <a:pt x="107" y="107"/>
                  </a:lnTo>
                  <a:lnTo>
                    <a:pt x="111" y="103"/>
                  </a:lnTo>
                  <a:lnTo>
                    <a:pt x="119" y="99"/>
                  </a:lnTo>
                  <a:lnTo>
                    <a:pt x="119" y="96"/>
                  </a:lnTo>
                  <a:lnTo>
                    <a:pt x="122" y="92"/>
                  </a:lnTo>
                  <a:lnTo>
                    <a:pt x="126" y="88"/>
                  </a:lnTo>
                  <a:lnTo>
                    <a:pt x="130" y="80"/>
                  </a:lnTo>
                  <a:lnTo>
                    <a:pt x="134" y="77"/>
                  </a:lnTo>
                  <a:lnTo>
                    <a:pt x="138" y="69"/>
                  </a:lnTo>
                  <a:lnTo>
                    <a:pt x="138" y="65"/>
                  </a:lnTo>
                  <a:lnTo>
                    <a:pt x="138" y="57"/>
                  </a:lnTo>
                  <a:lnTo>
                    <a:pt x="138" y="54"/>
                  </a:lnTo>
                  <a:lnTo>
                    <a:pt x="138" y="46"/>
                  </a:lnTo>
                  <a:lnTo>
                    <a:pt x="138" y="42"/>
                  </a:lnTo>
                  <a:lnTo>
                    <a:pt x="138" y="35"/>
                  </a:lnTo>
                  <a:lnTo>
                    <a:pt x="134" y="31"/>
                  </a:lnTo>
                  <a:lnTo>
                    <a:pt x="130" y="27"/>
                  </a:lnTo>
                  <a:lnTo>
                    <a:pt x="126" y="23"/>
                  </a:lnTo>
                  <a:lnTo>
                    <a:pt x="119" y="19"/>
                  </a:lnTo>
                  <a:lnTo>
                    <a:pt x="115" y="15"/>
                  </a:lnTo>
                  <a:lnTo>
                    <a:pt x="107" y="15"/>
                  </a:lnTo>
                  <a:lnTo>
                    <a:pt x="96" y="15"/>
                  </a:lnTo>
                  <a:lnTo>
                    <a:pt x="88" y="12"/>
                  </a:lnTo>
                  <a:lnTo>
                    <a:pt x="77" y="15"/>
                  </a:lnTo>
                  <a:lnTo>
                    <a:pt x="77" y="12"/>
                  </a:lnTo>
                  <a:lnTo>
                    <a:pt x="73" y="12"/>
                  </a:lnTo>
                  <a:lnTo>
                    <a:pt x="69" y="12"/>
                  </a:lnTo>
                  <a:lnTo>
                    <a:pt x="65" y="8"/>
                  </a:lnTo>
                  <a:lnTo>
                    <a:pt x="61" y="8"/>
                  </a:lnTo>
                  <a:lnTo>
                    <a:pt x="58" y="8"/>
                  </a:lnTo>
                  <a:lnTo>
                    <a:pt x="54" y="8"/>
                  </a:lnTo>
                  <a:lnTo>
                    <a:pt x="50" y="4"/>
                  </a:lnTo>
                  <a:lnTo>
                    <a:pt x="42" y="4"/>
                  </a:lnTo>
                  <a:lnTo>
                    <a:pt x="39" y="0"/>
                  </a:lnTo>
                  <a:lnTo>
                    <a:pt x="31" y="0"/>
                  </a:lnTo>
                  <a:lnTo>
                    <a:pt x="23" y="4"/>
                  </a:lnTo>
                  <a:lnTo>
                    <a:pt x="19" y="4"/>
                  </a:lnTo>
                  <a:lnTo>
                    <a:pt x="16" y="8"/>
                  </a:lnTo>
                  <a:lnTo>
                    <a:pt x="12" y="12"/>
                  </a:lnTo>
                  <a:lnTo>
                    <a:pt x="8" y="15"/>
                  </a:lnTo>
                  <a:lnTo>
                    <a:pt x="4" y="23"/>
                  </a:lnTo>
                  <a:lnTo>
                    <a:pt x="0" y="35"/>
                  </a:lnTo>
                  <a:lnTo>
                    <a:pt x="0" y="42"/>
                  </a:lnTo>
                  <a:lnTo>
                    <a:pt x="0" y="50"/>
                  </a:lnTo>
                  <a:lnTo>
                    <a:pt x="0" y="57"/>
                  </a:lnTo>
                  <a:lnTo>
                    <a:pt x="0" y="65"/>
                  </a:lnTo>
                  <a:lnTo>
                    <a:pt x="4" y="69"/>
                  </a:lnTo>
                  <a:lnTo>
                    <a:pt x="4" y="77"/>
                  </a:lnTo>
                  <a:lnTo>
                    <a:pt x="12" y="84"/>
                  </a:lnTo>
                  <a:lnTo>
                    <a:pt x="16" y="92"/>
                  </a:lnTo>
                  <a:lnTo>
                    <a:pt x="23" y="96"/>
                  </a:lnTo>
                  <a:lnTo>
                    <a:pt x="23" y="96"/>
                  </a:lnTo>
                  <a:close/>
                </a:path>
              </a:pathLst>
            </a:custGeom>
            <a:solidFill>
              <a:srgbClr val="F4B183"/>
            </a:solidFill>
            <a:ln>
              <a:noFill/>
            </a:ln>
          </p:spPr>
          <p:txBody>
            <a:bodyPr vert="horz" wrap="square" lIns="68580" tIns="34290" rIns="68580" bIns="34290" numCol="1" anchor="t" anchorCtr="0" compatLnSpc="1"/>
            <a:lstStyle/>
            <a:p>
              <a:endParaRPr lang="zh-CN" altLang="en-US" sz="1100">
                <a:cs typeface="+mn-ea"/>
              </a:endParaRPr>
            </a:p>
          </p:txBody>
        </p:sp>
        <p:sp>
          <p:nvSpPr>
            <p:cNvPr id="466" name="Freeform 218"/>
            <p:cNvSpPr/>
            <p:nvPr/>
          </p:nvSpPr>
          <p:spPr bwMode="auto">
            <a:xfrm>
              <a:off x="1759616" y="1799644"/>
              <a:ext cx="26194" cy="45244"/>
            </a:xfrm>
            <a:custGeom>
              <a:avLst/>
              <a:gdLst>
                <a:gd name="T0" fmla="*/ 0 w 22"/>
                <a:gd name="T1" fmla="*/ 7 h 38"/>
                <a:gd name="T2" fmla="*/ 0 w 22"/>
                <a:gd name="T3" fmla="*/ 7 h 38"/>
                <a:gd name="T4" fmla="*/ 0 w 22"/>
                <a:gd name="T5" fmla="*/ 3 h 38"/>
                <a:gd name="T6" fmla="*/ 3 w 22"/>
                <a:gd name="T7" fmla="*/ 3 h 38"/>
                <a:gd name="T8" fmla="*/ 7 w 22"/>
                <a:gd name="T9" fmla="*/ 0 h 38"/>
                <a:gd name="T10" fmla="*/ 15 w 22"/>
                <a:gd name="T11" fmla="*/ 7 h 38"/>
                <a:gd name="T12" fmla="*/ 19 w 22"/>
                <a:gd name="T13" fmla="*/ 15 h 38"/>
                <a:gd name="T14" fmla="*/ 22 w 22"/>
                <a:gd name="T15" fmla="*/ 23 h 38"/>
                <a:gd name="T16" fmla="*/ 22 w 22"/>
                <a:gd name="T17" fmla="*/ 26 h 38"/>
                <a:gd name="T18" fmla="*/ 15 w 22"/>
                <a:gd name="T19" fmla="*/ 38 h 38"/>
                <a:gd name="T20" fmla="*/ 0 w 22"/>
                <a:gd name="T21" fmla="*/ 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8">
                  <a:moveTo>
                    <a:pt x="0" y="7"/>
                  </a:moveTo>
                  <a:lnTo>
                    <a:pt x="0" y="7"/>
                  </a:lnTo>
                  <a:lnTo>
                    <a:pt x="0" y="3"/>
                  </a:lnTo>
                  <a:lnTo>
                    <a:pt x="3" y="3"/>
                  </a:lnTo>
                  <a:lnTo>
                    <a:pt x="7" y="0"/>
                  </a:lnTo>
                  <a:lnTo>
                    <a:pt x="15" y="7"/>
                  </a:lnTo>
                  <a:lnTo>
                    <a:pt x="19" y="15"/>
                  </a:lnTo>
                  <a:lnTo>
                    <a:pt x="22" y="23"/>
                  </a:lnTo>
                  <a:lnTo>
                    <a:pt x="22" y="26"/>
                  </a:lnTo>
                  <a:lnTo>
                    <a:pt x="15" y="38"/>
                  </a:lnTo>
                  <a:lnTo>
                    <a:pt x="0" y="7"/>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67" name="Freeform 219"/>
            <p:cNvSpPr/>
            <p:nvPr/>
          </p:nvSpPr>
          <p:spPr bwMode="auto">
            <a:xfrm>
              <a:off x="1659604" y="1785356"/>
              <a:ext cx="45244" cy="82154"/>
            </a:xfrm>
            <a:custGeom>
              <a:avLst/>
              <a:gdLst>
                <a:gd name="T0" fmla="*/ 0 w 38"/>
                <a:gd name="T1" fmla="*/ 57 h 69"/>
                <a:gd name="T2" fmla="*/ 0 w 38"/>
                <a:gd name="T3" fmla="*/ 54 h 69"/>
                <a:gd name="T4" fmla="*/ 0 w 38"/>
                <a:gd name="T5" fmla="*/ 46 h 69"/>
                <a:gd name="T6" fmla="*/ 0 w 38"/>
                <a:gd name="T7" fmla="*/ 35 h 69"/>
                <a:gd name="T8" fmla="*/ 3 w 38"/>
                <a:gd name="T9" fmla="*/ 23 h 69"/>
                <a:gd name="T10" fmla="*/ 3 w 38"/>
                <a:gd name="T11" fmla="*/ 19 h 69"/>
                <a:gd name="T12" fmla="*/ 7 w 38"/>
                <a:gd name="T13" fmla="*/ 15 h 69"/>
                <a:gd name="T14" fmla="*/ 11 w 38"/>
                <a:gd name="T15" fmla="*/ 8 h 69"/>
                <a:gd name="T16" fmla="*/ 15 w 38"/>
                <a:gd name="T17" fmla="*/ 4 h 69"/>
                <a:gd name="T18" fmla="*/ 19 w 38"/>
                <a:gd name="T19" fmla="*/ 4 h 69"/>
                <a:gd name="T20" fmla="*/ 23 w 38"/>
                <a:gd name="T21" fmla="*/ 0 h 69"/>
                <a:gd name="T22" fmla="*/ 30 w 38"/>
                <a:gd name="T23" fmla="*/ 4 h 69"/>
                <a:gd name="T24" fmla="*/ 38 w 38"/>
                <a:gd name="T25" fmla="*/ 4 h 69"/>
                <a:gd name="T26" fmla="*/ 30 w 38"/>
                <a:gd name="T27" fmla="*/ 8 h 69"/>
                <a:gd name="T28" fmla="*/ 26 w 38"/>
                <a:gd name="T29" fmla="*/ 12 h 69"/>
                <a:gd name="T30" fmla="*/ 23 w 38"/>
                <a:gd name="T31" fmla="*/ 19 h 69"/>
                <a:gd name="T32" fmla="*/ 19 w 38"/>
                <a:gd name="T33" fmla="*/ 23 h 69"/>
                <a:gd name="T34" fmla="*/ 19 w 38"/>
                <a:gd name="T35" fmla="*/ 27 h 69"/>
                <a:gd name="T36" fmla="*/ 19 w 38"/>
                <a:gd name="T37" fmla="*/ 31 h 69"/>
                <a:gd name="T38" fmla="*/ 19 w 38"/>
                <a:gd name="T39" fmla="*/ 38 h 69"/>
                <a:gd name="T40" fmla="*/ 19 w 38"/>
                <a:gd name="T41" fmla="*/ 42 h 69"/>
                <a:gd name="T42" fmla="*/ 23 w 38"/>
                <a:gd name="T43" fmla="*/ 54 h 69"/>
                <a:gd name="T44" fmla="*/ 26 w 38"/>
                <a:gd name="T45" fmla="*/ 61 h 69"/>
                <a:gd name="T46" fmla="*/ 30 w 38"/>
                <a:gd name="T47" fmla="*/ 65 h 69"/>
                <a:gd name="T48" fmla="*/ 34 w 38"/>
                <a:gd name="T49" fmla="*/ 69 h 69"/>
                <a:gd name="T50" fmla="*/ 26 w 38"/>
                <a:gd name="T51" fmla="*/ 69 h 69"/>
                <a:gd name="T52" fmla="*/ 19 w 38"/>
                <a:gd name="T53" fmla="*/ 65 h 69"/>
                <a:gd name="T54" fmla="*/ 15 w 38"/>
                <a:gd name="T55" fmla="*/ 65 h 69"/>
                <a:gd name="T56" fmla="*/ 7 w 38"/>
                <a:gd name="T57" fmla="*/ 65 h 69"/>
                <a:gd name="T58" fmla="*/ 3 w 38"/>
                <a:gd name="T59" fmla="*/ 61 h 69"/>
                <a:gd name="T60" fmla="*/ 0 w 38"/>
                <a:gd name="T61" fmla="*/ 5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69">
                  <a:moveTo>
                    <a:pt x="0" y="57"/>
                  </a:moveTo>
                  <a:lnTo>
                    <a:pt x="0" y="54"/>
                  </a:lnTo>
                  <a:lnTo>
                    <a:pt x="0" y="46"/>
                  </a:lnTo>
                  <a:lnTo>
                    <a:pt x="0" y="35"/>
                  </a:lnTo>
                  <a:lnTo>
                    <a:pt x="3" y="23"/>
                  </a:lnTo>
                  <a:lnTo>
                    <a:pt x="3" y="19"/>
                  </a:lnTo>
                  <a:lnTo>
                    <a:pt x="7" y="15"/>
                  </a:lnTo>
                  <a:lnTo>
                    <a:pt x="11" y="8"/>
                  </a:lnTo>
                  <a:lnTo>
                    <a:pt x="15" y="4"/>
                  </a:lnTo>
                  <a:lnTo>
                    <a:pt x="19" y="4"/>
                  </a:lnTo>
                  <a:lnTo>
                    <a:pt x="23" y="0"/>
                  </a:lnTo>
                  <a:lnTo>
                    <a:pt x="30" y="4"/>
                  </a:lnTo>
                  <a:lnTo>
                    <a:pt x="38" y="4"/>
                  </a:lnTo>
                  <a:lnTo>
                    <a:pt x="30" y="8"/>
                  </a:lnTo>
                  <a:lnTo>
                    <a:pt x="26" y="12"/>
                  </a:lnTo>
                  <a:lnTo>
                    <a:pt x="23" y="19"/>
                  </a:lnTo>
                  <a:lnTo>
                    <a:pt x="19" y="23"/>
                  </a:lnTo>
                  <a:lnTo>
                    <a:pt x="19" y="27"/>
                  </a:lnTo>
                  <a:lnTo>
                    <a:pt x="19" y="31"/>
                  </a:lnTo>
                  <a:lnTo>
                    <a:pt x="19" y="38"/>
                  </a:lnTo>
                  <a:lnTo>
                    <a:pt x="19" y="42"/>
                  </a:lnTo>
                  <a:lnTo>
                    <a:pt x="23" y="54"/>
                  </a:lnTo>
                  <a:lnTo>
                    <a:pt x="26" y="61"/>
                  </a:lnTo>
                  <a:lnTo>
                    <a:pt x="30" y="65"/>
                  </a:lnTo>
                  <a:lnTo>
                    <a:pt x="34" y="69"/>
                  </a:lnTo>
                  <a:lnTo>
                    <a:pt x="26" y="69"/>
                  </a:lnTo>
                  <a:lnTo>
                    <a:pt x="19" y="65"/>
                  </a:lnTo>
                  <a:lnTo>
                    <a:pt x="15" y="65"/>
                  </a:lnTo>
                  <a:lnTo>
                    <a:pt x="7" y="65"/>
                  </a:lnTo>
                  <a:lnTo>
                    <a:pt x="3" y="61"/>
                  </a:lnTo>
                  <a:lnTo>
                    <a:pt x="0" y="57"/>
                  </a:lnTo>
                  <a:close/>
                </a:path>
              </a:pathLst>
            </a:custGeom>
            <a:solidFill>
              <a:srgbClr val="ED7D31"/>
            </a:solidFill>
            <a:ln>
              <a:noFill/>
            </a:ln>
          </p:spPr>
          <p:txBody>
            <a:bodyPr vert="horz" wrap="square" lIns="68580" tIns="34290" rIns="68580" bIns="34290" numCol="1" anchor="t" anchorCtr="0" compatLnSpc="1"/>
            <a:lstStyle/>
            <a:p>
              <a:endParaRPr lang="zh-CN" altLang="en-US" sz="1100">
                <a:cs typeface="+mn-ea"/>
              </a:endParaRPr>
            </a:p>
          </p:txBody>
        </p:sp>
        <p:sp>
          <p:nvSpPr>
            <p:cNvPr id="468" name="Freeform 220"/>
            <p:cNvSpPr/>
            <p:nvPr/>
          </p:nvSpPr>
          <p:spPr bwMode="auto">
            <a:xfrm>
              <a:off x="1922733" y="2158022"/>
              <a:ext cx="431006" cy="219075"/>
            </a:xfrm>
            <a:custGeom>
              <a:avLst/>
              <a:gdLst>
                <a:gd name="T0" fmla="*/ 179 w 362"/>
                <a:gd name="T1" fmla="*/ 8 h 184"/>
                <a:gd name="T2" fmla="*/ 179 w 362"/>
                <a:gd name="T3" fmla="*/ 19 h 184"/>
                <a:gd name="T4" fmla="*/ 179 w 362"/>
                <a:gd name="T5" fmla="*/ 27 h 184"/>
                <a:gd name="T6" fmla="*/ 183 w 362"/>
                <a:gd name="T7" fmla="*/ 39 h 184"/>
                <a:gd name="T8" fmla="*/ 190 w 362"/>
                <a:gd name="T9" fmla="*/ 54 h 184"/>
                <a:gd name="T10" fmla="*/ 206 w 362"/>
                <a:gd name="T11" fmla="*/ 65 h 184"/>
                <a:gd name="T12" fmla="*/ 225 w 362"/>
                <a:gd name="T13" fmla="*/ 81 h 184"/>
                <a:gd name="T14" fmla="*/ 263 w 362"/>
                <a:gd name="T15" fmla="*/ 96 h 184"/>
                <a:gd name="T16" fmla="*/ 305 w 362"/>
                <a:gd name="T17" fmla="*/ 111 h 184"/>
                <a:gd name="T18" fmla="*/ 335 w 362"/>
                <a:gd name="T19" fmla="*/ 119 h 184"/>
                <a:gd name="T20" fmla="*/ 354 w 362"/>
                <a:gd name="T21" fmla="*/ 126 h 184"/>
                <a:gd name="T22" fmla="*/ 347 w 362"/>
                <a:gd name="T23" fmla="*/ 138 h 184"/>
                <a:gd name="T24" fmla="*/ 305 w 362"/>
                <a:gd name="T25" fmla="*/ 153 h 184"/>
                <a:gd name="T26" fmla="*/ 251 w 362"/>
                <a:gd name="T27" fmla="*/ 180 h 184"/>
                <a:gd name="T28" fmla="*/ 240 w 362"/>
                <a:gd name="T29" fmla="*/ 184 h 184"/>
                <a:gd name="T30" fmla="*/ 236 w 362"/>
                <a:gd name="T31" fmla="*/ 172 h 184"/>
                <a:gd name="T32" fmla="*/ 228 w 362"/>
                <a:gd name="T33" fmla="*/ 165 h 184"/>
                <a:gd name="T34" fmla="*/ 221 w 362"/>
                <a:gd name="T35" fmla="*/ 153 h 184"/>
                <a:gd name="T36" fmla="*/ 206 w 362"/>
                <a:gd name="T37" fmla="*/ 146 h 184"/>
                <a:gd name="T38" fmla="*/ 186 w 362"/>
                <a:gd name="T39" fmla="*/ 138 h 184"/>
                <a:gd name="T40" fmla="*/ 160 w 362"/>
                <a:gd name="T41" fmla="*/ 130 h 184"/>
                <a:gd name="T42" fmla="*/ 114 w 362"/>
                <a:gd name="T43" fmla="*/ 126 h 184"/>
                <a:gd name="T44" fmla="*/ 76 w 362"/>
                <a:gd name="T45" fmla="*/ 126 h 184"/>
                <a:gd name="T46" fmla="*/ 61 w 362"/>
                <a:gd name="T47" fmla="*/ 123 h 184"/>
                <a:gd name="T48" fmla="*/ 45 w 362"/>
                <a:gd name="T49" fmla="*/ 119 h 184"/>
                <a:gd name="T50" fmla="*/ 30 w 362"/>
                <a:gd name="T51" fmla="*/ 111 h 184"/>
                <a:gd name="T52" fmla="*/ 19 w 362"/>
                <a:gd name="T53" fmla="*/ 96 h 184"/>
                <a:gd name="T54" fmla="*/ 7 w 362"/>
                <a:gd name="T55" fmla="*/ 73 h 184"/>
                <a:gd name="T56" fmla="*/ 4 w 362"/>
                <a:gd name="T57" fmla="*/ 54 h 184"/>
                <a:gd name="T58" fmla="*/ 23 w 362"/>
                <a:gd name="T59" fmla="*/ 39 h 184"/>
                <a:gd name="T60" fmla="*/ 49 w 362"/>
                <a:gd name="T61" fmla="*/ 19 h 184"/>
                <a:gd name="T62" fmla="*/ 65 w 362"/>
                <a:gd name="T63"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2" h="184">
                  <a:moveTo>
                    <a:pt x="179" y="8"/>
                  </a:moveTo>
                  <a:lnTo>
                    <a:pt x="179" y="8"/>
                  </a:lnTo>
                  <a:lnTo>
                    <a:pt x="179" y="16"/>
                  </a:lnTo>
                  <a:lnTo>
                    <a:pt x="179" y="19"/>
                  </a:lnTo>
                  <a:lnTo>
                    <a:pt x="179" y="23"/>
                  </a:lnTo>
                  <a:lnTo>
                    <a:pt x="179" y="27"/>
                  </a:lnTo>
                  <a:lnTo>
                    <a:pt x="183" y="35"/>
                  </a:lnTo>
                  <a:lnTo>
                    <a:pt x="183" y="39"/>
                  </a:lnTo>
                  <a:lnTo>
                    <a:pt x="186" y="46"/>
                  </a:lnTo>
                  <a:lnTo>
                    <a:pt x="190" y="54"/>
                  </a:lnTo>
                  <a:lnTo>
                    <a:pt x="198" y="62"/>
                  </a:lnTo>
                  <a:lnTo>
                    <a:pt x="206" y="65"/>
                  </a:lnTo>
                  <a:lnTo>
                    <a:pt x="213" y="73"/>
                  </a:lnTo>
                  <a:lnTo>
                    <a:pt x="225" y="81"/>
                  </a:lnTo>
                  <a:lnTo>
                    <a:pt x="236" y="84"/>
                  </a:lnTo>
                  <a:lnTo>
                    <a:pt x="263" y="96"/>
                  </a:lnTo>
                  <a:lnTo>
                    <a:pt x="286" y="104"/>
                  </a:lnTo>
                  <a:lnTo>
                    <a:pt x="305" y="111"/>
                  </a:lnTo>
                  <a:lnTo>
                    <a:pt x="320" y="115"/>
                  </a:lnTo>
                  <a:lnTo>
                    <a:pt x="335" y="119"/>
                  </a:lnTo>
                  <a:lnTo>
                    <a:pt x="347" y="123"/>
                  </a:lnTo>
                  <a:lnTo>
                    <a:pt x="354" y="126"/>
                  </a:lnTo>
                  <a:lnTo>
                    <a:pt x="362" y="134"/>
                  </a:lnTo>
                  <a:lnTo>
                    <a:pt x="347" y="138"/>
                  </a:lnTo>
                  <a:lnTo>
                    <a:pt x="327" y="146"/>
                  </a:lnTo>
                  <a:lnTo>
                    <a:pt x="305" y="153"/>
                  </a:lnTo>
                  <a:lnTo>
                    <a:pt x="286" y="165"/>
                  </a:lnTo>
                  <a:lnTo>
                    <a:pt x="251" y="180"/>
                  </a:lnTo>
                  <a:lnTo>
                    <a:pt x="240" y="184"/>
                  </a:lnTo>
                  <a:lnTo>
                    <a:pt x="240" y="184"/>
                  </a:lnTo>
                  <a:lnTo>
                    <a:pt x="236" y="176"/>
                  </a:lnTo>
                  <a:lnTo>
                    <a:pt x="236" y="172"/>
                  </a:lnTo>
                  <a:lnTo>
                    <a:pt x="232" y="168"/>
                  </a:lnTo>
                  <a:lnTo>
                    <a:pt x="228" y="165"/>
                  </a:lnTo>
                  <a:lnTo>
                    <a:pt x="225" y="161"/>
                  </a:lnTo>
                  <a:lnTo>
                    <a:pt x="221" y="153"/>
                  </a:lnTo>
                  <a:lnTo>
                    <a:pt x="213" y="149"/>
                  </a:lnTo>
                  <a:lnTo>
                    <a:pt x="206" y="146"/>
                  </a:lnTo>
                  <a:lnTo>
                    <a:pt x="198" y="142"/>
                  </a:lnTo>
                  <a:lnTo>
                    <a:pt x="186" y="138"/>
                  </a:lnTo>
                  <a:lnTo>
                    <a:pt x="175" y="134"/>
                  </a:lnTo>
                  <a:lnTo>
                    <a:pt x="160" y="130"/>
                  </a:lnTo>
                  <a:lnTo>
                    <a:pt x="145" y="130"/>
                  </a:lnTo>
                  <a:lnTo>
                    <a:pt x="114" y="126"/>
                  </a:lnTo>
                  <a:lnTo>
                    <a:pt x="87" y="126"/>
                  </a:lnTo>
                  <a:lnTo>
                    <a:pt x="76" y="126"/>
                  </a:lnTo>
                  <a:lnTo>
                    <a:pt x="68" y="126"/>
                  </a:lnTo>
                  <a:lnTo>
                    <a:pt x="61" y="123"/>
                  </a:lnTo>
                  <a:lnTo>
                    <a:pt x="53" y="123"/>
                  </a:lnTo>
                  <a:lnTo>
                    <a:pt x="45" y="119"/>
                  </a:lnTo>
                  <a:lnTo>
                    <a:pt x="38" y="115"/>
                  </a:lnTo>
                  <a:lnTo>
                    <a:pt x="30" y="111"/>
                  </a:lnTo>
                  <a:lnTo>
                    <a:pt x="26" y="104"/>
                  </a:lnTo>
                  <a:lnTo>
                    <a:pt x="19" y="96"/>
                  </a:lnTo>
                  <a:lnTo>
                    <a:pt x="15" y="84"/>
                  </a:lnTo>
                  <a:lnTo>
                    <a:pt x="7" y="73"/>
                  </a:lnTo>
                  <a:lnTo>
                    <a:pt x="0" y="62"/>
                  </a:lnTo>
                  <a:lnTo>
                    <a:pt x="4" y="54"/>
                  </a:lnTo>
                  <a:lnTo>
                    <a:pt x="11" y="46"/>
                  </a:lnTo>
                  <a:lnTo>
                    <a:pt x="23" y="39"/>
                  </a:lnTo>
                  <a:lnTo>
                    <a:pt x="30" y="31"/>
                  </a:lnTo>
                  <a:lnTo>
                    <a:pt x="49" y="19"/>
                  </a:lnTo>
                  <a:lnTo>
                    <a:pt x="57" y="16"/>
                  </a:lnTo>
                  <a:lnTo>
                    <a:pt x="65" y="0"/>
                  </a:lnTo>
                  <a:lnTo>
                    <a:pt x="179" y="8"/>
                  </a:lnTo>
                  <a:close/>
                </a:path>
              </a:pathLst>
            </a:custGeom>
            <a:solidFill>
              <a:srgbClr val="F4B183"/>
            </a:solidFill>
            <a:ln>
              <a:noFill/>
            </a:ln>
          </p:spPr>
          <p:txBody>
            <a:bodyPr vert="horz" wrap="square" lIns="68580" tIns="34290" rIns="68580" bIns="34290" numCol="1" anchor="t" anchorCtr="0" compatLnSpc="1"/>
            <a:lstStyle/>
            <a:p>
              <a:endParaRPr lang="zh-CN" altLang="en-US" sz="1100">
                <a:cs typeface="+mn-ea"/>
              </a:endParaRPr>
            </a:p>
          </p:txBody>
        </p:sp>
        <p:sp>
          <p:nvSpPr>
            <p:cNvPr id="469" name="Freeform 221"/>
            <p:cNvSpPr/>
            <p:nvPr/>
          </p:nvSpPr>
          <p:spPr bwMode="auto">
            <a:xfrm>
              <a:off x="2789507" y="2180643"/>
              <a:ext cx="389334" cy="496491"/>
            </a:xfrm>
            <a:custGeom>
              <a:avLst/>
              <a:gdLst>
                <a:gd name="T0" fmla="*/ 38 w 327"/>
                <a:gd name="T1" fmla="*/ 31 h 417"/>
                <a:gd name="T2" fmla="*/ 57 w 327"/>
                <a:gd name="T3" fmla="*/ 20 h 417"/>
                <a:gd name="T4" fmla="*/ 76 w 327"/>
                <a:gd name="T5" fmla="*/ 12 h 417"/>
                <a:gd name="T6" fmla="*/ 99 w 327"/>
                <a:gd name="T7" fmla="*/ 4 h 417"/>
                <a:gd name="T8" fmla="*/ 125 w 327"/>
                <a:gd name="T9" fmla="*/ 0 h 417"/>
                <a:gd name="T10" fmla="*/ 152 w 327"/>
                <a:gd name="T11" fmla="*/ 0 h 417"/>
                <a:gd name="T12" fmla="*/ 167 w 327"/>
                <a:gd name="T13" fmla="*/ 4 h 417"/>
                <a:gd name="T14" fmla="*/ 186 w 327"/>
                <a:gd name="T15" fmla="*/ 12 h 417"/>
                <a:gd name="T16" fmla="*/ 205 w 327"/>
                <a:gd name="T17" fmla="*/ 20 h 417"/>
                <a:gd name="T18" fmla="*/ 217 w 327"/>
                <a:gd name="T19" fmla="*/ 31 h 417"/>
                <a:gd name="T20" fmla="*/ 224 w 327"/>
                <a:gd name="T21" fmla="*/ 46 h 417"/>
                <a:gd name="T22" fmla="*/ 232 w 327"/>
                <a:gd name="T23" fmla="*/ 62 h 417"/>
                <a:gd name="T24" fmla="*/ 251 w 327"/>
                <a:gd name="T25" fmla="*/ 77 h 417"/>
                <a:gd name="T26" fmla="*/ 266 w 327"/>
                <a:gd name="T27" fmla="*/ 85 h 417"/>
                <a:gd name="T28" fmla="*/ 301 w 327"/>
                <a:gd name="T29" fmla="*/ 96 h 417"/>
                <a:gd name="T30" fmla="*/ 316 w 327"/>
                <a:gd name="T31" fmla="*/ 104 h 417"/>
                <a:gd name="T32" fmla="*/ 324 w 327"/>
                <a:gd name="T33" fmla="*/ 107 h 417"/>
                <a:gd name="T34" fmla="*/ 324 w 327"/>
                <a:gd name="T35" fmla="*/ 127 h 417"/>
                <a:gd name="T36" fmla="*/ 324 w 327"/>
                <a:gd name="T37" fmla="*/ 211 h 417"/>
                <a:gd name="T38" fmla="*/ 324 w 327"/>
                <a:gd name="T39" fmla="*/ 321 h 417"/>
                <a:gd name="T40" fmla="*/ 327 w 327"/>
                <a:gd name="T41" fmla="*/ 405 h 417"/>
                <a:gd name="T42" fmla="*/ 327 w 327"/>
                <a:gd name="T43" fmla="*/ 409 h 417"/>
                <a:gd name="T44" fmla="*/ 324 w 327"/>
                <a:gd name="T45" fmla="*/ 375 h 417"/>
                <a:gd name="T46" fmla="*/ 316 w 327"/>
                <a:gd name="T47" fmla="*/ 329 h 417"/>
                <a:gd name="T48" fmla="*/ 308 w 327"/>
                <a:gd name="T49" fmla="*/ 295 h 417"/>
                <a:gd name="T50" fmla="*/ 297 w 327"/>
                <a:gd name="T51" fmla="*/ 260 h 417"/>
                <a:gd name="T52" fmla="*/ 274 w 327"/>
                <a:gd name="T53" fmla="*/ 222 h 417"/>
                <a:gd name="T54" fmla="*/ 129 w 327"/>
                <a:gd name="T55" fmla="*/ 146 h 417"/>
                <a:gd name="T56" fmla="*/ 7 w 327"/>
                <a:gd name="T57" fmla="*/ 88 h 417"/>
                <a:gd name="T58" fmla="*/ 22 w 327"/>
                <a:gd name="T59" fmla="*/ 62 h 417"/>
                <a:gd name="T60" fmla="*/ 30 w 327"/>
                <a:gd name="T61" fmla="*/ 50 h 417"/>
                <a:gd name="T62" fmla="*/ 34 w 327"/>
                <a:gd name="T63" fmla="*/ 3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7" h="417">
                  <a:moveTo>
                    <a:pt x="34" y="31"/>
                  </a:moveTo>
                  <a:lnTo>
                    <a:pt x="38" y="31"/>
                  </a:lnTo>
                  <a:lnTo>
                    <a:pt x="49" y="23"/>
                  </a:lnTo>
                  <a:lnTo>
                    <a:pt x="57" y="20"/>
                  </a:lnTo>
                  <a:lnTo>
                    <a:pt x="64" y="16"/>
                  </a:lnTo>
                  <a:lnTo>
                    <a:pt x="76" y="12"/>
                  </a:lnTo>
                  <a:lnTo>
                    <a:pt x="87" y="8"/>
                  </a:lnTo>
                  <a:lnTo>
                    <a:pt x="99" y="4"/>
                  </a:lnTo>
                  <a:lnTo>
                    <a:pt x="114" y="0"/>
                  </a:lnTo>
                  <a:lnTo>
                    <a:pt x="125" y="0"/>
                  </a:lnTo>
                  <a:lnTo>
                    <a:pt x="144" y="0"/>
                  </a:lnTo>
                  <a:lnTo>
                    <a:pt x="152" y="0"/>
                  </a:lnTo>
                  <a:lnTo>
                    <a:pt x="160" y="4"/>
                  </a:lnTo>
                  <a:lnTo>
                    <a:pt x="167" y="4"/>
                  </a:lnTo>
                  <a:lnTo>
                    <a:pt x="179" y="8"/>
                  </a:lnTo>
                  <a:lnTo>
                    <a:pt x="186" y="12"/>
                  </a:lnTo>
                  <a:lnTo>
                    <a:pt x="198" y="16"/>
                  </a:lnTo>
                  <a:lnTo>
                    <a:pt x="205" y="20"/>
                  </a:lnTo>
                  <a:lnTo>
                    <a:pt x="217" y="23"/>
                  </a:lnTo>
                  <a:lnTo>
                    <a:pt x="217" y="31"/>
                  </a:lnTo>
                  <a:lnTo>
                    <a:pt x="221" y="39"/>
                  </a:lnTo>
                  <a:lnTo>
                    <a:pt x="224" y="46"/>
                  </a:lnTo>
                  <a:lnTo>
                    <a:pt x="224" y="54"/>
                  </a:lnTo>
                  <a:lnTo>
                    <a:pt x="232" y="62"/>
                  </a:lnTo>
                  <a:lnTo>
                    <a:pt x="240" y="69"/>
                  </a:lnTo>
                  <a:lnTo>
                    <a:pt x="251" y="77"/>
                  </a:lnTo>
                  <a:lnTo>
                    <a:pt x="255" y="81"/>
                  </a:lnTo>
                  <a:lnTo>
                    <a:pt x="266" y="85"/>
                  </a:lnTo>
                  <a:lnTo>
                    <a:pt x="289" y="92"/>
                  </a:lnTo>
                  <a:lnTo>
                    <a:pt x="301" y="96"/>
                  </a:lnTo>
                  <a:lnTo>
                    <a:pt x="312" y="100"/>
                  </a:lnTo>
                  <a:lnTo>
                    <a:pt x="316" y="104"/>
                  </a:lnTo>
                  <a:lnTo>
                    <a:pt x="320" y="107"/>
                  </a:lnTo>
                  <a:lnTo>
                    <a:pt x="324" y="107"/>
                  </a:lnTo>
                  <a:lnTo>
                    <a:pt x="324" y="111"/>
                  </a:lnTo>
                  <a:lnTo>
                    <a:pt x="324" y="127"/>
                  </a:lnTo>
                  <a:lnTo>
                    <a:pt x="324" y="161"/>
                  </a:lnTo>
                  <a:lnTo>
                    <a:pt x="324" y="211"/>
                  </a:lnTo>
                  <a:lnTo>
                    <a:pt x="324" y="268"/>
                  </a:lnTo>
                  <a:lnTo>
                    <a:pt x="324" y="321"/>
                  </a:lnTo>
                  <a:lnTo>
                    <a:pt x="327" y="371"/>
                  </a:lnTo>
                  <a:lnTo>
                    <a:pt x="327" y="405"/>
                  </a:lnTo>
                  <a:lnTo>
                    <a:pt x="327" y="417"/>
                  </a:lnTo>
                  <a:lnTo>
                    <a:pt x="327" y="409"/>
                  </a:lnTo>
                  <a:lnTo>
                    <a:pt x="327" y="398"/>
                  </a:lnTo>
                  <a:lnTo>
                    <a:pt x="324" y="375"/>
                  </a:lnTo>
                  <a:lnTo>
                    <a:pt x="320" y="344"/>
                  </a:lnTo>
                  <a:lnTo>
                    <a:pt x="316" y="329"/>
                  </a:lnTo>
                  <a:lnTo>
                    <a:pt x="312" y="314"/>
                  </a:lnTo>
                  <a:lnTo>
                    <a:pt x="308" y="295"/>
                  </a:lnTo>
                  <a:lnTo>
                    <a:pt x="305" y="279"/>
                  </a:lnTo>
                  <a:lnTo>
                    <a:pt x="297" y="260"/>
                  </a:lnTo>
                  <a:lnTo>
                    <a:pt x="285" y="241"/>
                  </a:lnTo>
                  <a:lnTo>
                    <a:pt x="274" y="222"/>
                  </a:lnTo>
                  <a:lnTo>
                    <a:pt x="263" y="207"/>
                  </a:lnTo>
                  <a:lnTo>
                    <a:pt x="129" y="146"/>
                  </a:lnTo>
                  <a:lnTo>
                    <a:pt x="0" y="92"/>
                  </a:lnTo>
                  <a:lnTo>
                    <a:pt x="7" y="88"/>
                  </a:lnTo>
                  <a:lnTo>
                    <a:pt x="19" y="73"/>
                  </a:lnTo>
                  <a:lnTo>
                    <a:pt x="22" y="62"/>
                  </a:lnTo>
                  <a:lnTo>
                    <a:pt x="30" y="54"/>
                  </a:lnTo>
                  <a:lnTo>
                    <a:pt x="30" y="50"/>
                  </a:lnTo>
                  <a:lnTo>
                    <a:pt x="34" y="43"/>
                  </a:lnTo>
                  <a:lnTo>
                    <a:pt x="34" y="39"/>
                  </a:lnTo>
                  <a:lnTo>
                    <a:pt x="34" y="31"/>
                  </a:lnTo>
                  <a:close/>
                </a:path>
              </a:pathLst>
            </a:custGeom>
            <a:solidFill>
              <a:srgbClr val="24222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70" name="Freeform 222"/>
            <p:cNvSpPr/>
            <p:nvPr/>
          </p:nvSpPr>
          <p:spPr bwMode="auto">
            <a:xfrm>
              <a:off x="815451" y="1725825"/>
              <a:ext cx="2363390" cy="951310"/>
            </a:xfrm>
            <a:custGeom>
              <a:avLst/>
              <a:gdLst>
                <a:gd name="T0" fmla="*/ 107 w 1985"/>
                <a:gd name="T1" fmla="*/ 111 h 799"/>
                <a:gd name="T2" fmla="*/ 156 w 1985"/>
                <a:gd name="T3" fmla="*/ 73 h 799"/>
                <a:gd name="T4" fmla="*/ 244 w 1985"/>
                <a:gd name="T5" fmla="*/ 58 h 799"/>
                <a:gd name="T6" fmla="*/ 301 w 1985"/>
                <a:gd name="T7" fmla="*/ 77 h 799"/>
                <a:gd name="T8" fmla="*/ 339 w 1985"/>
                <a:gd name="T9" fmla="*/ 172 h 799"/>
                <a:gd name="T10" fmla="*/ 331 w 1985"/>
                <a:gd name="T11" fmla="*/ 291 h 799"/>
                <a:gd name="T12" fmla="*/ 324 w 1985"/>
                <a:gd name="T13" fmla="*/ 379 h 799"/>
                <a:gd name="T14" fmla="*/ 354 w 1985"/>
                <a:gd name="T15" fmla="*/ 337 h 799"/>
                <a:gd name="T16" fmla="*/ 430 w 1985"/>
                <a:gd name="T17" fmla="*/ 237 h 799"/>
                <a:gd name="T18" fmla="*/ 526 w 1985"/>
                <a:gd name="T19" fmla="*/ 207 h 799"/>
                <a:gd name="T20" fmla="*/ 606 w 1985"/>
                <a:gd name="T21" fmla="*/ 214 h 799"/>
                <a:gd name="T22" fmla="*/ 693 w 1985"/>
                <a:gd name="T23" fmla="*/ 314 h 799"/>
                <a:gd name="T24" fmla="*/ 728 w 1985"/>
                <a:gd name="T25" fmla="*/ 432 h 799"/>
                <a:gd name="T26" fmla="*/ 762 w 1985"/>
                <a:gd name="T27" fmla="*/ 470 h 799"/>
                <a:gd name="T28" fmla="*/ 789 w 1985"/>
                <a:gd name="T29" fmla="*/ 352 h 799"/>
                <a:gd name="T30" fmla="*/ 758 w 1985"/>
                <a:gd name="T31" fmla="*/ 245 h 799"/>
                <a:gd name="T32" fmla="*/ 770 w 1985"/>
                <a:gd name="T33" fmla="*/ 157 h 799"/>
                <a:gd name="T34" fmla="*/ 808 w 1985"/>
                <a:gd name="T35" fmla="*/ 81 h 799"/>
                <a:gd name="T36" fmla="*/ 876 w 1985"/>
                <a:gd name="T37" fmla="*/ 42 h 799"/>
                <a:gd name="T38" fmla="*/ 964 w 1985"/>
                <a:gd name="T39" fmla="*/ 73 h 799"/>
                <a:gd name="T40" fmla="*/ 998 w 1985"/>
                <a:gd name="T41" fmla="*/ 134 h 799"/>
                <a:gd name="T42" fmla="*/ 1002 w 1985"/>
                <a:gd name="T43" fmla="*/ 260 h 799"/>
                <a:gd name="T44" fmla="*/ 983 w 1985"/>
                <a:gd name="T45" fmla="*/ 310 h 799"/>
                <a:gd name="T46" fmla="*/ 937 w 1985"/>
                <a:gd name="T47" fmla="*/ 371 h 799"/>
                <a:gd name="T48" fmla="*/ 937 w 1985"/>
                <a:gd name="T49" fmla="*/ 444 h 799"/>
                <a:gd name="T50" fmla="*/ 987 w 1985"/>
                <a:gd name="T51" fmla="*/ 489 h 799"/>
                <a:gd name="T52" fmla="*/ 1101 w 1985"/>
                <a:gd name="T53" fmla="*/ 493 h 799"/>
                <a:gd name="T54" fmla="*/ 1166 w 1985"/>
                <a:gd name="T55" fmla="*/ 531 h 799"/>
                <a:gd name="T56" fmla="*/ 1315 w 1985"/>
                <a:gd name="T57" fmla="*/ 482 h 799"/>
                <a:gd name="T58" fmla="*/ 1357 w 1985"/>
                <a:gd name="T59" fmla="*/ 451 h 799"/>
                <a:gd name="T60" fmla="*/ 1372 w 1985"/>
                <a:gd name="T61" fmla="*/ 382 h 799"/>
                <a:gd name="T62" fmla="*/ 1318 w 1985"/>
                <a:gd name="T63" fmla="*/ 279 h 799"/>
                <a:gd name="T64" fmla="*/ 1322 w 1985"/>
                <a:gd name="T65" fmla="*/ 245 h 799"/>
                <a:gd name="T66" fmla="*/ 1311 w 1985"/>
                <a:gd name="T67" fmla="*/ 142 h 799"/>
                <a:gd name="T68" fmla="*/ 1334 w 1985"/>
                <a:gd name="T69" fmla="*/ 65 h 799"/>
                <a:gd name="T70" fmla="*/ 1410 w 1985"/>
                <a:gd name="T71" fmla="*/ 8 h 799"/>
                <a:gd name="T72" fmla="*/ 1498 w 1985"/>
                <a:gd name="T73" fmla="*/ 8 h 799"/>
                <a:gd name="T74" fmla="*/ 1562 w 1985"/>
                <a:gd name="T75" fmla="*/ 69 h 799"/>
                <a:gd name="T76" fmla="*/ 1608 w 1985"/>
                <a:gd name="T77" fmla="*/ 195 h 799"/>
                <a:gd name="T78" fmla="*/ 1612 w 1985"/>
                <a:gd name="T79" fmla="*/ 249 h 799"/>
                <a:gd name="T80" fmla="*/ 1600 w 1985"/>
                <a:gd name="T81" fmla="*/ 375 h 799"/>
                <a:gd name="T82" fmla="*/ 1642 w 1985"/>
                <a:gd name="T83" fmla="*/ 474 h 799"/>
                <a:gd name="T84" fmla="*/ 1680 w 1985"/>
                <a:gd name="T85" fmla="*/ 451 h 799"/>
                <a:gd name="T86" fmla="*/ 1669 w 1985"/>
                <a:gd name="T87" fmla="*/ 371 h 799"/>
                <a:gd name="T88" fmla="*/ 1639 w 1985"/>
                <a:gd name="T89" fmla="*/ 295 h 799"/>
                <a:gd name="T90" fmla="*/ 1639 w 1985"/>
                <a:gd name="T91" fmla="*/ 199 h 799"/>
                <a:gd name="T92" fmla="*/ 1669 w 1985"/>
                <a:gd name="T93" fmla="*/ 111 h 799"/>
                <a:gd name="T94" fmla="*/ 1738 w 1985"/>
                <a:gd name="T95" fmla="*/ 69 h 799"/>
                <a:gd name="T96" fmla="*/ 1810 w 1985"/>
                <a:gd name="T97" fmla="*/ 73 h 799"/>
                <a:gd name="T98" fmla="*/ 1879 w 1985"/>
                <a:gd name="T99" fmla="*/ 127 h 799"/>
                <a:gd name="T100" fmla="*/ 1902 w 1985"/>
                <a:gd name="T101" fmla="*/ 207 h 799"/>
                <a:gd name="T102" fmla="*/ 1913 w 1985"/>
                <a:gd name="T103" fmla="*/ 272 h 799"/>
                <a:gd name="T104" fmla="*/ 1879 w 1985"/>
                <a:gd name="T105" fmla="*/ 337 h 799"/>
                <a:gd name="T106" fmla="*/ 1875 w 1985"/>
                <a:gd name="T107" fmla="*/ 398 h 799"/>
                <a:gd name="T108" fmla="*/ 1894 w 1985"/>
                <a:gd name="T109" fmla="*/ 455 h 799"/>
                <a:gd name="T110" fmla="*/ 0 w 1985"/>
                <a:gd name="T111" fmla="*/ 799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85" h="799">
                  <a:moveTo>
                    <a:pt x="0" y="115"/>
                  </a:moveTo>
                  <a:lnTo>
                    <a:pt x="7" y="111"/>
                  </a:lnTo>
                  <a:lnTo>
                    <a:pt x="30" y="107"/>
                  </a:lnTo>
                  <a:lnTo>
                    <a:pt x="49" y="107"/>
                  </a:lnTo>
                  <a:lnTo>
                    <a:pt x="72" y="107"/>
                  </a:lnTo>
                  <a:lnTo>
                    <a:pt x="80" y="107"/>
                  </a:lnTo>
                  <a:lnTo>
                    <a:pt x="91" y="107"/>
                  </a:lnTo>
                  <a:lnTo>
                    <a:pt x="107" y="111"/>
                  </a:lnTo>
                  <a:lnTo>
                    <a:pt x="118" y="115"/>
                  </a:lnTo>
                  <a:lnTo>
                    <a:pt x="126" y="107"/>
                  </a:lnTo>
                  <a:lnTo>
                    <a:pt x="129" y="100"/>
                  </a:lnTo>
                  <a:lnTo>
                    <a:pt x="133" y="92"/>
                  </a:lnTo>
                  <a:lnTo>
                    <a:pt x="141" y="88"/>
                  </a:lnTo>
                  <a:lnTo>
                    <a:pt x="145" y="81"/>
                  </a:lnTo>
                  <a:lnTo>
                    <a:pt x="152" y="77"/>
                  </a:lnTo>
                  <a:lnTo>
                    <a:pt x="156" y="73"/>
                  </a:lnTo>
                  <a:lnTo>
                    <a:pt x="164" y="69"/>
                  </a:lnTo>
                  <a:lnTo>
                    <a:pt x="175" y="65"/>
                  </a:lnTo>
                  <a:lnTo>
                    <a:pt x="187" y="62"/>
                  </a:lnTo>
                  <a:lnTo>
                    <a:pt x="202" y="58"/>
                  </a:lnTo>
                  <a:lnTo>
                    <a:pt x="213" y="58"/>
                  </a:lnTo>
                  <a:lnTo>
                    <a:pt x="225" y="58"/>
                  </a:lnTo>
                  <a:lnTo>
                    <a:pt x="236" y="58"/>
                  </a:lnTo>
                  <a:lnTo>
                    <a:pt x="244" y="58"/>
                  </a:lnTo>
                  <a:lnTo>
                    <a:pt x="255" y="58"/>
                  </a:lnTo>
                  <a:lnTo>
                    <a:pt x="267" y="62"/>
                  </a:lnTo>
                  <a:lnTo>
                    <a:pt x="270" y="62"/>
                  </a:lnTo>
                  <a:lnTo>
                    <a:pt x="274" y="65"/>
                  </a:lnTo>
                  <a:lnTo>
                    <a:pt x="282" y="65"/>
                  </a:lnTo>
                  <a:lnTo>
                    <a:pt x="289" y="69"/>
                  </a:lnTo>
                  <a:lnTo>
                    <a:pt x="293" y="73"/>
                  </a:lnTo>
                  <a:lnTo>
                    <a:pt x="301" y="77"/>
                  </a:lnTo>
                  <a:lnTo>
                    <a:pt x="309" y="85"/>
                  </a:lnTo>
                  <a:lnTo>
                    <a:pt x="312" y="92"/>
                  </a:lnTo>
                  <a:lnTo>
                    <a:pt x="320" y="100"/>
                  </a:lnTo>
                  <a:lnTo>
                    <a:pt x="324" y="111"/>
                  </a:lnTo>
                  <a:lnTo>
                    <a:pt x="331" y="123"/>
                  </a:lnTo>
                  <a:lnTo>
                    <a:pt x="335" y="138"/>
                  </a:lnTo>
                  <a:lnTo>
                    <a:pt x="335" y="153"/>
                  </a:lnTo>
                  <a:lnTo>
                    <a:pt x="339" y="172"/>
                  </a:lnTo>
                  <a:lnTo>
                    <a:pt x="335" y="191"/>
                  </a:lnTo>
                  <a:lnTo>
                    <a:pt x="339" y="218"/>
                  </a:lnTo>
                  <a:lnTo>
                    <a:pt x="339" y="237"/>
                  </a:lnTo>
                  <a:lnTo>
                    <a:pt x="339" y="253"/>
                  </a:lnTo>
                  <a:lnTo>
                    <a:pt x="335" y="264"/>
                  </a:lnTo>
                  <a:lnTo>
                    <a:pt x="335" y="279"/>
                  </a:lnTo>
                  <a:lnTo>
                    <a:pt x="331" y="283"/>
                  </a:lnTo>
                  <a:lnTo>
                    <a:pt x="331" y="291"/>
                  </a:lnTo>
                  <a:lnTo>
                    <a:pt x="335" y="306"/>
                  </a:lnTo>
                  <a:lnTo>
                    <a:pt x="335" y="318"/>
                  </a:lnTo>
                  <a:lnTo>
                    <a:pt x="335" y="325"/>
                  </a:lnTo>
                  <a:lnTo>
                    <a:pt x="335" y="337"/>
                  </a:lnTo>
                  <a:lnTo>
                    <a:pt x="331" y="344"/>
                  </a:lnTo>
                  <a:lnTo>
                    <a:pt x="328" y="360"/>
                  </a:lnTo>
                  <a:lnTo>
                    <a:pt x="324" y="371"/>
                  </a:lnTo>
                  <a:lnTo>
                    <a:pt x="324" y="379"/>
                  </a:lnTo>
                  <a:lnTo>
                    <a:pt x="324" y="386"/>
                  </a:lnTo>
                  <a:lnTo>
                    <a:pt x="328" y="398"/>
                  </a:lnTo>
                  <a:lnTo>
                    <a:pt x="331" y="405"/>
                  </a:lnTo>
                  <a:lnTo>
                    <a:pt x="335" y="390"/>
                  </a:lnTo>
                  <a:lnTo>
                    <a:pt x="339" y="375"/>
                  </a:lnTo>
                  <a:lnTo>
                    <a:pt x="343" y="363"/>
                  </a:lnTo>
                  <a:lnTo>
                    <a:pt x="347" y="348"/>
                  </a:lnTo>
                  <a:lnTo>
                    <a:pt x="354" y="337"/>
                  </a:lnTo>
                  <a:lnTo>
                    <a:pt x="358" y="325"/>
                  </a:lnTo>
                  <a:lnTo>
                    <a:pt x="366" y="314"/>
                  </a:lnTo>
                  <a:lnTo>
                    <a:pt x="369" y="302"/>
                  </a:lnTo>
                  <a:lnTo>
                    <a:pt x="381" y="287"/>
                  </a:lnTo>
                  <a:lnTo>
                    <a:pt x="392" y="272"/>
                  </a:lnTo>
                  <a:lnTo>
                    <a:pt x="404" y="256"/>
                  </a:lnTo>
                  <a:lnTo>
                    <a:pt x="419" y="245"/>
                  </a:lnTo>
                  <a:lnTo>
                    <a:pt x="430" y="237"/>
                  </a:lnTo>
                  <a:lnTo>
                    <a:pt x="438" y="230"/>
                  </a:lnTo>
                  <a:lnTo>
                    <a:pt x="450" y="222"/>
                  </a:lnTo>
                  <a:lnTo>
                    <a:pt x="457" y="218"/>
                  </a:lnTo>
                  <a:lnTo>
                    <a:pt x="469" y="214"/>
                  </a:lnTo>
                  <a:lnTo>
                    <a:pt x="472" y="214"/>
                  </a:lnTo>
                  <a:lnTo>
                    <a:pt x="484" y="211"/>
                  </a:lnTo>
                  <a:lnTo>
                    <a:pt x="507" y="207"/>
                  </a:lnTo>
                  <a:lnTo>
                    <a:pt x="526" y="207"/>
                  </a:lnTo>
                  <a:lnTo>
                    <a:pt x="545" y="207"/>
                  </a:lnTo>
                  <a:lnTo>
                    <a:pt x="556" y="207"/>
                  </a:lnTo>
                  <a:lnTo>
                    <a:pt x="568" y="207"/>
                  </a:lnTo>
                  <a:lnTo>
                    <a:pt x="575" y="207"/>
                  </a:lnTo>
                  <a:lnTo>
                    <a:pt x="587" y="207"/>
                  </a:lnTo>
                  <a:lnTo>
                    <a:pt x="594" y="211"/>
                  </a:lnTo>
                  <a:lnTo>
                    <a:pt x="598" y="211"/>
                  </a:lnTo>
                  <a:lnTo>
                    <a:pt x="606" y="214"/>
                  </a:lnTo>
                  <a:lnTo>
                    <a:pt x="613" y="218"/>
                  </a:lnTo>
                  <a:lnTo>
                    <a:pt x="625" y="226"/>
                  </a:lnTo>
                  <a:lnTo>
                    <a:pt x="636" y="237"/>
                  </a:lnTo>
                  <a:lnTo>
                    <a:pt x="648" y="249"/>
                  </a:lnTo>
                  <a:lnTo>
                    <a:pt x="659" y="264"/>
                  </a:lnTo>
                  <a:lnTo>
                    <a:pt x="671" y="279"/>
                  </a:lnTo>
                  <a:lnTo>
                    <a:pt x="682" y="295"/>
                  </a:lnTo>
                  <a:lnTo>
                    <a:pt x="693" y="314"/>
                  </a:lnTo>
                  <a:lnTo>
                    <a:pt x="701" y="333"/>
                  </a:lnTo>
                  <a:lnTo>
                    <a:pt x="709" y="348"/>
                  </a:lnTo>
                  <a:lnTo>
                    <a:pt x="716" y="367"/>
                  </a:lnTo>
                  <a:lnTo>
                    <a:pt x="720" y="386"/>
                  </a:lnTo>
                  <a:lnTo>
                    <a:pt x="724" y="405"/>
                  </a:lnTo>
                  <a:lnTo>
                    <a:pt x="728" y="417"/>
                  </a:lnTo>
                  <a:lnTo>
                    <a:pt x="728" y="425"/>
                  </a:lnTo>
                  <a:lnTo>
                    <a:pt x="728" y="432"/>
                  </a:lnTo>
                  <a:lnTo>
                    <a:pt x="728" y="444"/>
                  </a:lnTo>
                  <a:lnTo>
                    <a:pt x="724" y="459"/>
                  </a:lnTo>
                  <a:lnTo>
                    <a:pt x="720" y="467"/>
                  </a:lnTo>
                  <a:lnTo>
                    <a:pt x="728" y="467"/>
                  </a:lnTo>
                  <a:lnTo>
                    <a:pt x="739" y="470"/>
                  </a:lnTo>
                  <a:lnTo>
                    <a:pt x="751" y="470"/>
                  </a:lnTo>
                  <a:lnTo>
                    <a:pt x="762" y="470"/>
                  </a:lnTo>
                  <a:lnTo>
                    <a:pt x="762" y="470"/>
                  </a:lnTo>
                  <a:lnTo>
                    <a:pt x="766" y="467"/>
                  </a:lnTo>
                  <a:lnTo>
                    <a:pt x="766" y="459"/>
                  </a:lnTo>
                  <a:lnTo>
                    <a:pt x="766" y="451"/>
                  </a:lnTo>
                  <a:lnTo>
                    <a:pt x="770" y="432"/>
                  </a:lnTo>
                  <a:lnTo>
                    <a:pt x="777" y="413"/>
                  </a:lnTo>
                  <a:lnTo>
                    <a:pt x="781" y="390"/>
                  </a:lnTo>
                  <a:lnTo>
                    <a:pt x="785" y="367"/>
                  </a:lnTo>
                  <a:lnTo>
                    <a:pt x="789" y="352"/>
                  </a:lnTo>
                  <a:lnTo>
                    <a:pt x="793" y="340"/>
                  </a:lnTo>
                  <a:lnTo>
                    <a:pt x="785" y="325"/>
                  </a:lnTo>
                  <a:lnTo>
                    <a:pt x="777" y="306"/>
                  </a:lnTo>
                  <a:lnTo>
                    <a:pt x="773" y="291"/>
                  </a:lnTo>
                  <a:lnTo>
                    <a:pt x="770" y="283"/>
                  </a:lnTo>
                  <a:lnTo>
                    <a:pt x="766" y="276"/>
                  </a:lnTo>
                  <a:lnTo>
                    <a:pt x="762" y="256"/>
                  </a:lnTo>
                  <a:lnTo>
                    <a:pt x="758" y="245"/>
                  </a:lnTo>
                  <a:lnTo>
                    <a:pt x="758" y="234"/>
                  </a:lnTo>
                  <a:lnTo>
                    <a:pt x="758" y="226"/>
                  </a:lnTo>
                  <a:lnTo>
                    <a:pt x="758" y="218"/>
                  </a:lnTo>
                  <a:lnTo>
                    <a:pt x="762" y="211"/>
                  </a:lnTo>
                  <a:lnTo>
                    <a:pt x="766" y="207"/>
                  </a:lnTo>
                  <a:lnTo>
                    <a:pt x="766" y="188"/>
                  </a:lnTo>
                  <a:lnTo>
                    <a:pt x="770" y="169"/>
                  </a:lnTo>
                  <a:lnTo>
                    <a:pt x="770" y="157"/>
                  </a:lnTo>
                  <a:lnTo>
                    <a:pt x="773" y="146"/>
                  </a:lnTo>
                  <a:lnTo>
                    <a:pt x="773" y="134"/>
                  </a:lnTo>
                  <a:lnTo>
                    <a:pt x="777" y="123"/>
                  </a:lnTo>
                  <a:lnTo>
                    <a:pt x="785" y="111"/>
                  </a:lnTo>
                  <a:lnTo>
                    <a:pt x="793" y="100"/>
                  </a:lnTo>
                  <a:lnTo>
                    <a:pt x="796" y="96"/>
                  </a:lnTo>
                  <a:lnTo>
                    <a:pt x="800" y="88"/>
                  </a:lnTo>
                  <a:lnTo>
                    <a:pt x="808" y="81"/>
                  </a:lnTo>
                  <a:lnTo>
                    <a:pt x="812" y="77"/>
                  </a:lnTo>
                  <a:lnTo>
                    <a:pt x="819" y="73"/>
                  </a:lnTo>
                  <a:lnTo>
                    <a:pt x="827" y="65"/>
                  </a:lnTo>
                  <a:lnTo>
                    <a:pt x="834" y="62"/>
                  </a:lnTo>
                  <a:lnTo>
                    <a:pt x="846" y="58"/>
                  </a:lnTo>
                  <a:lnTo>
                    <a:pt x="853" y="54"/>
                  </a:lnTo>
                  <a:lnTo>
                    <a:pt x="865" y="46"/>
                  </a:lnTo>
                  <a:lnTo>
                    <a:pt x="876" y="42"/>
                  </a:lnTo>
                  <a:lnTo>
                    <a:pt x="892" y="39"/>
                  </a:lnTo>
                  <a:lnTo>
                    <a:pt x="903" y="42"/>
                  </a:lnTo>
                  <a:lnTo>
                    <a:pt x="918" y="46"/>
                  </a:lnTo>
                  <a:lnTo>
                    <a:pt x="926" y="50"/>
                  </a:lnTo>
                  <a:lnTo>
                    <a:pt x="937" y="54"/>
                  </a:lnTo>
                  <a:lnTo>
                    <a:pt x="949" y="58"/>
                  </a:lnTo>
                  <a:lnTo>
                    <a:pt x="956" y="65"/>
                  </a:lnTo>
                  <a:lnTo>
                    <a:pt x="964" y="73"/>
                  </a:lnTo>
                  <a:lnTo>
                    <a:pt x="972" y="77"/>
                  </a:lnTo>
                  <a:lnTo>
                    <a:pt x="975" y="85"/>
                  </a:lnTo>
                  <a:lnTo>
                    <a:pt x="983" y="92"/>
                  </a:lnTo>
                  <a:lnTo>
                    <a:pt x="987" y="100"/>
                  </a:lnTo>
                  <a:lnTo>
                    <a:pt x="991" y="107"/>
                  </a:lnTo>
                  <a:lnTo>
                    <a:pt x="995" y="115"/>
                  </a:lnTo>
                  <a:lnTo>
                    <a:pt x="998" y="127"/>
                  </a:lnTo>
                  <a:lnTo>
                    <a:pt x="998" y="134"/>
                  </a:lnTo>
                  <a:lnTo>
                    <a:pt x="1002" y="142"/>
                  </a:lnTo>
                  <a:lnTo>
                    <a:pt x="1002" y="157"/>
                  </a:lnTo>
                  <a:lnTo>
                    <a:pt x="1006" y="176"/>
                  </a:lnTo>
                  <a:lnTo>
                    <a:pt x="1002" y="191"/>
                  </a:lnTo>
                  <a:lnTo>
                    <a:pt x="1002" y="207"/>
                  </a:lnTo>
                  <a:lnTo>
                    <a:pt x="998" y="230"/>
                  </a:lnTo>
                  <a:lnTo>
                    <a:pt x="998" y="245"/>
                  </a:lnTo>
                  <a:lnTo>
                    <a:pt x="1002" y="260"/>
                  </a:lnTo>
                  <a:lnTo>
                    <a:pt x="1002" y="276"/>
                  </a:lnTo>
                  <a:lnTo>
                    <a:pt x="1002" y="279"/>
                  </a:lnTo>
                  <a:lnTo>
                    <a:pt x="1002" y="283"/>
                  </a:lnTo>
                  <a:lnTo>
                    <a:pt x="998" y="287"/>
                  </a:lnTo>
                  <a:lnTo>
                    <a:pt x="998" y="295"/>
                  </a:lnTo>
                  <a:lnTo>
                    <a:pt x="995" y="298"/>
                  </a:lnTo>
                  <a:lnTo>
                    <a:pt x="991" y="306"/>
                  </a:lnTo>
                  <a:lnTo>
                    <a:pt x="983" y="310"/>
                  </a:lnTo>
                  <a:lnTo>
                    <a:pt x="975" y="318"/>
                  </a:lnTo>
                  <a:lnTo>
                    <a:pt x="968" y="325"/>
                  </a:lnTo>
                  <a:lnTo>
                    <a:pt x="960" y="333"/>
                  </a:lnTo>
                  <a:lnTo>
                    <a:pt x="956" y="337"/>
                  </a:lnTo>
                  <a:lnTo>
                    <a:pt x="949" y="348"/>
                  </a:lnTo>
                  <a:lnTo>
                    <a:pt x="945" y="356"/>
                  </a:lnTo>
                  <a:lnTo>
                    <a:pt x="941" y="363"/>
                  </a:lnTo>
                  <a:lnTo>
                    <a:pt x="937" y="371"/>
                  </a:lnTo>
                  <a:lnTo>
                    <a:pt x="934" y="382"/>
                  </a:lnTo>
                  <a:lnTo>
                    <a:pt x="934" y="390"/>
                  </a:lnTo>
                  <a:lnTo>
                    <a:pt x="930" y="398"/>
                  </a:lnTo>
                  <a:lnTo>
                    <a:pt x="930" y="409"/>
                  </a:lnTo>
                  <a:lnTo>
                    <a:pt x="934" y="417"/>
                  </a:lnTo>
                  <a:lnTo>
                    <a:pt x="934" y="425"/>
                  </a:lnTo>
                  <a:lnTo>
                    <a:pt x="934" y="432"/>
                  </a:lnTo>
                  <a:lnTo>
                    <a:pt x="937" y="444"/>
                  </a:lnTo>
                  <a:lnTo>
                    <a:pt x="941" y="451"/>
                  </a:lnTo>
                  <a:lnTo>
                    <a:pt x="945" y="455"/>
                  </a:lnTo>
                  <a:lnTo>
                    <a:pt x="949" y="463"/>
                  </a:lnTo>
                  <a:lnTo>
                    <a:pt x="956" y="467"/>
                  </a:lnTo>
                  <a:lnTo>
                    <a:pt x="960" y="474"/>
                  </a:lnTo>
                  <a:lnTo>
                    <a:pt x="968" y="482"/>
                  </a:lnTo>
                  <a:lnTo>
                    <a:pt x="979" y="486"/>
                  </a:lnTo>
                  <a:lnTo>
                    <a:pt x="987" y="489"/>
                  </a:lnTo>
                  <a:lnTo>
                    <a:pt x="998" y="489"/>
                  </a:lnTo>
                  <a:lnTo>
                    <a:pt x="1006" y="489"/>
                  </a:lnTo>
                  <a:lnTo>
                    <a:pt x="1010" y="493"/>
                  </a:lnTo>
                  <a:lnTo>
                    <a:pt x="1021" y="489"/>
                  </a:lnTo>
                  <a:lnTo>
                    <a:pt x="1036" y="489"/>
                  </a:lnTo>
                  <a:lnTo>
                    <a:pt x="1059" y="493"/>
                  </a:lnTo>
                  <a:lnTo>
                    <a:pt x="1086" y="493"/>
                  </a:lnTo>
                  <a:lnTo>
                    <a:pt x="1101" y="493"/>
                  </a:lnTo>
                  <a:lnTo>
                    <a:pt x="1113" y="497"/>
                  </a:lnTo>
                  <a:lnTo>
                    <a:pt x="1124" y="501"/>
                  </a:lnTo>
                  <a:lnTo>
                    <a:pt x="1139" y="505"/>
                  </a:lnTo>
                  <a:lnTo>
                    <a:pt x="1147" y="512"/>
                  </a:lnTo>
                  <a:lnTo>
                    <a:pt x="1158" y="520"/>
                  </a:lnTo>
                  <a:lnTo>
                    <a:pt x="1162" y="524"/>
                  </a:lnTo>
                  <a:lnTo>
                    <a:pt x="1166" y="528"/>
                  </a:lnTo>
                  <a:lnTo>
                    <a:pt x="1166" y="531"/>
                  </a:lnTo>
                  <a:lnTo>
                    <a:pt x="1170" y="535"/>
                  </a:lnTo>
                  <a:lnTo>
                    <a:pt x="1189" y="528"/>
                  </a:lnTo>
                  <a:lnTo>
                    <a:pt x="1212" y="520"/>
                  </a:lnTo>
                  <a:lnTo>
                    <a:pt x="1238" y="512"/>
                  </a:lnTo>
                  <a:lnTo>
                    <a:pt x="1261" y="501"/>
                  </a:lnTo>
                  <a:lnTo>
                    <a:pt x="1284" y="493"/>
                  </a:lnTo>
                  <a:lnTo>
                    <a:pt x="1299" y="486"/>
                  </a:lnTo>
                  <a:lnTo>
                    <a:pt x="1315" y="482"/>
                  </a:lnTo>
                  <a:lnTo>
                    <a:pt x="1318" y="478"/>
                  </a:lnTo>
                  <a:lnTo>
                    <a:pt x="1322" y="478"/>
                  </a:lnTo>
                  <a:lnTo>
                    <a:pt x="1326" y="474"/>
                  </a:lnTo>
                  <a:lnTo>
                    <a:pt x="1334" y="474"/>
                  </a:lnTo>
                  <a:lnTo>
                    <a:pt x="1345" y="467"/>
                  </a:lnTo>
                  <a:lnTo>
                    <a:pt x="1349" y="463"/>
                  </a:lnTo>
                  <a:lnTo>
                    <a:pt x="1353" y="459"/>
                  </a:lnTo>
                  <a:lnTo>
                    <a:pt x="1357" y="451"/>
                  </a:lnTo>
                  <a:lnTo>
                    <a:pt x="1364" y="447"/>
                  </a:lnTo>
                  <a:lnTo>
                    <a:pt x="1368" y="440"/>
                  </a:lnTo>
                  <a:lnTo>
                    <a:pt x="1372" y="432"/>
                  </a:lnTo>
                  <a:lnTo>
                    <a:pt x="1372" y="421"/>
                  </a:lnTo>
                  <a:lnTo>
                    <a:pt x="1376" y="409"/>
                  </a:lnTo>
                  <a:lnTo>
                    <a:pt x="1376" y="402"/>
                  </a:lnTo>
                  <a:lnTo>
                    <a:pt x="1376" y="394"/>
                  </a:lnTo>
                  <a:lnTo>
                    <a:pt x="1372" y="382"/>
                  </a:lnTo>
                  <a:lnTo>
                    <a:pt x="1372" y="375"/>
                  </a:lnTo>
                  <a:lnTo>
                    <a:pt x="1364" y="363"/>
                  </a:lnTo>
                  <a:lnTo>
                    <a:pt x="1360" y="348"/>
                  </a:lnTo>
                  <a:lnTo>
                    <a:pt x="1353" y="333"/>
                  </a:lnTo>
                  <a:lnTo>
                    <a:pt x="1349" y="329"/>
                  </a:lnTo>
                  <a:lnTo>
                    <a:pt x="1341" y="318"/>
                  </a:lnTo>
                  <a:lnTo>
                    <a:pt x="1322" y="287"/>
                  </a:lnTo>
                  <a:lnTo>
                    <a:pt x="1318" y="279"/>
                  </a:lnTo>
                  <a:lnTo>
                    <a:pt x="1318" y="272"/>
                  </a:lnTo>
                  <a:lnTo>
                    <a:pt x="1315" y="268"/>
                  </a:lnTo>
                  <a:lnTo>
                    <a:pt x="1315" y="260"/>
                  </a:lnTo>
                  <a:lnTo>
                    <a:pt x="1315" y="256"/>
                  </a:lnTo>
                  <a:lnTo>
                    <a:pt x="1315" y="249"/>
                  </a:lnTo>
                  <a:lnTo>
                    <a:pt x="1315" y="249"/>
                  </a:lnTo>
                  <a:lnTo>
                    <a:pt x="1318" y="249"/>
                  </a:lnTo>
                  <a:lnTo>
                    <a:pt x="1322" y="245"/>
                  </a:lnTo>
                  <a:lnTo>
                    <a:pt x="1322" y="245"/>
                  </a:lnTo>
                  <a:lnTo>
                    <a:pt x="1318" y="230"/>
                  </a:lnTo>
                  <a:lnTo>
                    <a:pt x="1315" y="211"/>
                  </a:lnTo>
                  <a:lnTo>
                    <a:pt x="1311" y="195"/>
                  </a:lnTo>
                  <a:lnTo>
                    <a:pt x="1311" y="184"/>
                  </a:lnTo>
                  <a:lnTo>
                    <a:pt x="1307" y="169"/>
                  </a:lnTo>
                  <a:lnTo>
                    <a:pt x="1307" y="153"/>
                  </a:lnTo>
                  <a:lnTo>
                    <a:pt x="1311" y="142"/>
                  </a:lnTo>
                  <a:lnTo>
                    <a:pt x="1311" y="130"/>
                  </a:lnTo>
                  <a:lnTo>
                    <a:pt x="1311" y="119"/>
                  </a:lnTo>
                  <a:lnTo>
                    <a:pt x="1315" y="107"/>
                  </a:lnTo>
                  <a:lnTo>
                    <a:pt x="1318" y="100"/>
                  </a:lnTo>
                  <a:lnTo>
                    <a:pt x="1322" y="88"/>
                  </a:lnTo>
                  <a:lnTo>
                    <a:pt x="1326" y="81"/>
                  </a:lnTo>
                  <a:lnTo>
                    <a:pt x="1330" y="73"/>
                  </a:lnTo>
                  <a:lnTo>
                    <a:pt x="1334" y="65"/>
                  </a:lnTo>
                  <a:lnTo>
                    <a:pt x="1341" y="58"/>
                  </a:lnTo>
                  <a:lnTo>
                    <a:pt x="1353" y="46"/>
                  </a:lnTo>
                  <a:lnTo>
                    <a:pt x="1360" y="35"/>
                  </a:lnTo>
                  <a:lnTo>
                    <a:pt x="1372" y="27"/>
                  </a:lnTo>
                  <a:lnTo>
                    <a:pt x="1383" y="20"/>
                  </a:lnTo>
                  <a:lnTo>
                    <a:pt x="1398" y="12"/>
                  </a:lnTo>
                  <a:lnTo>
                    <a:pt x="1402" y="8"/>
                  </a:lnTo>
                  <a:lnTo>
                    <a:pt x="1410" y="8"/>
                  </a:lnTo>
                  <a:lnTo>
                    <a:pt x="1429" y="4"/>
                  </a:lnTo>
                  <a:lnTo>
                    <a:pt x="1444" y="0"/>
                  </a:lnTo>
                  <a:lnTo>
                    <a:pt x="1456" y="0"/>
                  </a:lnTo>
                  <a:lnTo>
                    <a:pt x="1467" y="4"/>
                  </a:lnTo>
                  <a:lnTo>
                    <a:pt x="1475" y="4"/>
                  </a:lnTo>
                  <a:lnTo>
                    <a:pt x="1482" y="4"/>
                  </a:lnTo>
                  <a:lnTo>
                    <a:pt x="1490" y="8"/>
                  </a:lnTo>
                  <a:lnTo>
                    <a:pt x="1498" y="8"/>
                  </a:lnTo>
                  <a:lnTo>
                    <a:pt x="1509" y="12"/>
                  </a:lnTo>
                  <a:lnTo>
                    <a:pt x="1517" y="20"/>
                  </a:lnTo>
                  <a:lnTo>
                    <a:pt x="1524" y="23"/>
                  </a:lnTo>
                  <a:lnTo>
                    <a:pt x="1532" y="31"/>
                  </a:lnTo>
                  <a:lnTo>
                    <a:pt x="1539" y="39"/>
                  </a:lnTo>
                  <a:lnTo>
                    <a:pt x="1551" y="46"/>
                  </a:lnTo>
                  <a:lnTo>
                    <a:pt x="1555" y="58"/>
                  </a:lnTo>
                  <a:lnTo>
                    <a:pt x="1562" y="69"/>
                  </a:lnTo>
                  <a:lnTo>
                    <a:pt x="1570" y="81"/>
                  </a:lnTo>
                  <a:lnTo>
                    <a:pt x="1578" y="96"/>
                  </a:lnTo>
                  <a:lnTo>
                    <a:pt x="1585" y="111"/>
                  </a:lnTo>
                  <a:lnTo>
                    <a:pt x="1589" y="130"/>
                  </a:lnTo>
                  <a:lnTo>
                    <a:pt x="1593" y="149"/>
                  </a:lnTo>
                  <a:lnTo>
                    <a:pt x="1597" y="169"/>
                  </a:lnTo>
                  <a:lnTo>
                    <a:pt x="1600" y="191"/>
                  </a:lnTo>
                  <a:lnTo>
                    <a:pt x="1608" y="195"/>
                  </a:lnTo>
                  <a:lnTo>
                    <a:pt x="1612" y="199"/>
                  </a:lnTo>
                  <a:lnTo>
                    <a:pt x="1616" y="203"/>
                  </a:lnTo>
                  <a:lnTo>
                    <a:pt x="1616" y="207"/>
                  </a:lnTo>
                  <a:lnTo>
                    <a:pt x="1616" y="214"/>
                  </a:lnTo>
                  <a:lnTo>
                    <a:pt x="1616" y="222"/>
                  </a:lnTo>
                  <a:lnTo>
                    <a:pt x="1616" y="230"/>
                  </a:lnTo>
                  <a:lnTo>
                    <a:pt x="1616" y="234"/>
                  </a:lnTo>
                  <a:lnTo>
                    <a:pt x="1612" y="249"/>
                  </a:lnTo>
                  <a:lnTo>
                    <a:pt x="1604" y="260"/>
                  </a:lnTo>
                  <a:lnTo>
                    <a:pt x="1600" y="268"/>
                  </a:lnTo>
                  <a:lnTo>
                    <a:pt x="1600" y="268"/>
                  </a:lnTo>
                  <a:lnTo>
                    <a:pt x="1597" y="283"/>
                  </a:lnTo>
                  <a:lnTo>
                    <a:pt x="1597" y="321"/>
                  </a:lnTo>
                  <a:lnTo>
                    <a:pt x="1597" y="344"/>
                  </a:lnTo>
                  <a:lnTo>
                    <a:pt x="1600" y="367"/>
                  </a:lnTo>
                  <a:lnTo>
                    <a:pt x="1600" y="375"/>
                  </a:lnTo>
                  <a:lnTo>
                    <a:pt x="1600" y="386"/>
                  </a:lnTo>
                  <a:lnTo>
                    <a:pt x="1604" y="394"/>
                  </a:lnTo>
                  <a:lnTo>
                    <a:pt x="1604" y="402"/>
                  </a:lnTo>
                  <a:lnTo>
                    <a:pt x="1616" y="428"/>
                  </a:lnTo>
                  <a:lnTo>
                    <a:pt x="1627" y="455"/>
                  </a:lnTo>
                  <a:lnTo>
                    <a:pt x="1635" y="463"/>
                  </a:lnTo>
                  <a:lnTo>
                    <a:pt x="1639" y="474"/>
                  </a:lnTo>
                  <a:lnTo>
                    <a:pt x="1642" y="474"/>
                  </a:lnTo>
                  <a:lnTo>
                    <a:pt x="1642" y="478"/>
                  </a:lnTo>
                  <a:lnTo>
                    <a:pt x="1646" y="478"/>
                  </a:lnTo>
                  <a:lnTo>
                    <a:pt x="1646" y="478"/>
                  </a:lnTo>
                  <a:lnTo>
                    <a:pt x="1650" y="478"/>
                  </a:lnTo>
                  <a:lnTo>
                    <a:pt x="1658" y="474"/>
                  </a:lnTo>
                  <a:lnTo>
                    <a:pt x="1665" y="467"/>
                  </a:lnTo>
                  <a:lnTo>
                    <a:pt x="1673" y="459"/>
                  </a:lnTo>
                  <a:lnTo>
                    <a:pt x="1680" y="451"/>
                  </a:lnTo>
                  <a:lnTo>
                    <a:pt x="1688" y="440"/>
                  </a:lnTo>
                  <a:lnTo>
                    <a:pt x="1688" y="436"/>
                  </a:lnTo>
                  <a:lnTo>
                    <a:pt x="1692" y="432"/>
                  </a:lnTo>
                  <a:lnTo>
                    <a:pt x="1692" y="425"/>
                  </a:lnTo>
                  <a:lnTo>
                    <a:pt x="1692" y="421"/>
                  </a:lnTo>
                  <a:lnTo>
                    <a:pt x="1677" y="390"/>
                  </a:lnTo>
                  <a:lnTo>
                    <a:pt x="1673" y="382"/>
                  </a:lnTo>
                  <a:lnTo>
                    <a:pt x="1669" y="371"/>
                  </a:lnTo>
                  <a:lnTo>
                    <a:pt x="1661" y="356"/>
                  </a:lnTo>
                  <a:lnTo>
                    <a:pt x="1658" y="344"/>
                  </a:lnTo>
                  <a:lnTo>
                    <a:pt x="1654" y="337"/>
                  </a:lnTo>
                  <a:lnTo>
                    <a:pt x="1650" y="321"/>
                  </a:lnTo>
                  <a:lnTo>
                    <a:pt x="1646" y="314"/>
                  </a:lnTo>
                  <a:lnTo>
                    <a:pt x="1642" y="306"/>
                  </a:lnTo>
                  <a:lnTo>
                    <a:pt x="1642" y="302"/>
                  </a:lnTo>
                  <a:lnTo>
                    <a:pt x="1639" y="295"/>
                  </a:lnTo>
                  <a:lnTo>
                    <a:pt x="1639" y="283"/>
                  </a:lnTo>
                  <a:lnTo>
                    <a:pt x="1642" y="264"/>
                  </a:lnTo>
                  <a:lnTo>
                    <a:pt x="1642" y="249"/>
                  </a:lnTo>
                  <a:lnTo>
                    <a:pt x="1642" y="245"/>
                  </a:lnTo>
                  <a:lnTo>
                    <a:pt x="1642" y="237"/>
                  </a:lnTo>
                  <a:lnTo>
                    <a:pt x="1642" y="222"/>
                  </a:lnTo>
                  <a:lnTo>
                    <a:pt x="1639" y="211"/>
                  </a:lnTo>
                  <a:lnTo>
                    <a:pt x="1639" y="199"/>
                  </a:lnTo>
                  <a:lnTo>
                    <a:pt x="1642" y="184"/>
                  </a:lnTo>
                  <a:lnTo>
                    <a:pt x="1642" y="169"/>
                  </a:lnTo>
                  <a:lnTo>
                    <a:pt x="1646" y="153"/>
                  </a:lnTo>
                  <a:lnTo>
                    <a:pt x="1654" y="138"/>
                  </a:lnTo>
                  <a:lnTo>
                    <a:pt x="1658" y="134"/>
                  </a:lnTo>
                  <a:lnTo>
                    <a:pt x="1661" y="127"/>
                  </a:lnTo>
                  <a:lnTo>
                    <a:pt x="1665" y="119"/>
                  </a:lnTo>
                  <a:lnTo>
                    <a:pt x="1669" y="111"/>
                  </a:lnTo>
                  <a:lnTo>
                    <a:pt x="1677" y="104"/>
                  </a:lnTo>
                  <a:lnTo>
                    <a:pt x="1684" y="100"/>
                  </a:lnTo>
                  <a:lnTo>
                    <a:pt x="1692" y="92"/>
                  </a:lnTo>
                  <a:lnTo>
                    <a:pt x="1700" y="88"/>
                  </a:lnTo>
                  <a:lnTo>
                    <a:pt x="1707" y="81"/>
                  </a:lnTo>
                  <a:lnTo>
                    <a:pt x="1719" y="77"/>
                  </a:lnTo>
                  <a:lnTo>
                    <a:pt x="1726" y="73"/>
                  </a:lnTo>
                  <a:lnTo>
                    <a:pt x="1738" y="69"/>
                  </a:lnTo>
                  <a:lnTo>
                    <a:pt x="1749" y="69"/>
                  </a:lnTo>
                  <a:lnTo>
                    <a:pt x="1761" y="65"/>
                  </a:lnTo>
                  <a:lnTo>
                    <a:pt x="1768" y="65"/>
                  </a:lnTo>
                  <a:lnTo>
                    <a:pt x="1780" y="65"/>
                  </a:lnTo>
                  <a:lnTo>
                    <a:pt x="1787" y="69"/>
                  </a:lnTo>
                  <a:lnTo>
                    <a:pt x="1795" y="69"/>
                  </a:lnTo>
                  <a:lnTo>
                    <a:pt x="1806" y="69"/>
                  </a:lnTo>
                  <a:lnTo>
                    <a:pt x="1810" y="73"/>
                  </a:lnTo>
                  <a:lnTo>
                    <a:pt x="1818" y="77"/>
                  </a:lnTo>
                  <a:lnTo>
                    <a:pt x="1825" y="77"/>
                  </a:lnTo>
                  <a:lnTo>
                    <a:pt x="1833" y="81"/>
                  </a:lnTo>
                  <a:lnTo>
                    <a:pt x="1841" y="85"/>
                  </a:lnTo>
                  <a:lnTo>
                    <a:pt x="1852" y="96"/>
                  </a:lnTo>
                  <a:lnTo>
                    <a:pt x="1860" y="104"/>
                  </a:lnTo>
                  <a:lnTo>
                    <a:pt x="1871" y="115"/>
                  </a:lnTo>
                  <a:lnTo>
                    <a:pt x="1879" y="127"/>
                  </a:lnTo>
                  <a:lnTo>
                    <a:pt x="1882" y="138"/>
                  </a:lnTo>
                  <a:lnTo>
                    <a:pt x="1890" y="149"/>
                  </a:lnTo>
                  <a:lnTo>
                    <a:pt x="1894" y="165"/>
                  </a:lnTo>
                  <a:lnTo>
                    <a:pt x="1898" y="172"/>
                  </a:lnTo>
                  <a:lnTo>
                    <a:pt x="1898" y="184"/>
                  </a:lnTo>
                  <a:lnTo>
                    <a:pt x="1902" y="195"/>
                  </a:lnTo>
                  <a:lnTo>
                    <a:pt x="1902" y="203"/>
                  </a:lnTo>
                  <a:lnTo>
                    <a:pt x="1902" y="207"/>
                  </a:lnTo>
                  <a:lnTo>
                    <a:pt x="1902" y="211"/>
                  </a:lnTo>
                  <a:lnTo>
                    <a:pt x="1902" y="218"/>
                  </a:lnTo>
                  <a:lnTo>
                    <a:pt x="1902" y="226"/>
                  </a:lnTo>
                  <a:lnTo>
                    <a:pt x="1902" y="234"/>
                  </a:lnTo>
                  <a:lnTo>
                    <a:pt x="1905" y="237"/>
                  </a:lnTo>
                  <a:lnTo>
                    <a:pt x="1905" y="245"/>
                  </a:lnTo>
                  <a:lnTo>
                    <a:pt x="1909" y="256"/>
                  </a:lnTo>
                  <a:lnTo>
                    <a:pt x="1913" y="272"/>
                  </a:lnTo>
                  <a:lnTo>
                    <a:pt x="1909" y="276"/>
                  </a:lnTo>
                  <a:lnTo>
                    <a:pt x="1909" y="283"/>
                  </a:lnTo>
                  <a:lnTo>
                    <a:pt x="1905" y="287"/>
                  </a:lnTo>
                  <a:lnTo>
                    <a:pt x="1902" y="295"/>
                  </a:lnTo>
                  <a:lnTo>
                    <a:pt x="1898" y="302"/>
                  </a:lnTo>
                  <a:lnTo>
                    <a:pt x="1890" y="314"/>
                  </a:lnTo>
                  <a:lnTo>
                    <a:pt x="1882" y="325"/>
                  </a:lnTo>
                  <a:lnTo>
                    <a:pt x="1879" y="337"/>
                  </a:lnTo>
                  <a:lnTo>
                    <a:pt x="1879" y="340"/>
                  </a:lnTo>
                  <a:lnTo>
                    <a:pt x="1875" y="348"/>
                  </a:lnTo>
                  <a:lnTo>
                    <a:pt x="1875" y="356"/>
                  </a:lnTo>
                  <a:lnTo>
                    <a:pt x="1879" y="360"/>
                  </a:lnTo>
                  <a:lnTo>
                    <a:pt x="1875" y="367"/>
                  </a:lnTo>
                  <a:lnTo>
                    <a:pt x="1875" y="371"/>
                  </a:lnTo>
                  <a:lnTo>
                    <a:pt x="1875" y="382"/>
                  </a:lnTo>
                  <a:lnTo>
                    <a:pt x="1875" y="398"/>
                  </a:lnTo>
                  <a:lnTo>
                    <a:pt x="1871" y="405"/>
                  </a:lnTo>
                  <a:lnTo>
                    <a:pt x="1871" y="405"/>
                  </a:lnTo>
                  <a:lnTo>
                    <a:pt x="1875" y="417"/>
                  </a:lnTo>
                  <a:lnTo>
                    <a:pt x="1879" y="432"/>
                  </a:lnTo>
                  <a:lnTo>
                    <a:pt x="1882" y="444"/>
                  </a:lnTo>
                  <a:lnTo>
                    <a:pt x="1886" y="451"/>
                  </a:lnTo>
                  <a:lnTo>
                    <a:pt x="1890" y="455"/>
                  </a:lnTo>
                  <a:lnTo>
                    <a:pt x="1894" y="455"/>
                  </a:lnTo>
                  <a:lnTo>
                    <a:pt x="1894" y="459"/>
                  </a:lnTo>
                  <a:lnTo>
                    <a:pt x="1898" y="459"/>
                  </a:lnTo>
                  <a:lnTo>
                    <a:pt x="1913" y="463"/>
                  </a:lnTo>
                  <a:lnTo>
                    <a:pt x="1943" y="474"/>
                  </a:lnTo>
                  <a:lnTo>
                    <a:pt x="1970" y="482"/>
                  </a:lnTo>
                  <a:lnTo>
                    <a:pt x="1985" y="486"/>
                  </a:lnTo>
                  <a:lnTo>
                    <a:pt x="1982" y="799"/>
                  </a:lnTo>
                  <a:lnTo>
                    <a:pt x="0" y="799"/>
                  </a:lnTo>
                  <a:lnTo>
                    <a:pt x="0" y="115"/>
                  </a:lnTo>
                  <a:close/>
                </a:path>
              </a:pathLst>
            </a:custGeom>
            <a:solidFill>
              <a:srgbClr val="ED7D31"/>
            </a:solidFill>
            <a:ln>
              <a:noFill/>
            </a:ln>
          </p:spPr>
          <p:txBody>
            <a:bodyPr vert="horz" wrap="square" lIns="68580" tIns="34290" rIns="68580" bIns="34290" numCol="1" anchor="t" anchorCtr="0" compatLnSpc="1"/>
            <a:lstStyle/>
            <a:p>
              <a:endParaRPr lang="zh-CN" altLang="en-US" sz="1100">
                <a:cs typeface="+mn-ea"/>
              </a:endParaRPr>
            </a:p>
          </p:txBody>
        </p:sp>
        <p:sp>
          <p:nvSpPr>
            <p:cNvPr id="471" name="Freeform 223"/>
            <p:cNvSpPr/>
            <p:nvPr/>
          </p:nvSpPr>
          <p:spPr bwMode="auto">
            <a:xfrm>
              <a:off x="1632219" y="2281847"/>
              <a:ext cx="584597" cy="395288"/>
            </a:xfrm>
            <a:custGeom>
              <a:avLst/>
              <a:gdLst>
                <a:gd name="T0" fmla="*/ 30 w 491"/>
                <a:gd name="T1" fmla="*/ 30 h 332"/>
                <a:gd name="T2" fmla="*/ 15 w 491"/>
                <a:gd name="T3" fmla="*/ 114 h 332"/>
                <a:gd name="T4" fmla="*/ 0 w 491"/>
                <a:gd name="T5" fmla="*/ 171 h 332"/>
                <a:gd name="T6" fmla="*/ 0 w 491"/>
                <a:gd name="T7" fmla="*/ 198 h 332"/>
                <a:gd name="T8" fmla="*/ 11 w 491"/>
                <a:gd name="T9" fmla="*/ 221 h 332"/>
                <a:gd name="T10" fmla="*/ 30 w 491"/>
                <a:gd name="T11" fmla="*/ 233 h 332"/>
                <a:gd name="T12" fmla="*/ 84 w 491"/>
                <a:gd name="T13" fmla="*/ 248 h 332"/>
                <a:gd name="T14" fmla="*/ 148 w 491"/>
                <a:gd name="T15" fmla="*/ 278 h 332"/>
                <a:gd name="T16" fmla="*/ 167 w 491"/>
                <a:gd name="T17" fmla="*/ 298 h 332"/>
                <a:gd name="T18" fmla="*/ 183 w 491"/>
                <a:gd name="T19" fmla="*/ 324 h 332"/>
                <a:gd name="T20" fmla="*/ 187 w 491"/>
                <a:gd name="T21" fmla="*/ 332 h 332"/>
                <a:gd name="T22" fmla="*/ 309 w 491"/>
                <a:gd name="T23" fmla="*/ 278 h 332"/>
                <a:gd name="T24" fmla="*/ 328 w 491"/>
                <a:gd name="T25" fmla="*/ 229 h 332"/>
                <a:gd name="T26" fmla="*/ 343 w 491"/>
                <a:gd name="T27" fmla="*/ 206 h 332"/>
                <a:gd name="T28" fmla="*/ 377 w 491"/>
                <a:gd name="T29" fmla="*/ 156 h 332"/>
                <a:gd name="T30" fmla="*/ 411 w 491"/>
                <a:gd name="T31" fmla="*/ 118 h 332"/>
                <a:gd name="T32" fmla="*/ 446 w 491"/>
                <a:gd name="T33" fmla="*/ 95 h 332"/>
                <a:gd name="T34" fmla="*/ 491 w 491"/>
                <a:gd name="T35" fmla="*/ 76 h 332"/>
                <a:gd name="T36" fmla="*/ 488 w 491"/>
                <a:gd name="T37" fmla="*/ 57 h 332"/>
                <a:gd name="T38" fmla="*/ 469 w 491"/>
                <a:gd name="T39" fmla="*/ 42 h 332"/>
                <a:gd name="T40" fmla="*/ 423 w 491"/>
                <a:gd name="T41" fmla="*/ 26 h 332"/>
                <a:gd name="T42" fmla="*/ 381 w 491"/>
                <a:gd name="T43" fmla="*/ 22 h 332"/>
                <a:gd name="T44" fmla="*/ 328 w 491"/>
                <a:gd name="T45" fmla="*/ 22 h 332"/>
                <a:gd name="T46" fmla="*/ 293 w 491"/>
                <a:gd name="T47" fmla="*/ 19 h 332"/>
                <a:gd name="T48" fmla="*/ 274 w 491"/>
                <a:gd name="T49" fmla="*/ 11 h 332"/>
                <a:gd name="T50" fmla="*/ 270 w 491"/>
                <a:gd name="T51" fmla="*/ 11 h 332"/>
                <a:gd name="T52" fmla="*/ 259 w 491"/>
                <a:gd name="T53" fmla="*/ 30 h 332"/>
                <a:gd name="T54" fmla="*/ 251 w 491"/>
                <a:gd name="T55" fmla="*/ 80 h 332"/>
                <a:gd name="T56" fmla="*/ 248 w 491"/>
                <a:gd name="T57" fmla="*/ 110 h 332"/>
                <a:gd name="T58" fmla="*/ 236 w 491"/>
                <a:gd name="T59" fmla="*/ 141 h 332"/>
                <a:gd name="T60" fmla="*/ 225 w 491"/>
                <a:gd name="T61" fmla="*/ 171 h 332"/>
                <a:gd name="T62" fmla="*/ 221 w 491"/>
                <a:gd name="T63" fmla="*/ 194 h 332"/>
                <a:gd name="T64" fmla="*/ 217 w 491"/>
                <a:gd name="T65" fmla="*/ 206 h 332"/>
                <a:gd name="T66" fmla="*/ 217 w 491"/>
                <a:gd name="T67" fmla="*/ 206 h 332"/>
                <a:gd name="T68" fmla="*/ 206 w 491"/>
                <a:gd name="T69" fmla="*/ 164 h 332"/>
                <a:gd name="T70" fmla="*/ 198 w 491"/>
                <a:gd name="T71" fmla="*/ 183 h 332"/>
                <a:gd name="T72" fmla="*/ 198 w 491"/>
                <a:gd name="T73" fmla="*/ 225 h 332"/>
                <a:gd name="T74" fmla="*/ 202 w 491"/>
                <a:gd name="T75" fmla="*/ 248 h 332"/>
                <a:gd name="T76" fmla="*/ 206 w 491"/>
                <a:gd name="T77" fmla="*/ 267 h 332"/>
                <a:gd name="T78" fmla="*/ 202 w 491"/>
                <a:gd name="T79" fmla="*/ 282 h 332"/>
                <a:gd name="T80" fmla="*/ 187 w 491"/>
                <a:gd name="T81" fmla="*/ 294 h 332"/>
                <a:gd name="T82" fmla="*/ 175 w 491"/>
                <a:gd name="T83" fmla="*/ 290 h 332"/>
                <a:gd name="T84" fmla="*/ 133 w 491"/>
                <a:gd name="T85" fmla="*/ 259 h 332"/>
                <a:gd name="T86" fmla="*/ 95 w 491"/>
                <a:gd name="T87" fmla="*/ 229 h 332"/>
                <a:gd name="T88" fmla="*/ 84 w 491"/>
                <a:gd name="T89" fmla="*/ 213 h 332"/>
                <a:gd name="T90" fmla="*/ 84 w 491"/>
                <a:gd name="T91" fmla="*/ 171 h 332"/>
                <a:gd name="T92" fmla="*/ 80 w 491"/>
                <a:gd name="T93" fmla="*/ 114 h 332"/>
                <a:gd name="T94" fmla="*/ 76 w 491"/>
                <a:gd name="T95" fmla="*/ 114 h 332"/>
                <a:gd name="T96" fmla="*/ 72 w 491"/>
                <a:gd name="T97" fmla="*/ 126 h 332"/>
                <a:gd name="T98" fmla="*/ 61 w 491"/>
                <a:gd name="T99" fmla="*/ 129 h 332"/>
                <a:gd name="T100" fmla="*/ 53 w 491"/>
                <a:gd name="T101" fmla="*/ 129 h 332"/>
                <a:gd name="T102" fmla="*/ 46 w 491"/>
                <a:gd name="T103" fmla="*/ 118 h 332"/>
                <a:gd name="T104" fmla="*/ 46 w 491"/>
                <a:gd name="T105" fmla="*/ 99 h 332"/>
                <a:gd name="T106" fmla="*/ 68 w 491"/>
                <a:gd name="T107" fmla="*/ 22 h 332"/>
                <a:gd name="T108" fmla="*/ 34 w 491"/>
                <a:gd name="T109"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1" h="332">
                  <a:moveTo>
                    <a:pt x="34" y="0"/>
                  </a:moveTo>
                  <a:lnTo>
                    <a:pt x="34" y="7"/>
                  </a:lnTo>
                  <a:lnTo>
                    <a:pt x="30" y="30"/>
                  </a:lnTo>
                  <a:lnTo>
                    <a:pt x="23" y="57"/>
                  </a:lnTo>
                  <a:lnTo>
                    <a:pt x="19" y="84"/>
                  </a:lnTo>
                  <a:lnTo>
                    <a:pt x="15" y="114"/>
                  </a:lnTo>
                  <a:lnTo>
                    <a:pt x="7" y="141"/>
                  </a:lnTo>
                  <a:lnTo>
                    <a:pt x="4" y="156"/>
                  </a:lnTo>
                  <a:lnTo>
                    <a:pt x="0" y="171"/>
                  </a:lnTo>
                  <a:lnTo>
                    <a:pt x="0" y="183"/>
                  </a:lnTo>
                  <a:lnTo>
                    <a:pt x="0" y="191"/>
                  </a:lnTo>
                  <a:lnTo>
                    <a:pt x="0" y="198"/>
                  </a:lnTo>
                  <a:lnTo>
                    <a:pt x="4" y="206"/>
                  </a:lnTo>
                  <a:lnTo>
                    <a:pt x="7" y="213"/>
                  </a:lnTo>
                  <a:lnTo>
                    <a:pt x="11" y="221"/>
                  </a:lnTo>
                  <a:lnTo>
                    <a:pt x="19" y="229"/>
                  </a:lnTo>
                  <a:lnTo>
                    <a:pt x="23" y="233"/>
                  </a:lnTo>
                  <a:lnTo>
                    <a:pt x="30" y="233"/>
                  </a:lnTo>
                  <a:lnTo>
                    <a:pt x="49" y="236"/>
                  </a:lnTo>
                  <a:lnTo>
                    <a:pt x="65" y="244"/>
                  </a:lnTo>
                  <a:lnTo>
                    <a:pt x="84" y="248"/>
                  </a:lnTo>
                  <a:lnTo>
                    <a:pt x="110" y="259"/>
                  </a:lnTo>
                  <a:lnTo>
                    <a:pt x="137" y="271"/>
                  </a:lnTo>
                  <a:lnTo>
                    <a:pt x="148" y="278"/>
                  </a:lnTo>
                  <a:lnTo>
                    <a:pt x="156" y="286"/>
                  </a:lnTo>
                  <a:lnTo>
                    <a:pt x="164" y="290"/>
                  </a:lnTo>
                  <a:lnTo>
                    <a:pt x="167" y="298"/>
                  </a:lnTo>
                  <a:lnTo>
                    <a:pt x="175" y="305"/>
                  </a:lnTo>
                  <a:lnTo>
                    <a:pt x="183" y="317"/>
                  </a:lnTo>
                  <a:lnTo>
                    <a:pt x="183" y="324"/>
                  </a:lnTo>
                  <a:lnTo>
                    <a:pt x="187" y="328"/>
                  </a:lnTo>
                  <a:lnTo>
                    <a:pt x="187" y="328"/>
                  </a:lnTo>
                  <a:lnTo>
                    <a:pt x="187" y="332"/>
                  </a:lnTo>
                  <a:lnTo>
                    <a:pt x="301" y="328"/>
                  </a:lnTo>
                  <a:lnTo>
                    <a:pt x="305" y="317"/>
                  </a:lnTo>
                  <a:lnTo>
                    <a:pt x="309" y="278"/>
                  </a:lnTo>
                  <a:lnTo>
                    <a:pt x="316" y="259"/>
                  </a:lnTo>
                  <a:lnTo>
                    <a:pt x="324" y="236"/>
                  </a:lnTo>
                  <a:lnTo>
                    <a:pt x="328" y="229"/>
                  </a:lnTo>
                  <a:lnTo>
                    <a:pt x="331" y="217"/>
                  </a:lnTo>
                  <a:lnTo>
                    <a:pt x="339" y="210"/>
                  </a:lnTo>
                  <a:lnTo>
                    <a:pt x="343" y="206"/>
                  </a:lnTo>
                  <a:lnTo>
                    <a:pt x="354" y="191"/>
                  </a:lnTo>
                  <a:lnTo>
                    <a:pt x="366" y="175"/>
                  </a:lnTo>
                  <a:lnTo>
                    <a:pt x="377" y="156"/>
                  </a:lnTo>
                  <a:lnTo>
                    <a:pt x="392" y="137"/>
                  </a:lnTo>
                  <a:lnTo>
                    <a:pt x="404" y="129"/>
                  </a:lnTo>
                  <a:lnTo>
                    <a:pt x="411" y="118"/>
                  </a:lnTo>
                  <a:lnTo>
                    <a:pt x="423" y="110"/>
                  </a:lnTo>
                  <a:lnTo>
                    <a:pt x="434" y="103"/>
                  </a:lnTo>
                  <a:lnTo>
                    <a:pt x="446" y="95"/>
                  </a:lnTo>
                  <a:lnTo>
                    <a:pt x="461" y="87"/>
                  </a:lnTo>
                  <a:lnTo>
                    <a:pt x="476" y="80"/>
                  </a:lnTo>
                  <a:lnTo>
                    <a:pt x="491" y="76"/>
                  </a:lnTo>
                  <a:lnTo>
                    <a:pt x="491" y="68"/>
                  </a:lnTo>
                  <a:lnTo>
                    <a:pt x="491" y="61"/>
                  </a:lnTo>
                  <a:lnTo>
                    <a:pt x="488" y="57"/>
                  </a:lnTo>
                  <a:lnTo>
                    <a:pt x="480" y="49"/>
                  </a:lnTo>
                  <a:lnTo>
                    <a:pt x="472" y="45"/>
                  </a:lnTo>
                  <a:lnTo>
                    <a:pt x="469" y="42"/>
                  </a:lnTo>
                  <a:lnTo>
                    <a:pt x="461" y="38"/>
                  </a:lnTo>
                  <a:lnTo>
                    <a:pt x="450" y="34"/>
                  </a:lnTo>
                  <a:lnTo>
                    <a:pt x="423" y="26"/>
                  </a:lnTo>
                  <a:lnTo>
                    <a:pt x="408" y="22"/>
                  </a:lnTo>
                  <a:lnTo>
                    <a:pt x="400" y="22"/>
                  </a:lnTo>
                  <a:lnTo>
                    <a:pt x="381" y="22"/>
                  </a:lnTo>
                  <a:lnTo>
                    <a:pt x="366" y="22"/>
                  </a:lnTo>
                  <a:lnTo>
                    <a:pt x="347" y="22"/>
                  </a:lnTo>
                  <a:lnTo>
                    <a:pt x="328" y="22"/>
                  </a:lnTo>
                  <a:lnTo>
                    <a:pt x="305" y="19"/>
                  </a:lnTo>
                  <a:lnTo>
                    <a:pt x="297" y="22"/>
                  </a:lnTo>
                  <a:lnTo>
                    <a:pt x="293" y="19"/>
                  </a:lnTo>
                  <a:lnTo>
                    <a:pt x="286" y="19"/>
                  </a:lnTo>
                  <a:lnTo>
                    <a:pt x="282" y="15"/>
                  </a:lnTo>
                  <a:lnTo>
                    <a:pt x="274" y="11"/>
                  </a:lnTo>
                  <a:lnTo>
                    <a:pt x="270" y="7"/>
                  </a:lnTo>
                  <a:lnTo>
                    <a:pt x="270" y="7"/>
                  </a:lnTo>
                  <a:lnTo>
                    <a:pt x="270" y="11"/>
                  </a:lnTo>
                  <a:lnTo>
                    <a:pt x="267" y="15"/>
                  </a:lnTo>
                  <a:lnTo>
                    <a:pt x="263" y="19"/>
                  </a:lnTo>
                  <a:lnTo>
                    <a:pt x="259" y="30"/>
                  </a:lnTo>
                  <a:lnTo>
                    <a:pt x="255" y="42"/>
                  </a:lnTo>
                  <a:lnTo>
                    <a:pt x="251" y="57"/>
                  </a:lnTo>
                  <a:lnTo>
                    <a:pt x="251" y="80"/>
                  </a:lnTo>
                  <a:lnTo>
                    <a:pt x="251" y="91"/>
                  </a:lnTo>
                  <a:lnTo>
                    <a:pt x="251" y="99"/>
                  </a:lnTo>
                  <a:lnTo>
                    <a:pt x="248" y="110"/>
                  </a:lnTo>
                  <a:lnTo>
                    <a:pt x="248" y="118"/>
                  </a:lnTo>
                  <a:lnTo>
                    <a:pt x="244" y="129"/>
                  </a:lnTo>
                  <a:lnTo>
                    <a:pt x="236" y="141"/>
                  </a:lnTo>
                  <a:lnTo>
                    <a:pt x="232" y="152"/>
                  </a:lnTo>
                  <a:lnTo>
                    <a:pt x="228" y="164"/>
                  </a:lnTo>
                  <a:lnTo>
                    <a:pt x="225" y="171"/>
                  </a:lnTo>
                  <a:lnTo>
                    <a:pt x="225" y="175"/>
                  </a:lnTo>
                  <a:lnTo>
                    <a:pt x="221" y="183"/>
                  </a:lnTo>
                  <a:lnTo>
                    <a:pt x="221" y="194"/>
                  </a:lnTo>
                  <a:lnTo>
                    <a:pt x="221" y="198"/>
                  </a:lnTo>
                  <a:lnTo>
                    <a:pt x="221" y="202"/>
                  </a:lnTo>
                  <a:lnTo>
                    <a:pt x="217" y="206"/>
                  </a:lnTo>
                  <a:lnTo>
                    <a:pt x="217" y="206"/>
                  </a:lnTo>
                  <a:lnTo>
                    <a:pt x="217" y="206"/>
                  </a:lnTo>
                  <a:lnTo>
                    <a:pt x="217" y="206"/>
                  </a:lnTo>
                  <a:lnTo>
                    <a:pt x="213" y="198"/>
                  </a:lnTo>
                  <a:lnTo>
                    <a:pt x="209" y="187"/>
                  </a:lnTo>
                  <a:lnTo>
                    <a:pt x="206" y="164"/>
                  </a:lnTo>
                  <a:lnTo>
                    <a:pt x="202" y="149"/>
                  </a:lnTo>
                  <a:lnTo>
                    <a:pt x="198" y="160"/>
                  </a:lnTo>
                  <a:lnTo>
                    <a:pt x="198" y="183"/>
                  </a:lnTo>
                  <a:lnTo>
                    <a:pt x="194" y="198"/>
                  </a:lnTo>
                  <a:lnTo>
                    <a:pt x="194" y="217"/>
                  </a:lnTo>
                  <a:lnTo>
                    <a:pt x="198" y="225"/>
                  </a:lnTo>
                  <a:lnTo>
                    <a:pt x="198" y="233"/>
                  </a:lnTo>
                  <a:lnTo>
                    <a:pt x="198" y="240"/>
                  </a:lnTo>
                  <a:lnTo>
                    <a:pt x="202" y="248"/>
                  </a:lnTo>
                  <a:lnTo>
                    <a:pt x="206" y="255"/>
                  </a:lnTo>
                  <a:lnTo>
                    <a:pt x="206" y="263"/>
                  </a:lnTo>
                  <a:lnTo>
                    <a:pt x="206" y="267"/>
                  </a:lnTo>
                  <a:lnTo>
                    <a:pt x="206" y="275"/>
                  </a:lnTo>
                  <a:lnTo>
                    <a:pt x="202" y="278"/>
                  </a:lnTo>
                  <a:lnTo>
                    <a:pt x="202" y="282"/>
                  </a:lnTo>
                  <a:lnTo>
                    <a:pt x="198" y="286"/>
                  </a:lnTo>
                  <a:lnTo>
                    <a:pt x="198" y="290"/>
                  </a:lnTo>
                  <a:lnTo>
                    <a:pt x="187" y="294"/>
                  </a:lnTo>
                  <a:lnTo>
                    <a:pt x="187" y="298"/>
                  </a:lnTo>
                  <a:lnTo>
                    <a:pt x="183" y="294"/>
                  </a:lnTo>
                  <a:lnTo>
                    <a:pt x="175" y="290"/>
                  </a:lnTo>
                  <a:lnTo>
                    <a:pt x="164" y="278"/>
                  </a:lnTo>
                  <a:lnTo>
                    <a:pt x="148" y="271"/>
                  </a:lnTo>
                  <a:lnTo>
                    <a:pt x="133" y="259"/>
                  </a:lnTo>
                  <a:lnTo>
                    <a:pt x="114" y="248"/>
                  </a:lnTo>
                  <a:lnTo>
                    <a:pt x="103" y="236"/>
                  </a:lnTo>
                  <a:lnTo>
                    <a:pt x="95" y="229"/>
                  </a:lnTo>
                  <a:lnTo>
                    <a:pt x="87" y="225"/>
                  </a:lnTo>
                  <a:lnTo>
                    <a:pt x="87" y="221"/>
                  </a:lnTo>
                  <a:lnTo>
                    <a:pt x="84" y="213"/>
                  </a:lnTo>
                  <a:lnTo>
                    <a:pt x="84" y="210"/>
                  </a:lnTo>
                  <a:lnTo>
                    <a:pt x="84" y="194"/>
                  </a:lnTo>
                  <a:lnTo>
                    <a:pt x="84" y="171"/>
                  </a:lnTo>
                  <a:lnTo>
                    <a:pt x="80" y="145"/>
                  </a:lnTo>
                  <a:lnTo>
                    <a:pt x="80" y="122"/>
                  </a:lnTo>
                  <a:lnTo>
                    <a:pt x="80" y="114"/>
                  </a:lnTo>
                  <a:lnTo>
                    <a:pt x="80" y="110"/>
                  </a:lnTo>
                  <a:lnTo>
                    <a:pt x="76" y="110"/>
                  </a:lnTo>
                  <a:lnTo>
                    <a:pt x="76" y="114"/>
                  </a:lnTo>
                  <a:lnTo>
                    <a:pt x="76" y="118"/>
                  </a:lnTo>
                  <a:lnTo>
                    <a:pt x="72" y="122"/>
                  </a:lnTo>
                  <a:lnTo>
                    <a:pt x="72" y="126"/>
                  </a:lnTo>
                  <a:lnTo>
                    <a:pt x="68" y="129"/>
                  </a:lnTo>
                  <a:lnTo>
                    <a:pt x="65" y="129"/>
                  </a:lnTo>
                  <a:lnTo>
                    <a:pt x="61" y="129"/>
                  </a:lnTo>
                  <a:lnTo>
                    <a:pt x="57" y="129"/>
                  </a:lnTo>
                  <a:lnTo>
                    <a:pt x="53" y="129"/>
                  </a:lnTo>
                  <a:lnTo>
                    <a:pt x="53" y="129"/>
                  </a:lnTo>
                  <a:lnTo>
                    <a:pt x="49" y="126"/>
                  </a:lnTo>
                  <a:lnTo>
                    <a:pt x="46" y="122"/>
                  </a:lnTo>
                  <a:lnTo>
                    <a:pt x="46" y="118"/>
                  </a:lnTo>
                  <a:lnTo>
                    <a:pt x="46" y="114"/>
                  </a:lnTo>
                  <a:lnTo>
                    <a:pt x="46" y="107"/>
                  </a:lnTo>
                  <a:lnTo>
                    <a:pt x="46" y="99"/>
                  </a:lnTo>
                  <a:lnTo>
                    <a:pt x="49" y="87"/>
                  </a:lnTo>
                  <a:lnTo>
                    <a:pt x="57" y="53"/>
                  </a:lnTo>
                  <a:lnTo>
                    <a:pt x="68" y="22"/>
                  </a:lnTo>
                  <a:lnTo>
                    <a:pt x="72" y="3"/>
                  </a:lnTo>
                  <a:lnTo>
                    <a:pt x="76" y="0"/>
                  </a:lnTo>
                  <a:lnTo>
                    <a:pt x="34" y="0"/>
                  </a:lnTo>
                  <a:close/>
                </a:path>
              </a:pathLst>
            </a:custGeom>
            <a:solidFill>
              <a:srgbClr val="C55A11"/>
            </a:solidFill>
            <a:ln>
              <a:noFill/>
            </a:ln>
          </p:spPr>
          <p:txBody>
            <a:bodyPr vert="horz" wrap="square" lIns="68580" tIns="34290" rIns="68580" bIns="34290" numCol="1" anchor="t" anchorCtr="0" compatLnSpc="1"/>
            <a:lstStyle/>
            <a:p>
              <a:endParaRPr lang="zh-CN" altLang="en-US" sz="1100">
                <a:cs typeface="+mn-ea"/>
              </a:endParaRPr>
            </a:p>
          </p:txBody>
        </p:sp>
        <p:sp>
          <p:nvSpPr>
            <p:cNvPr id="472" name="Freeform 224"/>
            <p:cNvSpPr/>
            <p:nvPr/>
          </p:nvSpPr>
          <p:spPr bwMode="auto">
            <a:xfrm>
              <a:off x="1800098" y="2049675"/>
              <a:ext cx="77390" cy="35719"/>
            </a:xfrm>
            <a:custGeom>
              <a:avLst/>
              <a:gdLst>
                <a:gd name="T0" fmla="*/ 4 w 65"/>
                <a:gd name="T1" fmla="*/ 4 h 30"/>
                <a:gd name="T2" fmla="*/ 11 w 65"/>
                <a:gd name="T3" fmla="*/ 4 h 30"/>
                <a:gd name="T4" fmla="*/ 26 w 65"/>
                <a:gd name="T5" fmla="*/ 0 h 30"/>
                <a:gd name="T6" fmla="*/ 34 w 65"/>
                <a:gd name="T7" fmla="*/ 0 h 30"/>
                <a:gd name="T8" fmla="*/ 38 w 65"/>
                <a:gd name="T9" fmla="*/ 0 h 30"/>
                <a:gd name="T10" fmla="*/ 42 w 65"/>
                <a:gd name="T11" fmla="*/ 0 h 30"/>
                <a:gd name="T12" fmla="*/ 46 w 65"/>
                <a:gd name="T13" fmla="*/ 4 h 30"/>
                <a:gd name="T14" fmla="*/ 49 w 65"/>
                <a:gd name="T15" fmla="*/ 4 h 30"/>
                <a:gd name="T16" fmla="*/ 53 w 65"/>
                <a:gd name="T17" fmla="*/ 7 h 30"/>
                <a:gd name="T18" fmla="*/ 57 w 65"/>
                <a:gd name="T19" fmla="*/ 11 h 30"/>
                <a:gd name="T20" fmla="*/ 61 w 65"/>
                <a:gd name="T21" fmla="*/ 19 h 30"/>
                <a:gd name="T22" fmla="*/ 61 w 65"/>
                <a:gd name="T23" fmla="*/ 23 h 30"/>
                <a:gd name="T24" fmla="*/ 65 w 65"/>
                <a:gd name="T25" fmla="*/ 26 h 30"/>
                <a:gd name="T26" fmla="*/ 65 w 65"/>
                <a:gd name="T27" fmla="*/ 30 h 30"/>
                <a:gd name="T28" fmla="*/ 61 w 65"/>
                <a:gd name="T29" fmla="*/ 30 h 30"/>
                <a:gd name="T30" fmla="*/ 57 w 65"/>
                <a:gd name="T31" fmla="*/ 30 h 30"/>
                <a:gd name="T32" fmla="*/ 57 w 65"/>
                <a:gd name="T33" fmla="*/ 30 h 30"/>
                <a:gd name="T34" fmla="*/ 53 w 65"/>
                <a:gd name="T35" fmla="*/ 26 h 30"/>
                <a:gd name="T36" fmla="*/ 42 w 65"/>
                <a:gd name="T37" fmla="*/ 19 h 30"/>
                <a:gd name="T38" fmla="*/ 34 w 65"/>
                <a:gd name="T39" fmla="*/ 19 h 30"/>
                <a:gd name="T40" fmla="*/ 26 w 65"/>
                <a:gd name="T41" fmla="*/ 19 h 30"/>
                <a:gd name="T42" fmla="*/ 23 w 65"/>
                <a:gd name="T43" fmla="*/ 19 h 30"/>
                <a:gd name="T44" fmla="*/ 15 w 65"/>
                <a:gd name="T45" fmla="*/ 19 h 30"/>
                <a:gd name="T46" fmla="*/ 11 w 65"/>
                <a:gd name="T47" fmla="*/ 19 h 30"/>
                <a:gd name="T48" fmla="*/ 7 w 65"/>
                <a:gd name="T49" fmla="*/ 23 h 30"/>
                <a:gd name="T50" fmla="*/ 0 w 65"/>
                <a:gd name="T51" fmla="*/ 19 h 30"/>
                <a:gd name="T52" fmla="*/ 0 w 65"/>
                <a:gd name="T53" fmla="*/ 19 h 30"/>
                <a:gd name="T54" fmla="*/ 0 w 65"/>
                <a:gd name="T55" fmla="*/ 15 h 30"/>
                <a:gd name="T56" fmla="*/ 0 w 65"/>
                <a:gd name="T57" fmla="*/ 11 h 30"/>
                <a:gd name="T58" fmla="*/ 4 w 65"/>
                <a:gd name="T59" fmla="*/ 7 h 30"/>
                <a:gd name="T60" fmla="*/ 4 w 65"/>
                <a:gd name="T61"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5" h="30">
                  <a:moveTo>
                    <a:pt x="4" y="4"/>
                  </a:moveTo>
                  <a:lnTo>
                    <a:pt x="11" y="4"/>
                  </a:lnTo>
                  <a:lnTo>
                    <a:pt x="26" y="0"/>
                  </a:lnTo>
                  <a:lnTo>
                    <a:pt x="34" y="0"/>
                  </a:lnTo>
                  <a:lnTo>
                    <a:pt x="38" y="0"/>
                  </a:lnTo>
                  <a:lnTo>
                    <a:pt x="42" y="0"/>
                  </a:lnTo>
                  <a:lnTo>
                    <a:pt x="46" y="4"/>
                  </a:lnTo>
                  <a:lnTo>
                    <a:pt x="49" y="4"/>
                  </a:lnTo>
                  <a:lnTo>
                    <a:pt x="53" y="7"/>
                  </a:lnTo>
                  <a:lnTo>
                    <a:pt x="57" y="11"/>
                  </a:lnTo>
                  <a:lnTo>
                    <a:pt x="61" y="19"/>
                  </a:lnTo>
                  <a:lnTo>
                    <a:pt x="61" y="23"/>
                  </a:lnTo>
                  <a:lnTo>
                    <a:pt x="65" y="26"/>
                  </a:lnTo>
                  <a:lnTo>
                    <a:pt x="65" y="30"/>
                  </a:lnTo>
                  <a:lnTo>
                    <a:pt x="61" y="30"/>
                  </a:lnTo>
                  <a:lnTo>
                    <a:pt x="57" y="30"/>
                  </a:lnTo>
                  <a:lnTo>
                    <a:pt x="57" y="30"/>
                  </a:lnTo>
                  <a:lnTo>
                    <a:pt x="53" y="26"/>
                  </a:lnTo>
                  <a:lnTo>
                    <a:pt x="42" y="19"/>
                  </a:lnTo>
                  <a:lnTo>
                    <a:pt x="34" y="19"/>
                  </a:lnTo>
                  <a:lnTo>
                    <a:pt x="26" y="19"/>
                  </a:lnTo>
                  <a:lnTo>
                    <a:pt x="23" y="19"/>
                  </a:lnTo>
                  <a:lnTo>
                    <a:pt x="15" y="19"/>
                  </a:lnTo>
                  <a:lnTo>
                    <a:pt x="11" y="19"/>
                  </a:lnTo>
                  <a:lnTo>
                    <a:pt x="7" y="23"/>
                  </a:lnTo>
                  <a:lnTo>
                    <a:pt x="0" y="19"/>
                  </a:lnTo>
                  <a:lnTo>
                    <a:pt x="0" y="19"/>
                  </a:lnTo>
                  <a:lnTo>
                    <a:pt x="0" y="15"/>
                  </a:lnTo>
                  <a:lnTo>
                    <a:pt x="0" y="11"/>
                  </a:lnTo>
                  <a:lnTo>
                    <a:pt x="4" y="7"/>
                  </a:lnTo>
                  <a:lnTo>
                    <a:pt x="4" y="4"/>
                  </a:lnTo>
                  <a:close/>
                </a:path>
              </a:pathLst>
            </a:custGeom>
            <a:solidFill>
              <a:srgbClr val="F4B183"/>
            </a:solidFill>
            <a:ln>
              <a:noFill/>
            </a:ln>
          </p:spPr>
          <p:txBody>
            <a:bodyPr vert="horz" wrap="square" lIns="68580" tIns="34290" rIns="68580" bIns="34290" numCol="1" anchor="t" anchorCtr="0" compatLnSpc="1"/>
            <a:lstStyle/>
            <a:p>
              <a:endParaRPr lang="zh-CN" altLang="en-US" sz="1100">
                <a:cs typeface="+mn-ea"/>
              </a:endParaRPr>
            </a:p>
          </p:txBody>
        </p:sp>
        <p:sp>
          <p:nvSpPr>
            <p:cNvPr id="473" name="Freeform 225"/>
            <p:cNvSpPr/>
            <p:nvPr/>
          </p:nvSpPr>
          <p:spPr bwMode="auto">
            <a:xfrm>
              <a:off x="815451" y="2217554"/>
              <a:ext cx="376238" cy="459581"/>
            </a:xfrm>
            <a:custGeom>
              <a:avLst/>
              <a:gdLst>
                <a:gd name="T0" fmla="*/ 145 w 316"/>
                <a:gd name="T1" fmla="*/ 0 h 386"/>
                <a:gd name="T2" fmla="*/ 148 w 316"/>
                <a:gd name="T3" fmla="*/ 12 h 386"/>
                <a:gd name="T4" fmla="*/ 164 w 316"/>
                <a:gd name="T5" fmla="*/ 34 h 386"/>
                <a:gd name="T6" fmla="*/ 171 w 316"/>
                <a:gd name="T7" fmla="*/ 50 h 386"/>
                <a:gd name="T8" fmla="*/ 183 w 316"/>
                <a:gd name="T9" fmla="*/ 61 h 386"/>
                <a:gd name="T10" fmla="*/ 187 w 316"/>
                <a:gd name="T11" fmla="*/ 65 h 386"/>
                <a:gd name="T12" fmla="*/ 190 w 316"/>
                <a:gd name="T13" fmla="*/ 73 h 386"/>
                <a:gd name="T14" fmla="*/ 194 w 316"/>
                <a:gd name="T15" fmla="*/ 76 h 386"/>
                <a:gd name="T16" fmla="*/ 198 w 316"/>
                <a:gd name="T17" fmla="*/ 76 h 386"/>
                <a:gd name="T18" fmla="*/ 225 w 316"/>
                <a:gd name="T19" fmla="*/ 92 h 386"/>
                <a:gd name="T20" fmla="*/ 263 w 316"/>
                <a:gd name="T21" fmla="*/ 115 h 386"/>
                <a:gd name="T22" fmla="*/ 274 w 316"/>
                <a:gd name="T23" fmla="*/ 122 h 386"/>
                <a:gd name="T24" fmla="*/ 282 w 316"/>
                <a:gd name="T25" fmla="*/ 126 h 386"/>
                <a:gd name="T26" fmla="*/ 293 w 316"/>
                <a:gd name="T27" fmla="*/ 134 h 386"/>
                <a:gd name="T28" fmla="*/ 297 w 316"/>
                <a:gd name="T29" fmla="*/ 141 h 386"/>
                <a:gd name="T30" fmla="*/ 305 w 316"/>
                <a:gd name="T31" fmla="*/ 149 h 386"/>
                <a:gd name="T32" fmla="*/ 309 w 316"/>
                <a:gd name="T33" fmla="*/ 153 h 386"/>
                <a:gd name="T34" fmla="*/ 312 w 316"/>
                <a:gd name="T35" fmla="*/ 161 h 386"/>
                <a:gd name="T36" fmla="*/ 312 w 316"/>
                <a:gd name="T37" fmla="*/ 164 h 386"/>
                <a:gd name="T38" fmla="*/ 312 w 316"/>
                <a:gd name="T39" fmla="*/ 180 h 386"/>
                <a:gd name="T40" fmla="*/ 316 w 316"/>
                <a:gd name="T41" fmla="*/ 191 h 386"/>
                <a:gd name="T42" fmla="*/ 316 w 316"/>
                <a:gd name="T43" fmla="*/ 210 h 386"/>
                <a:gd name="T44" fmla="*/ 316 w 316"/>
                <a:gd name="T45" fmla="*/ 225 h 386"/>
                <a:gd name="T46" fmla="*/ 312 w 316"/>
                <a:gd name="T47" fmla="*/ 245 h 386"/>
                <a:gd name="T48" fmla="*/ 312 w 316"/>
                <a:gd name="T49" fmla="*/ 264 h 386"/>
                <a:gd name="T50" fmla="*/ 312 w 316"/>
                <a:gd name="T51" fmla="*/ 283 h 386"/>
                <a:gd name="T52" fmla="*/ 312 w 316"/>
                <a:gd name="T53" fmla="*/ 306 h 386"/>
                <a:gd name="T54" fmla="*/ 309 w 316"/>
                <a:gd name="T55" fmla="*/ 340 h 386"/>
                <a:gd name="T56" fmla="*/ 305 w 316"/>
                <a:gd name="T57" fmla="*/ 367 h 386"/>
                <a:gd name="T58" fmla="*/ 301 w 316"/>
                <a:gd name="T59" fmla="*/ 382 h 386"/>
                <a:gd name="T60" fmla="*/ 301 w 316"/>
                <a:gd name="T61" fmla="*/ 386 h 386"/>
                <a:gd name="T62" fmla="*/ 0 w 316"/>
                <a:gd name="T63" fmla="*/ 382 h 386"/>
                <a:gd name="T64" fmla="*/ 0 w 316"/>
                <a:gd name="T65" fmla="*/ 61 h 386"/>
                <a:gd name="T66" fmla="*/ 4 w 316"/>
                <a:gd name="T67" fmla="*/ 57 h 386"/>
                <a:gd name="T68" fmla="*/ 15 w 316"/>
                <a:gd name="T69" fmla="*/ 50 h 386"/>
                <a:gd name="T70" fmla="*/ 23 w 316"/>
                <a:gd name="T71" fmla="*/ 46 h 386"/>
                <a:gd name="T72" fmla="*/ 30 w 316"/>
                <a:gd name="T73" fmla="*/ 42 h 386"/>
                <a:gd name="T74" fmla="*/ 34 w 316"/>
                <a:gd name="T75" fmla="*/ 42 h 386"/>
                <a:gd name="T76" fmla="*/ 42 w 316"/>
                <a:gd name="T77" fmla="*/ 42 h 386"/>
                <a:gd name="T78" fmla="*/ 46 w 316"/>
                <a:gd name="T79" fmla="*/ 42 h 386"/>
                <a:gd name="T80" fmla="*/ 53 w 316"/>
                <a:gd name="T81" fmla="*/ 42 h 386"/>
                <a:gd name="T82" fmla="*/ 76 w 316"/>
                <a:gd name="T83" fmla="*/ 50 h 386"/>
                <a:gd name="T84" fmla="*/ 95 w 316"/>
                <a:gd name="T85" fmla="*/ 54 h 386"/>
                <a:gd name="T86" fmla="*/ 103 w 316"/>
                <a:gd name="T87" fmla="*/ 54 h 386"/>
                <a:gd name="T88" fmla="*/ 110 w 316"/>
                <a:gd name="T89" fmla="*/ 54 h 386"/>
                <a:gd name="T90" fmla="*/ 114 w 316"/>
                <a:gd name="T91" fmla="*/ 54 h 386"/>
                <a:gd name="T92" fmla="*/ 114 w 316"/>
                <a:gd name="T93" fmla="*/ 50 h 386"/>
                <a:gd name="T94" fmla="*/ 118 w 316"/>
                <a:gd name="T95" fmla="*/ 50 h 386"/>
                <a:gd name="T96" fmla="*/ 118 w 316"/>
                <a:gd name="T97" fmla="*/ 46 h 386"/>
                <a:gd name="T98" fmla="*/ 126 w 316"/>
                <a:gd name="T99" fmla="*/ 34 h 386"/>
                <a:gd name="T100" fmla="*/ 133 w 316"/>
                <a:gd name="T101" fmla="*/ 19 h 386"/>
                <a:gd name="T102" fmla="*/ 141 w 316"/>
                <a:gd name="T103" fmla="*/ 4 h 386"/>
                <a:gd name="T104" fmla="*/ 145 w 316"/>
                <a:gd name="T10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6" h="386">
                  <a:moveTo>
                    <a:pt x="145" y="0"/>
                  </a:moveTo>
                  <a:lnTo>
                    <a:pt x="148" y="12"/>
                  </a:lnTo>
                  <a:lnTo>
                    <a:pt x="164" y="34"/>
                  </a:lnTo>
                  <a:lnTo>
                    <a:pt x="171" y="50"/>
                  </a:lnTo>
                  <a:lnTo>
                    <a:pt x="183" y="61"/>
                  </a:lnTo>
                  <a:lnTo>
                    <a:pt x="187" y="65"/>
                  </a:lnTo>
                  <a:lnTo>
                    <a:pt x="190" y="73"/>
                  </a:lnTo>
                  <a:lnTo>
                    <a:pt x="194" y="76"/>
                  </a:lnTo>
                  <a:lnTo>
                    <a:pt x="198" y="76"/>
                  </a:lnTo>
                  <a:lnTo>
                    <a:pt x="225" y="92"/>
                  </a:lnTo>
                  <a:lnTo>
                    <a:pt x="263" y="115"/>
                  </a:lnTo>
                  <a:lnTo>
                    <a:pt x="274" y="122"/>
                  </a:lnTo>
                  <a:lnTo>
                    <a:pt x="282" y="126"/>
                  </a:lnTo>
                  <a:lnTo>
                    <a:pt x="293" y="134"/>
                  </a:lnTo>
                  <a:lnTo>
                    <a:pt x="297" y="141"/>
                  </a:lnTo>
                  <a:lnTo>
                    <a:pt x="305" y="149"/>
                  </a:lnTo>
                  <a:lnTo>
                    <a:pt x="309" y="153"/>
                  </a:lnTo>
                  <a:lnTo>
                    <a:pt x="312" y="161"/>
                  </a:lnTo>
                  <a:lnTo>
                    <a:pt x="312" y="164"/>
                  </a:lnTo>
                  <a:lnTo>
                    <a:pt x="312" y="180"/>
                  </a:lnTo>
                  <a:lnTo>
                    <a:pt x="316" y="191"/>
                  </a:lnTo>
                  <a:lnTo>
                    <a:pt x="316" y="210"/>
                  </a:lnTo>
                  <a:lnTo>
                    <a:pt x="316" y="225"/>
                  </a:lnTo>
                  <a:lnTo>
                    <a:pt x="312" y="245"/>
                  </a:lnTo>
                  <a:lnTo>
                    <a:pt x="312" y="264"/>
                  </a:lnTo>
                  <a:lnTo>
                    <a:pt x="312" y="283"/>
                  </a:lnTo>
                  <a:lnTo>
                    <a:pt x="312" y="306"/>
                  </a:lnTo>
                  <a:lnTo>
                    <a:pt x="309" y="340"/>
                  </a:lnTo>
                  <a:lnTo>
                    <a:pt x="305" y="367"/>
                  </a:lnTo>
                  <a:lnTo>
                    <a:pt x="301" y="382"/>
                  </a:lnTo>
                  <a:lnTo>
                    <a:pt x="301" y="386"/>
                  </a:lnTo>
                  <a:lnTo>
                    <a:pt x="0" y="382"/>
                  </a:lnTo>
                  <a:lnTo>
                    <a:pt x="0" y="61"/>
                  </a:lnTo>
                  <a:lnTo>
                    <a:pt x="4" y="57"/>
                  </a:lnTo>
                  <a:lnTo>
                    <a:pt x="15" y="50"/>
                  </a:lnTo>
                  <a:lnTo>
                    <a:pt x="23" y="46"/>
                  </a:lnTo>
                  <a:lnTo>
                    <a:pt x="30" y="42"/>
                  </a:lnTo>
                  <a:lnTo>
                    <a:pt x="34" y="42"/>
                  </a:lnTo>
                  <a:lnTo>
                    <a:pt x="42" y="42"/>
                  </a:lnTo>
                  <a:lnTo>
                    <a:pt x="46" y="42"/>
                  </a:lnTo>
                  <a:lnTo>
                    <a:pt x="53" y="42"/>
                  </a:lnTo>
                  <a:lnTo>
                    <a:pt x="76" y="50"/>
                  </a:lnTo>
                  <a:lnTo>
                    <a:pt x="95" y="54"/>
                  </a:lnTo>
                  <a:lnTo>
                    <a:pt x="103" y="54"/>
                  </a:lnTo>
                  <a:lnTo>
                    <a:pt x="110" y="54"/>
                  </a:lnTo>
                  <a:lnTo>
                    <a:pt x="114" y="54"/>
                  </a:lnTo>
                  <a:lnTo>
                    <a:pt x="114" y="50"/>
                  </a:lnTo>
                  <a:lnTo>
                    <a:pt x="118" y="50"/>
                  </a:lnTo>
                  <a:lnTo>
                    <a:pt x="118" y="46"/>
                  </a:lnTo>
                  <a:lnTo>
                    <a:pt x="126" y="34"/>
                  </a:lnTo>
                  <a:lnTo>
                    <a:pt x="133" y="19"/>
                  </a:lnTo>
                  <a:lnTo>
                    <a:pt x="141" y="4"/>
                  </a:lnTo>
                  <a:lnTo>
                    <a:pt x="145" y="0"/>
                  </a:lnTo>
                  <a:close/>
                </a:path>
              </a:pathLst>
            </a:custGeom>
            <a:solidFill>
              <a:schemeClr val="accent2">
                <a:lumMod val="75000"/>
              </a:schemeClr>
            </a:solidFill>
            <a:ln>
              <a:noFill/>
            </a:ln>
          </p:spPr>
          <p:txBody>
            <a:bodyPr vert="horz" wrap="square" lIns="68580" tIns="34290" rIns="68580" bIns="34290" numCol="1" anchor="t" anchorCtr="0" compatLnSpc="1"/>
            <a:lstStyle/>
            <a:p>
              <a:endParaRPr lang="zh-CN" altLang="en-US" sz="1100">
                <a:cs typeface="+mn-ea"/>
              </a:endParaRPr>
            </a:p>
          </p:txBody>
        </p:sp>
        <p:sp>
          <p:nvSpPr>
            <p:cNvPr id="474" name="Freeform 226"/>
            <p:cNvSpPr/>
            <p:nvPr/>
          </p:nvSpPr>
          <p:spPr bwMode="auto">
            <a:xfrm>
              <a:off x="1981073" y="2180643"/>
              <a:ext cx="1197769" cy="506016"/>
            </a:xfrm>
            <a:custGeom>
              <a:avLst/>
              <a:gdLst>
                <a:gd name="T0" fmla="*/ 4 w 1006"/>
                <a:gd name="T1" fmla="*/ 398 h 425"/>
                <a:gd name="T2" fmla="*/ 19 w 1006"/>
                <a:gd name="T3" fmla="*/ 340 h 425"/>
                <a:gd name="T4" fmla="*/ 35 w 1006"/>
                <a:gd name="T5" fmla="*/ 310 h 425"/>
                <a:gd name="T6" fmla="*/ 42 w 1006"/>
                <a:gd name="T7" fmla="*/ 291 h 425"/>
                <a:gd name="T8" fmla="*/ 73 w 1006"/>
                <a:gd name="T9" fmla="*/ 253 h 425"/>
                <a:gd name="T10" fmla="*/ 107 w 1006"/>
                <a:gd name="T11" fmla="*/ 207 h 425"/>
                <a:gd name="T12" fmla="*/ 126 w 1006"/>
                <a:gd name="T13" fmla="*/ 192 h 425"/>
                <a:gd name="T14" fmla="*/ 145 w 1006"/>
                <a:gd name="T15" fmla="*/ 176 h 425"/>
                <a:gd name="T16" fmla="*/ 172 w 1006"/>
                <a:gd name="T17" fmla="*/ 161 h 425"/>
                <a:gd name="T18" fmla="*/ 210 w 1006"/>
                <a:gd name="T19" fmla="*/ 146 h 425"/>
                <a:gd name="T20" fmla="*/ 252 w 1006"/>
                <a:gd name="T21" fmla="*/ 127 h 425"/>
                <a:gd name="T22" fmla="*/ 290 w 1006"/>
                <a:gd name="T23" fmla="*/ 111 h 425"/>
                <a:gd name="T24" fmla="*/ 332 w 1006"/>
                <a:gd name="T25" fmla="*/ 96 h 425"/>
                <a:gd name="T26" fmla="*/ 362 w 1006"/>
                <a:gd name="T27" fmla="*/ 85 h 425"/>
                <a:gd name="T28" fmla="*/ 374 w 1006"/>
                <a:gd name="T29" fmla="*/ 73 h 425"/>
                <a:gd name="T30" fmla="*/ 381 w 1006"/>
                <a:gd name="T31" fmla="*/ 62 h 425"/>
                <a:gd name="T32" fmla="*/ 389 w 1006"/>
                <a:gd name="T33" fmla="*/ 50 h 425"/>
                <a:gd name="T34" fmla="*/ 397 w 1006"/>
                <a:gd name="T35" fmla="*/ 27 h 425"/>
                <a:gd name="T36" fmla="*/ 400 w 1006"/>
                <a:gd name="T37" fmla="*/ 16 h 425"/>
                <a:gd name="T38" fmla="*/ 431 w 1006"/>
                <a:gd name="T39" fmla="*/ 8 h 425"/>
                <a:gd name="T40" fmla="*/ 477 w 1006"/>
                <a:gd name="T41" fmla="*/ 0 h 425"/>
                <a:gd name="T42" fmla="*/ 511 w 1006"/>
                <a:gd name="T43" fmla="*/ 0 h 425"/>
                <a:gd name="T44" fmla="*/ 549 w 1006"/>
                <a:gd name="T45" fmla="*/ 0 h 425"/>
                <a:gd name="T46" fmla="*/ 599 w 1006"/>
                <a:gd name="T47" fmla="*/ 8 h 425"/>
                <a:gd name="T48" fmla="*/ 633 w 1006"/>
                <a:gd name="T49" fmla="*/ 31 h 425"/>
                <a:gd name="T50" fmla="*/ 648 w 1006"/>
                <a:gd name="T51" fmla="*/ 58 h 425"/>
                <a:gd name="T52" fmla="*/ 660 w 1006"/>
                <a:gd name="T53" fmla="*/ 73 h 425"/>
                <a:gd name="T54" fmla="*/ 671 w 1006"/>
                <a:gd name="T55" fmla="*/ 81 h 425"/>
                <a:gd name="T56" fmla="*/ 690 w 1006"/>
                <a:gd name="T57" fmla="*/ 92 h 425"/>
                <a:gd name="T58" fmla="*/ 732 w 1006"/>
                <a:gd name="T59" fmla="*/ 111 h 425"/>
                <a:gd name="T60" fmla="*/ 793 w 1006"/>
                <a:gd name="T61" fmla="*/ 142 h 425"/>
                <a:gd name="T62" fmla="*/ 858 w 1006"/>
                <a:gd name="T63" fmla="*/ 172 h 425"/>
                <a:gd name="T64" fmla="*/ 900 w 1006"/>
                <a:gd name="T65" fmla="*/ 195 h 425"/>
                <a:gd name="T66" fmla="*/ 911 w 1006"/>
                <a:gd name="T67" fmla="*/ 199 h 425"/>
                <a:gd name="T68" fmla="*/ 930 w 1006"/>
                <a:gd name="T69" fmla="*/ 211 h 425"/>
                <a:gd name="T70" fmla="*/ 949 w 1006"/>
                <a:gd name="T71" fmla="*/ 226 h 425"/>
                <a:gd name="T72" fmla="*/ 968 w 1006"/>
                <a:gd name="T73" fmla="*/ 253 h 425"/>
                <a:gd name="T74" fmla="*/ 984 w 1006"/>
                <a:gd name="T75" fmla="*/ 276 h 425"/>
                <a:gd name="T76" fmla="*/ 991 w 1006"/>
                <a:gd name="T77" fmla="*/ 295 h 425"/>
                <a:gd name="T78" fmla="*/ 999 w 1006"/>
                <a:gd name="T79" fmla="*/ 318 h 425"/>
                <a:gd name="T80" fmla="*/ 1003 w 1006"/>
                <a:gd name="T81" fmla="*/ 340 h 425"/>
                <a:gd name="T82" fmla="*/ 1003 w 1006"/>
                <a:gd name="T83" fmla="*/ 367 h 425"/>
                <a:gd name="T84" fmla="*/ 1003 w 1006"/>
                <a:gd name="T85" fmla="*/ 402 h 425"/>
                <a:gd name="T86" fmla="*/ 995 w 1006"/>
                <a:gd name="T87" fmla="*/ 421 h 425"/>
                <a:gd name="T88" fmla="*/ 968 w 1006"/>
                <a:gd name="T89" fmla="*/ 421 h 425"/>
                <a:gd name="T90" fmla="*/ 892 w 1006"/>
                <a:gd name="T91" fmla="*/ 425 h 425"/>
                <a:gd name="T92" fmla="*/ 751 w 1006"/>
                <a:gd name="T93" fmla="*/ 425 h 425"/>
                <a:gd name="T94" fmla="*/ 576 w 1006"/>
                <a:gd name="T95" fmla="*/ 425 h 425"/>
                <a:gd name="T96" fmla="*/ 393 w 1006"/>
                <a:gd name="T97" fmla="*/ 421 h 425"/>
                <a:gd name="T98" fmla="*/ 225 w 1006"/>
                <a:gd name="T99" fmla="*/ 421 h 425"/>
                <a:gd name="T100" fmla="*/ 88 w 1006"/>
                <a:gd name="T101" fmla="*/ 417 h 425"/>
                <a:gd name="T102" fmla="*/ 12 w 1006"/>
                <a:gd name="T103" fmla="*/ 417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06" h="425">
                  <a:moveTo>
                    <a:pt x="0" y="417"/>
                  </a:moveTo>
                  <a:lnTo>
                    <a:pt x="4" y="398"/>
                  </a:lnTo>
                  <a:lnTo>
                    <a:pt x="12" y="363"/>
                  </a:lnTo>
                  <a:lnTo>
                    <a:pt x="19" y="340"/>
                  </a:lnTo>
                  <a:lnTo>
                    <a:pt x="27" y="318"/>
                  </a:lnTo>
                  <a:lnTo>
                    <a:pt x="35" y="310"/>
                  </a:lnTo>
                  <a:lnTo>
                    <a:pt x="38" y="298"/>
                  </a:lnTo>
                  <a:lnTo>
                    <a:pt x="42" y="291"/>
                  </a:lnTo>
                  <a:lnTo>
                    <a:pt x="46" y="283"/>
                  </a:lnTo>
                  <a:lnTo>
                    <a:pt x="73" y="253"/>
                  </a:lnTo>
                  <a:lnTo>
                    <a:pt x="99" y="214"/>
                  </a:lnTo>
                  <a:lnTo>
                    <a:pt x="107" y="207"/>
                  </a:lnTo>
                  <a:lnTo>
                    <a:pt x="115" y="199"/>
                  </a:lnTo>
                  <a:lnTo>
                    <a:pt x="126" y="192"/>
                  </a:lnTo>
                  <a:lnTo>
                    <a:pt x="137" y="180"/>
                  </a:lnTo>
                  <a:lnTo>
                    <a:pt x="145" y="176"/>
                  </a:lnTo>
                  <a:lnTo>
                    <a:pt x="160" y="169"/>
                  </a:lnTo>
                  <a:lnTo>
                    <a:pt x="172" y="161"/>
                  </a:lnTo>
                  <a:lnTo>
                    <a:pt x="183" y="157"/>
                  </a:lnTo>
                  <a:lnTo>
                    <a:pt x="210" y="146"/>
                  </a:lnTo>
                  <a:lnTo>
                    <a:pt x="233" y="134"/>
                  </a:lnTo>
                  <a:lnTo>
                    <a:pt x="252" y="127"/>
                  </a:lnTo>
                  <a:lnTo>
                    <a:pt x="271" y="119"/>
                  </a:lnTo>
                  <a:lnTo>
                    <a:pt x="290" y="111"/>
                  </a:lnTo>
                  <a:lnTo>
                    <a:pt x="309" y="104"/>
                  </a:lnTo>
                  <a:lnTo>
                    <a:pt x="332" y="96"/>
                  </a:lnTo>
                  <a:lnTo>
                    <a:pt x="355" y="88"/>
                  </a:lnTo>
                  <a:lnTo>
                    <a:pt x="362" y="85"/>
                  </a:lnTo>
                  <a:lnTo>
                    <a:pt x="370" y="81"/>
                  </a:lnTo>
                  <a:lnTo>
                    <a:pt x="374" y="73"/>
                  </a:lnTo>
                  <a:lnTo>
                    <a:pt x="378" y="69"/>
                  </a:lnTo>
                  <a:lnTo>
                    <a:pt x="381" y="62"/>
                  </a:lnTo>
                  <a:lnTo>
                    <a:pt x="385" y="58"/>
                  </a:lnTo>
                  <a:lnTo>
                    <a:pt x="389" y="50"/>
                  </a:lnTo>
                  <a:lnTo>
                    <a:pt x="389" y="46"/>
                  </a:lnTo>
                  <a:lnTo>
                    <a:pt x="397" y="27"/>
                  </a:lnTo>
                  <a:lnTo>
                    <a:pt x="397" y="16"/>
                  </a:lnTo>
                  <a:lnTo>
                    <a:pt x="400" y="16"/>
                  </a:lnTo>
                  <a:lnTo>
                    <a:pt x="412" y="12"/>
                  </a:lnTo>
                  <a:lnTo>
                    <a:pt x="431" y="8"/>
                  </a:lnTo>
                  <a:lnTo>
                    <a:pt x="458" y="4"/>
                  </a:lnTo>
                  <a:lnTo>
                    <a:pt x="477" y="0"/>
                  </a:lnTo>
                  <a:lnTo>
                    <a:pt x="492" y="0"/>
                  </a:lnTo>
                  <a:lnTo>
                    <a:pt x="511" y="0"/>
                  </a:lnTo>
                  <a:lnTo>
                    <a:pt x="530" y="0"/>
                  </a:lnTo>
                  <a:lnTo>
                    <a:pt x="549" y="0"/>
                  </a:lnTo>
                  <a:lnTo>
                    <a:pt x="572" y="4"/>
                  </a:lnTo>
                  <a:lnTo>
                    <a:pt x="599" y="8"/>
                  </a:lnTo>
                  <a:lnTo>
                    <a:pt x="621" y="12"/>
                  </a:lnTo>
                  <a:lnTo>
                    <a:pt x="633" y="31"/>
                  </a:lnTo>
                  <a:lnTo>
                    <a:pt x="641" y="46"/>
                  </a:lnTo>
                  <a:lnTo>
                    <a:pt x="648" y="58"/>
                  </a:lnTo>
                  <a:lnTo>
                    <a:pt x="656" y="69"/>
                  </a:lnTo>
                  <a:lnTo>
                    <a:pt x="660" y="73"/>
                  </a:lnTo>
                  <a:lnTo>
                    <a:pt x="667" y="77"/>
                  </a:lnTo>
                  <a:lnTo>
                    <a:pt x="671" y="81"/>
                  </a:lnTo>
                  <a:lnTo>
                    <a:pt x="679" y="85"/>
                  </a:lnTo>
                  <a:lnTo>
                    <a:pt x="690" y="92"/>
                  </a:lnTo>
                  <a:lnTo>
                    <a:pt x="709" y="100"/>
                  </a:lnTo>
                  <a:lnTo>
                    <a:pt x="732" y="111"/>
                  </a:lnTo>
                  <a:lnTo>
                    <a:pt x="759" y="127"/>
                  </a:lnTo>
                  <a:lnTo>
                    <a:pt x="793" y="142"/>
                  </a:lnTo>
                  <a:lnTo>
                    <a:pt x="827" y="157"/>
                  </a:lnTo>
                  <a:lnTo>
                    <a:pt x="858" y="172"/>
                  </a:lnTo>
                  <a:lnTo>
                    <a:pt x="881" y="188"/>
                  </a:lnTo>
                  <a:lnTo>
                    <a:pt x="900" y="195"/>
                  </a:lnTo>
                  <a:lnTo>
                    <a:pt x="907" y="195"/>
                  </a:lnTo>
                  <a:lnTo>
                    <a:pt x="911" y="199"/>
                  </a:lnTo>
                  <a:lnTo>
                    <a:pt x="923" y="207"/>
                  </a:lnTo>
                  <a:lnTo>
                    <a:pt x="930" y="211"/>
                  </a:lnTo>
                  <a:lnTo>
                    <a:pt x="942" y="218"/>
                  </a:lnTo>
                  <a:lnTo>
                    <a:pt x="949" y="226"/>
                  </a:lnTo>
                  <a:lnTo>
                    <a:pt x="961" y="237"/>
                  </a:lnTo>
                  <a:lnTo>
                    <a:pt x="968" y="253"/>
                  </a:lnTo>
                  <a:lnTo>
                    <a:pt x="980" y="264"/>
                  </a:lnTo>
                  <a:lnTo>
                    <a:pt x="984" y="276"/>
                  </a:lnTo>
                  <a:lnTo>
                    <a:pt x="987" y="283"/>
                  </a:lnTo>
                  <a:lnTo>
                    <a:pt x="991" y="295"/>
                  </a:lnTo>
                  <a:lnTo>
                    <a:pt x="995" y="306"/>
                  </a:lnTo>
                  <a:lnTo>
                    <a:pt x="999" y="318"/>
                  </a:lnTo>
                  <a:lnTo>
                    <a:pt x="999" y="329"/>
                  </a:lnTo>
                  <a:lnTo>
                    <a:pt x="1003" y="340"/>
                  </a:lnTo>
                  <a:lnTo>
                    <a:pt x="1003" y="356"/>
                  </a:lnTo>
                  <a:lnTo>
                    <a:pt x="1003" y="367"/>
                  </a:lnTo>
                  <a:lnTo>
                    <a:pt x="1006" y="386"/>
                  </a:lnTo>
                  <a:lnTo>
                    <a:pt x="1003" y="402"/>
                  </a:lnTo>
                  <a:lnTo>
                    <a:pt x="1003" y="417"/>
                  </a:lnTo>
                  <a:lnTo>
                    <a:pt x="995" y="421"/>
                  </a:lnTo>
                  <a:lnTo>
                    <a:pt x="984" y="421"/>
                  </a:lnTo>
                  <a:lnTo>
                    <a:pt x="968" y="421"/>
                  </a:lnTo>
                  <a:lnTo>
                    <a:pt x="945" y="421"/>
                  </a:lnTo>
                  <a:lnTo>
                    <a:pt x="892" y="425"/>
                  </a:lnTo>
                  <a:lnTo>
                    <a:pt x="827" y="425"/>
                  </a:lnTo>
                  <a:lnTo>
                    <a:pt x="751" y="425"/>
                  </a:lnTo>
                  <a:lnTo>
                    <a:pt x="667" y="425"/>
                  </a:lnTo>
                  <a:lnTo>
                    <a:pt x="576" y="425"/>
                  </a:lnTo>
                  <a:lnTo>
                    <a:pt x="484" y="421"/>
                  </a:lnTo>
                  <a:lnTo>
                    <a:pt x="393" y="421"/>
                  </a:lnTo>
                  <a:lnTo>
                    <a:pt x="305" y="421"/>
                  </a:lnTo>
                  <a:lnTo>
                    <a:pt x="225" y="421"/>
                  </a:lnTo>
                  <a:lnTo>
                    <a:pt x="149" y="417"/>
                  </a:lnTo>
                  <a:lnTo>
                    <a:pt x="88" y="417"/>
                  </a:lnTo>
                  <a:lnTo>
                    <a:pt x="42" y="417"/>
                  </a:lnTo>
                  <a:lnTo>
                    <a:pt x="12" y="417"/>
                  </a:lnTo>
                  <a:lnTo>
                    <a:pt x="0" y="417"/>
                  </a:lnTo>
                  <a:close/>
                </a:path>
              </a:pathLst>
            </a:custGeom>
            <a:solidFill>
              <a:schemeClr val="accent2">
                <a:lumMod val="60000"/>
                <a:lumOff val="40000"/>
              </a:schemeClr>
            </a:solidFill>
            <a:ln>
              <a:noFill/>
            </a:ln>
          </p:spPr>
          <p:txBody>
            <a:bodyPr vert="horz" wrap="square" lIns="68580" tIns="34290" rIns="68580" bIns="34290" numCol="1" anchor="t" anchorCtr="0" compatLnSpc="1"/>
            <a:lstStyle/>
            <a:p>
              <a:endParaRPr lang="zh-CN" altLang="en-US" sz="1100">
                <a:cs typeface="+mn-ea"/>
              </a:endParaRPr>
            </a:p>
          </p:txBody>
        </p:sp>
        <p:sp>
          <p:nvSpPr>
            <p:cNvPr id="475" name="Freeform 227"/>
            <p:cNvSpPr/>
            <p:nvPr/>
          </p:nvSpPr>
          <p:spPr bwMode="auto">
            <a:xfrm>
              <a:off x="991663" y="2162784"/>
              <a:ext cx="217884" cy="291704"/>
            </a:xfrm>
            <a:custGeom>
              <a:avLst/>
              <a:gdLst>
                <a:gd name="T0" fmla="*/ 31 w 183"/>
                <a:gd name="T1" fmla="*/ 0 h 245"/>
                <a:gd name="T2" fmla="*/ 27 w 183"/>
                <a:gd name="T3" fmla="*/ 8 h 245"/>
                <a:gd name="T4" fmla="*/ 16 w 183"/>
                <a:gd name="T5" fmla="*/ 27 h 245"/>
                <a:gd name="T6" fmla="*/ 8 w 183"/>
                <a:gd name="T7" fmla="*/ 38 h 245"/>
                <a:gd name="T8" fmla="*/ 4 w 183"/>
                <a:gd name="T9" fmla="*/ 50 h 245"/>
                <a:gd name="T10" fmla="*/ 0 w 183"/>
                <a:gd name="T11" fmla="*/ 54 h 245"/>
                <a:gd name="T12" fmla="*/ 0 w 183"/>
                <a:gd name="T13" fmla="*/ 61 h 245"/>
                <a:gd name="T14" fmla="*/ 0 w 183"/>
                <a:gd name="T15" fmla="*/ 65 h 245"/>
                <a:gd name="T16" fmla="*/ 4 w 183"/>
                <a:gd name="T17" fmla="*/ 69 h 245"/>
                <a:gd name="T18" fmla="*/ 12 w 183"/>
                <a:gd name="T19" fmla="*/ 84 h 245"/>
                <a:gd name="T20" fmla="*/ 19 w 183"/>
                <a:gd name="T21" fmla="*/ 103 h 245"/>
                <a:gd name="T22" fmla="*/ 23 w 183"/>
                <a:gd name="T23" fmla="*/ 111 h 245"/>
                <a:gd name="T24" fmla="*/ 31 w 183"/>
                <a:gd name="T25" fmla="*/ 122 h 245"/>
                <a:gd name="T26" fmla="*/ 35 w 183"/>
                <a:gd name="T27" fmla="*/ 126 h 245"/>
                <a:gd name="T28" fmla="*/ 42 w 183"/>
                <a:gd name="T29" fmla="*/ 130 h 245"/>
                <a:gd name="T30" fmla="*/ 46 w 183"/>
                <a:gd name="T31" fmla="*/ 134 h 245"/>
                <a:gd name="T32" fmla="*/ 54 w 183"/>
                <a:gd name="T33" fmla="*/ 134 h 245"/>
                <a:gd name="T34" fmla="*/ 65 w 183"/>
                <a:gd name="T35" fmla="*/ 138 h 245"/>
                <a:gd name="T36" fmla="*/ 84 w 183"/>
                <a:gd name="T37" fmla="*/ 145 h 245"/>
                <a:gd name="T38" fmla="*/ 96 w 183"/>
                <a:gd name="T39" fmla="*/ 149 h 245"/>
                <a:gd name="T40" fmla="*/ 103 w 183"/>
                <a:gd name="T41" fmla="*/ 157 h 245"/>
                <a:gd name="T42" fmla="*/ 115 w 183"/>
                <a:gd name="T43" fmla="*/ 161 h 245"/>
                <a:gd name="T44" fmla="*/ 122 w 183"/>
                <a:gd name="T45" fmla="*/ 168 h 245"/>
                <a:gd name="T46" fmla="*/ 134 w 183"/>
                <a:gd name="T47" fmla="*/ 176 h 245"/>
                <a:gd name="T48" fmla="*/ 141 w 183"/>
                <a:gd name="T49" fmla="*/ 184 h 245"/>
                <a:gd name="T50" fmla="*/ 149 w 183"/>
                <a:gd name="T51" fmla="*/ 191 h 245"/>
                <a:gd name="T52" fmla="*/ 157 w 183"/>
                <a:gd name="T53" fmla="*/ 199 h 245"/>
                <a:gd name="T54" fmla="*/ 164 w 183"/>
                <a:gd name="T55" fmla="*/ 210 h 245"/>
                <a:gd name="T56" fmla="*/ 168 w 183"/>
                <a:gd name="T57" fmla="*/ 222 h 245"/>
                <a:gd name="T58" fmla="*/ 172 w 183"/>
                <a:gd name="T59" fmla="*/ 233 h 245"/>
                <a:gd name="T60" fmla="*/ 176 w 183"/>
                <a:gd name="T61" fmla="*/ 245 h 245"/>
                <a:gd name="T62" fmla="*/ 180 w 183"/>
                <a:gd name="T63" fmla="*/ 218 h 245"/>
                <a:gd name="T64" fmla="*/ 183 w 183"/>
                <a:gd name="T65" fmla="*/ 199 h 245"/>
                <a:gd name="T66" fmla="*/ 183 w 183"/>
                <a:gd name="T67" fmla="*/ 180 h 245"/>
                <a:gd name="T68" fmla="*/ 183 w 183"/>
                <a:gd name="T69" fmla="*/ 168 h 245"/>
                <a:gd name="T70" fmla="*/ 183 w 183"/>
                <a:gd name="T71" fmla="*/ 153 h 245"/>
                <a:gd name="T72" fmla="*/ 183 w 183"/>
                <a:gd name="T73" fmla="*/ 149 h 245"/>
                <a:gd name="T74" fmla="*/ 180 w 183"/>
                <a:gd name="T75" fmla="*/ 134 h 245"/>
                <a:gd name="T76" fmla="*/ 176 w 183"/>
                <a:gd name="T77" fmla="*/ 100 h 245"/>
                <a:gd name="T78" fmla="*/ 176 w 183"/>
                <a:gd name="T79" fmla="*/ 80 h 245"/>
                <a:gd name="T80" fmla="*/ 176 w 183"/>
                <a:gd name="T81" fmla="*/ 65 h 245"/>
                <a:gd name="T82" fmla="*/ 176 w 183"/>
                <a:gd name="T83" fmla="*/ 58 h 245"/>
                <a:gd name="T84" fmla="*/ 176 w 183"/>
                <a:gd name="T85" fmla="*/ 50 h 245"/>
                <a:gd name="T86" fmla="*/ 180 w 183"/>
                <a:gd name="T87" fmla="*/ 42 h 245"/>
                <a:gd name="T88" fmla="*/ 183 w 183"/>
                <a:gd name="T89" fmla="*/ 38 h 245"/>
                <a:gd name="T90" fmla="*/ 183 w 183"/>
                <a:gd name="T91" fmla="*/ 31 h 245"/>
                <a:gd name="T92" fmla="*/ 180 w 183"/>
                <a:gd name="T93" fmla="*/ 27 h 245"/>
                <a:gd name="T94" fmla="*/ 180 w 183"/>
                <a:gd name="T95" fmla="*/ 19 h 245"/>
                <a:gd name="T96" fmla="*/ 180 w 183"/>
                <a:gd name="T97" fmla="*/ 15 h 245"/>
                <a:gd name="T98" fmla="*/ 180 w 183"/>
                <a:gd name="T99" fmla="*/ 4 h 245"/>
                <a:gd name="T100" fmla="*/ 180 w 183"/>
                <a:gd name="T101" fmla="*/ 4 h 245"/>
                <a:gd name="T102" fmla="*/ 176 w 183"/>
                <a:gd name="T103" fmla="*/ 4 h 245"/>
                <a:gd name="T104" fmla="*/ 164 w 183"/>
                <a:gd name="T105" fmla="*/ 4 h 245"/>
                <a:gd name="T106" fmla="*/ 145 w 183"/>
                <a:gd name="T107" fmla="*/ 8 h 245"/>
                <a:gd name="T108" fmla="*/ 126 w 183"/>
                <a:gd name="T109" fmla="*/ 8 h 245"/>
                <a:gd name="T110" fmla="*/ 103 w 183"/>
                <a:gd name="T111" fmla="*/ 8 h 245"/>
                <a:gd name="T112" fmla="*/ 77 w 183"/>
                <a:gd name="T113" fmla="*/ 8 h 245"/>
                <a:gd name="T114" fmla="*/ 65 w 183"/>
                <a:gd name="T115" fmla="*/ 8 h 245"/>
                <a:gd name="T116" fmla="*/ 54 w 183"/>
                <a:gd name="T117" fmla="*/ 4 h 245"/>
                <a:gd name="T118" fmla="*/ 42 w 183"/>
                <a:gd name="T119" fmla="*/ 4 h 245"/>
                <a:gd name="T120" fmla="*/ 31 w 183"/>
                <a:gd name="T12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3" h="245">
                  <a:moveTo>
                    <a:pt x="31" y="0"/>
                  </a:moveTo>
                  <a:lnTo>
                    <a:pt x="27" y="8"/>
                  </a:lnTo>
                  <a:lnTo>
                    <a:pt x="16" y="27"/>
                  </a:lnTo>
                  <a:lnTo>
                    <a:pt x="8" y="38"/>
                  </a:lnTo>
                  <a:lnTo>
                    <a:pt x="4" y="50"/>
                  </a:lnTo>
                  <a:lnTo>
                    <a:pt x="0" y="54"/>
                  </a:lnTo>
                  <a:lnTo>
                    <a:pt x="0" y="61"/>
                  </a:lnTo>
                  <a:lnTo>
                    <a:pt x="0" y="65"/>
                  </a:lnTo>
                  <a:lnTo>
                    <a:pt x="4" y="69"/>
                  </a:lnTo>
                  <a:lnTo>
                    <a:pt x="12" y="84"/>
                  </a:lnTo>
                  <a:lnTo>
                    <a:pt x="19" y="103"/>
                  </a:lnTo>
                  <a:lnTo>
                    <a:pt x="23" y="111"/>
                  </a:lnTo>
                  <a:lnTo>
                    <a:pt x="31" y="122"/>
                  </a:lnTo>
                  <a:lnTo>
                    <a:pt x="35" y="126"/>
                  </a:lnTo>
                  <a:lnTo>
                    <a:pt x="42" y="130"/>
                  </a:lnTo>
                  <a:lnTo>
                    <a:pt x="46" y="134"/>
                  </a:lnTo>
                  <a:lnTo>
                    <a:pt x="54" y="134"/>
                  </a:lnTo>
                  <a:lnTo>
                    <a:pt x="65" y="138"/>
                  </a:lnTo>
                  <a:lnTo>
                    <a:pt x="84" y="145"/>
                  </a:lnTo>
                  <a:lnTo>
                    <a:pt x="96" y="149"/>
                  </a:lnTo>
                  <a:lnTo>
                    <a:pt x="103" y="157"/>
                  </a:lnTo>
                  <a:lnTo>
                    <a:pt x="115" y="161"/>
                  </a:lnTo>
                  <a:lnTo>
                    <a:pt x="122" y="168"/>
                  </a:lnTo>
                  <a:lnTo>
                    <a:pt x="134" y="176"/>
                  </a:lnTo>
                  <a:lnTo>
                    <a:pt x="141" y="184"/>
                  </a:lnTo>
                  <a:lnTo>
                    <a:pt x="149" y="191"/>
                  </a:lnTo>
                  <a:lnTo>
                    <a:pt x="157" y="199"/>
                  </a:lnTo>
                  <a:lnTo>
                    <a:pt x="164" y="210"/>
                  </a:lnTo>
                  <a:lnTo>
                    <a:pt x="168" y="222"/>
                  </a:lnTo>
                  <a:lnTo>
                    <a:pt x="172" y="233"/>
                  </a:lnTo>
                  <a:lnTo>
                    <a:pt x="176" y="245"/>
                  </a:lnTo>
                  <a:lnTo>
                    <a:pt x="180" y="218"/>
                  </a:lnTo>
                  <a:lnTo>
                    <a:pt x="183" y="199"/>
                  </a:lnTo>
                  <a:lnTo>
                    <a:pt x="183" y="180"/>
                  </a:lnTo>
                  <a:lnTo>
                    <a:pt x="183" y="168"/>
                  </a:lnTo>
                  <a:lnTo>
                    <a:pt x="183" y="153"/>
                  </a:lnTo>
                  <a:lnTo>
                    <a:pt x="183" y="149"/>
                  </a:lnTo>
                  <a:lnTo>
                    <a:pt x="180" y="134"/>
                  </a:lnTo>
                  <a:lnTo>
                    <a:pt x="176" y="100"/>
                  </a:lnTo>
                  <a:lnTo>
                    <a:pt x="176" y="80"/>
                  </a:lnTo>
                  <a:lnTo>
                    <a:pt x="176" y="65"/>
                  </a:lnTo>
                  <a:lnTo>
                    <a:pt x="176" y="58"/>
                  </a:lnTo>
                  <a:lnTo>
                    <a:pt x="176" y="50"/>
                  </a:lnTo>
                  <a:lnTo>
                    <a:pt x="180" y="42"/>
                  </a:lnTo>
                  <a:lnTo>
                    <a:pt x="183" y="38"/>
                  </a:lnTo>
                  <a:lnTo>
                    <a:pt x="183" y="31"/>
                  </a:lnTo>
                  <a:lnTo>
                    <a:pt x="180" y="27"/>
                  </a:lnTo>
                  <a:lnTo>
                    <a:pt x="180" y="19"/>
                  </a:lnTo>
                  <a:lnTo>
                    <a:pt x="180" y="15"/>
                  </a:lnTo>
                  <a:lnTo>
                    <a:pt x="180" y="4"/>
                  </a:lnTo>
                  <a:lnTo>
                    <a:pt x="180" y="4"/>
                  </a:lnTo>
                  <a:lnTo>
                    <a:pt x="176" y="4"/>
                  </a:lnTo>
                  <a:lnTo>
                    <a:pt x="164" y="4"/>
                  </a:lnTo>
                  <a:lnTo>
                    <a:pt x="145" y="8"/>
                  </a:lnTo>
                  <a:lnTo>
                    <a:pt x="126" y="8"/>
                  </a:lnTo>
                  <a:lnTo>
                    <a:pt x="103" y="8"/>
                  </a:lnTo>
                  <a:lnTo>
                    <a:pt x="77" y="8"/>
                  </a:lnTo>
                  <a:lnTo>
                    <a:pt x="65" y="8"/>
                  </a:lnTo>
                  <a:lnTo>
                    <a:pt x="54" y="4"/>
                  </a:lnTo>
                  <a:lnTo>
                    <a:pt x="42" y="4"/>
                  </a:lnTo>
                  <a:lnTo>
                    <a:pt x="31" y="0"/>
                  </a:lnTo>
                  <a:close/>
                </a:path>
              </a:pathLst>
            </a:custGeom>
            <a:solidFill>
              <a:srgbClr val="F4B183"/>
            </a:solidFill>
            <a:ln>
              <a:noFill/>
            </a:ln>
          </p:spPr>
          <p:txBody>
            <a:bodyPr vert="horz" wrap="square" lIns="68580" tIns="34290" rIns="68580" bIns="34290" numCol="1" anchor="t" anchorCtr="0" compatLnSpc="1"/>
            <a:lstStyle/>
            <a:p>
              <a:endParaRPr lang="zh-CN" altLang="en-US" sz="1100">
                <a:cs typeface="+mn-ea"/>
              </a:endParaRPr>
            </a:p>
          </p:txBody>
        </p:sp>
        <p:sp>
          <p:nvSpPr>
            <p:cNvPr id="476" name="Freeform 228"/>
            <p:cNvSpPr/>
            <p:nvPr/>
          </p:nvSpPr>
          <p:spPr bwMode="auto">
            <a:xfrm>
              <a:off x="973803" y="2544975"/>
              <a:ext cx="213122" cy="132160"/>
            </a:xfrm>
            <a:custGeom>
              <a:avLst/>
              <a:gdLst>
                <a:gd name="T0" fmla="*/ 168 w 179"/>
                <a:gd name="T1" fmla="*/ 0 h 111"/>
                <a:gd name="T2" fmla="*/ 164 w 179"/>
                <a:gd name="T3" fmla="*/ 0 h 111"/>
                <a:gd name="T4" fmla="*/ 149 w 179"/>
                <a:gd name="T5" fmla="*/ 4 h 111"/>
                <a:gd name="T6" fmla="*/ 126 w 179"/>
                <a:gd name="T7" fmla="*/ 8 h 111"/>
                <a:gd name="T8" fmla="*/ 99 w 179"/>
                <a:gd name="T9" fmla="*/ 12 h 111"/>
                <a:gd name="T10" fmla="*/ 84 w 179"/>
                <a:gd name="T11" fmla="*/ 19 h 111"/>
                <a:gd name="T12" fmla="*/ 73 w 179"/>
                <a:gd name="T13" fmla="*/ 23 h 111"/>
                <a:gd name="T14" fmla="*/ 57 w 179"/>
                <a:gd name="T15" fmla="*/ 27 h 111"/>
                <a:gd name="T16" fmla="*/ 46 w 179"/>
                <a:gd name="T17" fmla="*/ 34 h 111"/>
                <a:gd name="T18" fmla="*/ 38 w 179"/>
                <a:gd name="T19" fmla="*/ 38 h 111"/>
                <a:gd name="T20" fmla="*/ 27 w 179"/>
                <a:gd name="T21" fmla="*/ 46 h 111"/>
                <a:gd name="T22" fmla="*/ 23 w 179"/>
                <a:gd name="T23" fmla="*/ 50 h 111"/>
                <a:gd name="T24" fmla="*/ 19 w 179"/>
                <a:gd name="T25" fmla="*/ 57 h 111"/>
                <a:gd name="T26" fmla="*/ 19 w 179"/>
                <a:gd name="T27" fmla="*/ 61 h 111"/>
                <a:gd name="T28" fmla="*/ 19 w 179"/>
                <a:gd name="T29" fmla="*/ 65 h 111"/>
                <a:gd name="T30" fmla="*/ 8 w 179"/>
                <a:gd name="T31" fmla="*/ 96 h 111"/>
                <a:gd name="T32" fmla="*/ 4 w 179"/>
                <a:gd name="T33" fmla="*/ 107 h 111"/>
                <a:gd name="T34" fmla="*/ 4 w 179"/>
                <a:gd name="T35" fmla="*/ 111 h 111"/>
                <a:gd name="T36" fmla="*/ 0 w 179"/>
                <a:gd name="T37" fmla="*/ 111 h 111"/>
                <a:gd name="T38" fmla="*/ 172 w 179"/>
                <a:gd name="T39" fmla="*/ 107 h 111"/>
                <a:gd name="T40" fmla="*/ 179 w 179"/>
                <a:gd name="T41" fmla="*/ 0 h 111"/>
                <a:gd name="T42" fmla="*/ 168 w 179"/>
                <a:gd name="T43"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9" h="111">
                  <a:moveTo>
                    <a:pt x="168" y="0"/>
                  </a:moveTo>
                  <a:lnTo>
                    <a:pt x="164" y="0"/>
                  </a:lnTo>
                  <a:lnTo>
                    <a:pt x="149" y="4"/>
                  </a:lnTo>
                  <a:lnTo>
                    <a:pt x="126" y="8"/>
                  </a:lnTo>
                  <a:lnTo>
                    <a:pt x="99" y="12"/>
                  </a:lnTo>
                  <a:lnTo>
                    <a:pt x="84" y="19"/>
                  </a:lnTo>
                  <a:lnTo>
                    <a:pt x="73" y="23"/>
                  </a:lnTo>
                  <a:lnTo>
                    <a:pt x="57" y="27"/>
                  </a:lnTo>
                  <a:lnTo>
                    <a:pt x="46" y="34"/>
                  </a:lnTo>
                  <a:lnTo>
                    <a:pt x="38" y="38"/>
                  </a:lnTo>
                  <a:lnTo>
                    <a:pt x="27" y="46"/>
                  </a:lnTo>
                  <a:lnTo>
                    <a:pt x="23" y="50"/>
                  </a:lnTo>
                  <a:lnTo>
                    <a:pt x="19" y="57"/>
                  </a:lnTo>
                  <a:lnTo>
                    <a:pt x="19" y="61"/>
                  </a:lnTo>
                  <a:lnTo>
                    <a:pt x="19" y="65"/>
                  </a:lnTo>
                  <a:lnTo>
                    <a:pt x="8" y="96"/>
                  </a:lnTo>
                  <a:lnTo>
                    <a:pt x="4" y="107"/>
                  </a:lnTo>
                  <a:lnTo>
                    <a:pt x="4" y="111"/>
                  </a:lnTo>
                  <a:lnTo>
                    <a:pt x="0" y="111"/>
                  </a:lnTo>
                  <a:lnTo>
                    <a:pt x="172" y="107"/>
                  </a:lnTo>
                  <a:lnTo>
                    <a:pt x="179" y="0"/>
                  </a:lnTo>
                  <a:lnTo>
                    <a:pt x="168" y="0"/>
                  </a:lnTo>
                  <a:close/>
                </a:path>
              </a:pathLst>
            </a:custGeom>
            <a:solidFill>
              <a:srgbClr val="F4B183"/>
            </a:solidFill>
            <a:ln>
              <a:noFill/>
            </a:ln>
          </p:spPr>
          <p:txBody>
            <a:bodyPr vert="horz" wrap="square" lIns="68580" tIns="34290" rIns="68580" bIns="34290" numCol="1" anchor="t" anchorCtr="0" compatLnSpc="1"/>
            <a:lstStyle/>
            <a:p>
              <a:endParaRPr lang="zh-CN" altLang="en-US" sz="1100">
                <a:cs typeface="+mn-ea"/>
              </a:endParaRPr>
            </a:p>
          </p:txBody>
        </p:sp>
        <p:sp>
          <p:nvSpPr>
            <p:cNvPr id="477" name="Freeform 229"/>
            <p:cNvSpPr/>
            <p:nvPr/>
          </p:nvSpPr>
          <p:spPr bwMode="auto">
            <a:xfrm>
              <a:off x="1650078" y="2559263"/>
              <a:ext cx="204788" cy="117872"/>
            </a:xfrm>
            <a:custGeom>
              <a:avLst/>
              <a:gdLst>
                <a:gd name="T0" fmla="*/ 0 w 172"/>
                <a:gd name="T1" fmla="*/ 0 h 99"/>
                <a:gd name="T2" fmla="*/ 8 w 172"/>
                <a:gd name="T3" fmla="*/ 3 h 99"/>
                <a:gd name="T4" fmla="*/ 23 w 172"/>
                <a:gd name="T5" fmla="*/ 3 h 99"/>
                <a:gd name="T6" fmla="*/ 34 w 172"/>
                <a:gd name="T7" fmla="*/ 7 h 99"/>
                <a:gd name="T8" fmla="*/ 46 w 172"/>
                <a:gd name="T9" fmla="*/ 11 h 99"/>
                <a:gd name="T10" fmla="*/ 61 w 172"/>
                <a:gd name="T11" fmla="*/ 15 h 99"/>
                <a:gd name="T12" fmla="*/ 72 w 172"/>
                <a:gd name="T13" fmla="*/ 19 h 99"/>
                <a:gd name="T14" fmla="*/ 88 w 172"/>
                <a:gd name="T15" fmla="*/ 22 h 99"/>
                <a:gd name="T16" fmla="*/ 103 w 172"/>
                <a:gd name="T17" fmla="*/ 30 h 99"/>
                <a:gd name="T18" fmla="*/ 118 w 172"/>
                <a:gd name="T19" fmla="*/ 38 h 99"/>
                <a:gd name="T20" fmla="*/ 130 w 172"/>
                <a:gd name="T21" fmla="*/ 45 h 99"/>
                <a:gd name="T22" fmla="*/ 137 w 172"/>
                <a:gd name="T23" fmla="*/ 53 h 99"/>
                <a:gd name="T24" fmla="*/ 145 w 172"/>
                <a:gd name="T25" fmla="*/ 57 h 99"/>
                <a:gd name="T26" fmla="*/ 149 w 172"/>
                <a:gd name="T27" fmla="*/ 65 h 99"/>
                <a:gd name="T28" fmla="*/ 156 w 172"/>
                <a:gd name="T29" fmla="*/ 68 h 99"/>
                <a:gd name="T30" fmla="*/ 160 w 172"/>
                <a:gd name="T31" fmla="*/ 76 h 99"/>
                <a:gd name="T32" fmla="*/ 164 w 172"/>
                <a:gd name="T33" fmla="*/ 84 h 99"/>
                <a:gd name="T34" fmla="*/ 168 w 172"/>
                <a:gd name="T35" fmla="*/ 91 h 99"/>
                <a:gd name="T36" fmla="*/ 172 w 172"/>
                <a:gd name="T37" fmla="*/ 99 h 99"/>
                <a:gd name="T38" fmla="*/ 160 w 172"/>
                <a:gd name="T39" fmla="*/ 99 h 99"/>
                <a:gd name="T40" fmla="*/ 149 w 172"/>
                <a:gd name="T41" fmla="*/ 99 h 99"/>
                <a:gd name="T42" fmla="*/ 118 w 172"/>
                <a:gd name="T43" fmla="*/ 95 h 99"/>
                <a:gd name="T44" fmla="*/ 61 w 172"/>
                <a:gd name="T45" fmla="*/ 95 h 99"/>
                <a:gd name="T46" fmla="*/ 50 w 172"/>
                <a:gd name="T47" fmla="*/ 84 h 99"/>
                <a:gd name="T48" fmla="*/ 31 w 172"/>
                <a:gd name="T49" fmla="*/ 61 h 99"/>
                <a:gd name="T50" fmla="*/ 19 w 172"/>
                <a:gd name="T51" fmla="*/ 42 h 99"/>
                <a:gd name="T52" fmla="*/ 8 w 172"/>
                <a:gd name="T53" fmla="*/ 26 h 99"/>
                <a:gd name="T54" fmla="*/ 4 w 172"/>
                <a:gd name="T55" fmla="*/ 19 h 99"/>
                <a:gd name="T56" fmla="*/ 0 w 172"/>
                <a:gd name="T57" fmla="*/ 15 h 99"/>
                <a:gd name="T58" fmla="*/ 0 w 172"/>
                <a:gd name="T59" fmla="*/ 7 h 99"/>
                <a:gd name="T60" fmla="*/ 0 w 172"/>
                <a:gd name="T61"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2" h="99">
                  <a:moveTo>
                    <a:pt x="0" y="0"/>
                  </a:moveTo>
                  <a:lnTo>
                    <a:pt x="8" y="3"/>
                  </a:lnTo>
                  <a:lnTo>
                    <a:pt x="23" y="3"/>
                  </a:lnTo>
                  <a:lnTo>
                    <a:pt x="34" y="7"/>
                  </a:lnTo>
                  <a:lnTo>
                    <a:pt x="46" y="11"/>
                  </a:lnTo>
                  <a:lnTo>
                    <a:pt x="61" y="15"/>
                  </a:lnTo>
                  <a:lnTo>
                    <a:pt x="72" y="19"/>
                  </a:lnTo>
                  <a:lnTo>
                    <a:pt x="88" y="22"/>
                  </a:lnTo>
                  <a:lnTo>
                    <a:pt x="103" y="30"/>
                  </a:lnTo>
                  <a:lnTo>
                    <a:pt x="118" y="38"/>
                  </a:lnTo>
                  <a:lnTo>
                    <a:pt x="130" y="45"/>
                  </a:lnTo>
                  <a:lnTo>
                    <a:pt x="137" y="53"/>
                  </a:lnTo>
                  <a:lnTo>
                    <a:pt x="145" y="57"/>
                  </a:lnTo>
                  <a:lnTo>
                    <a:pt x="149" y="65"/>
                  </a:lnTo>
                  <a:lnTo>
                    <a:pt x="156" y="68"/>
                  </a:lnTo>
                  <a:lnTo>
                    <a:pt x="160" y="76"/>
                  </a:lnTo>
                  <a:lnTo>
                    <a:pt x="164" y="84"/>
                  </a:lnTo>
                  <a:lnTo>
                    <a:pt x="168" y="91"/>
                  </a:lnTo>
                  <a:lnTo>
                    <a:pt x="172" y="99"/>
                  </a:lnTo>
                  <a:lnTo>
                    <a:pt x="160" y="99"/>
                  </a:lnTo>
                  <a:lnTo>
                    <a:pt x="149" y="99"/>
                  </a:lnTo>
                  <a:lnTo>
                    <a:pt x="118" y="95"/>
                  </a:lnTo>
                  <a:lnTo>
                    <a:pt x="61" y="95"/>
                  </a:lnTo>
                  <a:lnTo>
                    <a:pt x="50" y="84"/>
                  </a:lnTo>
                  <a:lnTo>
                    <a:pt x="31" y="61"/>
                  </a:lnTo>
                  <a:lnTo>
                    <a:pt x="19" y="42"/>
                  </a:lnTo>
                  <a:lnTo>
                    <a:pt x="8" y="26"/>
                  </a:lnTo>
                  <a:lnTo>
                    <a:pt x="4" y="19"/>
                  </a:lnTo>
                  <a:lnTo>
                    <a:pt x="0" y="15"/>
                  </a:lnTo>
                  <a:lnTo>
                    <a:pt x="0" y="7"/>
                  </a:lnTo>
                  <a:lnTo>
                    <a:pt x="0" y="0"/>
                  </a:lnTo>
                  <a:close/>
                </a:path>
              </a:pathLst>
            </a:custGeom>
            <a:solidFill>
              <a:srgbClr val="F4B183"/>
            </a:solidFill>
            <a:ln>
              <a:noFill/>
            </a:ln>
          </p:spPr>
          <p:txBody>
            <a:bodyPr vert="horz" wrap="square" lIns="68580" tIns="34290" rIns="68580" bIns="34290" numCol="1" anchor="t" anchorCtr="0" compatLnSpc="1"/>
            <a:lstStyle/>
            <a:p>
              <a:endParaRPr lang="zh-CN" altLang="en-US" sz="1100">
                <a:cs typeface="+mn-ea"/>
              </a:endParaRPr>
            </a:p>
          </p:txBody>
        </p:sp>
        <p:sp>
          <p:nvSpPr>
            <p:cNvPr id="478" name="Freeform 230"/>
            <p:cNvSpPr/>
            <p:nvPr/>
          </p:nvSpPr>
          <p:spPr bwMode="auto">
            <a:xfrm>
              <a:off x="1935829" y="1849649"/>
              <a:ext cx="245269" cy="463154"/>
            </a:xfrm>
            <a:custGeom>
              <a:avLst/>
              <a:gdLst>
                <a:gd name="T0" fmla="*/ 54 w 206"/>
                <a:gd name="T1" fmla="*/ 11 h 389"/>
                <a:gd name="T2" fmla="*/ 65 w 206"/>
                <a:gd name="T3" fmla="*/ 7 h 389"/>
                <a:gd name="T4" fmla="*/ 80 w 206"/>
                <a:gd name="T5" fmla="*/ 0 h 389"/>
                <a:gd name="T6" fmla="*/ 92 w 206"/>
                <a:gd name="T7" fmla="*/ 0 h 389"/>
                <a:gd name="T8" fmla="*/ 107 w 206"/>
                <a:gd name="T9" fmla="*/ 0 h 389"/>
                <a:gd name="T10" fmla="*/ 122 w 206"/>
                <a:gd name="T11" fmla="*/ 3 h 389"/>
                <a:gd name="T12" fmla="*/ 145 w 206"/>
                <a:gd name="T13" fmla="*/ 11 h 389"/>
                <a:gd name="T14" fmla="*/ 160 w 206"/>
                <a:gd name="T15" fmla="*/ 23 h 389"/>
                <a:gd name="T16" fmla="*/ 175 w 206"/>
                <a:gd name="T17" fmla="*/ 34 h 389"/>
                <a:gd name="T18" fmla="*/ 183 w 206"/>
                <a:gd name="T19" fmla="*/ 45 h 389"/>
                <a:gd name="T20" fmla="*/ 195 w 206"/>
                <a:gd name="T21" fmla="*/ 61 h 389"/>
                <a:gd name="T22" fmla="*/ 198 w 206"/>
                <a:gd name="T23" fmla="*/ 76 h 389"/>
                <a:gd name="T24" fmla="*/ 202 w 206"/>
                <a:gd name="T25" fmla="*/ 87 h 389"/>
                <a:gd name="T26" fmla="*/ 206 w 206"/>
                <a:gd name="T27" fmla="*/ 103 h 389"/>
                <a:gd name="T28" fmla="*/ 202 w 206"/>
                <a:gd name="T29" fmla="*/ 141 h 389"/>
                <a:gd name="T30" fmla="*/ 198 w 206"/>
                <a:gd name="T31" fmla="*/ 187 h 389"/>
                <a:gd name="T32" fmla="*/ 195 w 206"/>
                <a:gd name="T33" fmla="*/ 206 h 389"/>
                <a:gd name="T34" fmla="*/ 191 w 206"/>
                <a:gd name="T35" fmla="*/ 214 h 389"/>
                <a:gd name="T36" fmla="*/ 183 w 206"/>
                <a:gd name="T37" fmla="*/ 225 h 389"/>
                <a:gd name="T38" fmla="*/ 175 w 206"/>
                <a:gd name="T39" fmla="*/ 240 h 389"/>
                <a:gd name="T40" fmla="*/ 168 w 206"/>
                <a:gd name="T41" fmla="*/ 259 h 389"/>
                <a:gd name="T42" fmla="*/ 114 w 206"/>
                <a:gd name="T43" fmla="*/ 263 h 389"/>
                <a:gd name="T44" fmla="*/ 145 w 206"/>
                <a:gd name="T45" fmla="*/ 301 h 389"/>
                <a:gd name="T46" fmla="*/ 164 w 206"/>
                <a:gd name="T47" fmla="*/ 332 h 389"/>
                <a:gd name="T48" fmla="*/ 172 w 206"/>
                <a:gd name="T49" fmla="*/ 347 h 389"/>
                <a:gd name="T50" fmla="*/ 172 w 206"/>
                <a:gd name="T51" fmla="*/ 355 h 389"/>
                <a:gd name="T52" fmla="*/ 172 w 206"/>
                <a:gd name="T53" fmla="*/ 378 h 389"/>
                <a:gd name="T54" fmla="*/ 168 w 206"/>
                <a:gd name="T55" fmla="*/ 389 h 389"/>
                <a:gd name="T56" fmla="*/ 145 w 206"/>
                <a:gd name="T57" fmla="*/ 389 h 389"/>
                <a:gd name="T58" fmla="*/ 99 w 206"/>
                <a:gd name="T59" fmla="*/ 385 h 389"/>
                <a:gd name="T60" fmla="*/ 54 w 206"/>
                <a:gd name="T61" fmla="*/ 385 h 389"/>
                <a:gd name="T62" fmla="*/ 27 w 206"/>
                <a:gd name="T63" fmla="*/ 382 h 389"/>
                <a:gd name="T64" fmla="*/ 12 w 206"/>
                <a:gd name="T65" fmla="*/ 366 h 389"/>
                <a:gd name="T66" fmla="*/ 4 w 206"/>
                <a:gd name="T67" fmla="*/ 355 h 389"/>
                <a:gd name="T68" fmla="*/ 0 w 206"/>
                <a:gd name="T69" fmla="*/ 347 h 389"/>
                <a:gd name="T70" fmla="*/ 8 w 206"/>
                <a:gd name="T71" fmla="*/ 328 h 389"/>
                <a:gd name="T72" fmla="*/ 27 w 206"/>
                <a:gd name="T73" fmla="*/ 298 h 389"/>
                <a:gd name="T74" fmla="*/ 54 w 206"/>
                <a:gd name="T75" fmla="*/ 259 h 389"/>
                <a:gd name="T76" fmla="*/ 42 w 206"/>
                <a:gd name="T77" fmla="*/ 248 h 389"/>
                <a:gd name="T78" fmla="*/ 34 w 206"/>
                <a:gd name="T79" fmla="*/ 236 h 389"/>
                <a:gd name="T80" fmla="*/ 31 w 206"/>
                <a:gd name="T81" fmla="*/ 221 h 389"/>
                <a:gd name="T82" fmla="*/ 31 w 206"/>
                <a:gd name="T83" fmla="*/ 217 h 389"/>
                <a:gd name="T84" fmla="*/ 34 w 206"/>
                <a:gd name="T85" fmla="*/ 210 h 389"/>
                <a:gd name="T86" fmla="*/ 42 w 206"/>
                <a:gd name="T87" fmla="*/ 202 h 389"/>
                <a:gd name="T88" fmla="*/ 46 w 206"/>
                <a:gd name="T89" fmla="*/ 194 h 389"/>
                <a:gd name="T90" fmla="*/ 50 w 206"/>
                <a:gd name="T91" fmla="*/ 183 h 389"/>
                <a:gd name="T92" fmla="*/ 50 w 206"/>
                <a:gd name="T93" fmla="*/ 168 h 389"/>
                <a:gd name="T94" fmla="*/ 50 w 206"/>
                <a:gd name="T95" fmla="*/ 149 h 389"/>
                <a:gd name="T96" fmla="*/ 54 w 206"/>
                <a:gd name="T97" fmla="*/ 103 h 389"/>
                <a:gd name="T98" fmla="*/ 54 w 206"/>
                <a:gd name="T99" fmla="*/ 61 h 389"/>
                <a:gd name="T100" fmla="*/ 54 w 206"/>
                <a:gd name="T101" fmla="*/ 15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6" h="389">
                  <a:moveTo>
                    <a:pt x="54" y="15"/>
                  </a:moveTo>
                  <a:lnTo>
                    <a:pt x="54" y="11"/>
                  </a:lnTo>
                  <a:lnTo>
                    <a:pt x="57" y="11"/>
                  </a:lnTo>
                  <a:lnTo>
                    <a:pt x="65" y="7"/>
                  </a:lnTo>
                  <a:lnTo>
                    <a:pt x="73" y="3"/>
                  </a:lnTo>
                  <a:lnTo>
                    <a:pt x="80" y="0"/>
                  </a:lnTo>
                  <a:lnTo>
                    <a:pt x="84" y="0"/>
                  </a:lnTo>
                  <a:lnTo>
                    <a:pt x="92" y="0"/>
                  </a:lnTo>
                  <a:lnTo>
                    <a:pt x="99" y="0"/>
                  </a:lnTo>
                  <a:lnTo>
                    <a:pt x="107" y="0"/>
                  </a:lnTo>
                  <a:lnTo>
                    <a:pt x="114" y="3"/>
                  </a:lnTo>
                  <a:lnTo>
                    <a:pt x="122" y="3"/>
                  </a:lnTo>
                  <a:lnTo>
                    <a:pt x="134" y="7"/>
                  </a:lnTo>
                  <a:lnTo>
                    <a:pt x="145" y="11"/>
                  </a:lnTo>
                  <a:lnTo>
                    <a:pt x="153" y="19"/>
                  </a:lnTo>
                  <a:lnTo>
                    <a:pt x="160" y="23"/>
                  </a:lnTo>
                  <a:lnTo>
                    <a:pt x="168" y="30"/>
                  </a:lnTo>
                  <a:lnTo>
                    <a:pt x="175" y="34"/>
                  </a:lnTo>
                  <a:lnTo>
                    <a:pt x="179" y="42"/>
                  </a:lnTo>
                  <a:lnTo>
                    <a:pt x="183" y="45"/>
                  </a:lnTo>
                  <a:lnTo>
                    <a:pt x="191" y="53"/>
                  </a:lnTo>
                  <a:lnTo>
                    <a:pt x="195" y="61"/>
                  </a:lnTo>
                  <a:lnTo>
                    <a:pt x="198" y="68"/>
                  </a:lnTo>
                  <a:lnTo>
                    <a:pt x="198" y="76"/>
                  </a:lnTo>
                  <a:lnTo>
                    <a:pt x="202" y="80"/>
                  </a:lnTo>
                  <a:lnTo>
                    <a:pt x="202" y="87"/>
                  </a:lnTo>
                  <a:lnTo>
                    <a:pt x="202" y="95"/>
                  </a:lnTo>
                  <a:lnTo>
                    <a:pt x="206" y="103"/>
                  </a:lnTo>
                  <a:lnTo>
                    <a:pt x="206" y="110"/>
                  </a:lnTo>
                  <a:lnTo>
                    <a:pt x="202" y="141"/>
                  </a:lnTo>
                  <a:lnTo>
                    <a:pt x="198" y="172"/>
                  </a:lnTo>
                  <a:lnTo>
                    <a:pt x="198" y="187"/>
                  </a:lnTo>
                  <a:lnTo>
                    <a:pt x="195" y="198"/>
                  </a:lnTo>
                  <a:lnTo>
                    <a:pt x="195" y="206"/>
                  </a:lnTo>
                  <a:lnTo>
                    <a:pt x="191" y="210"/>
                  </a:lnTo>
                  <a:lnTo>
                    <a:pt x="191" y="214"/>
                  </a:lnTo>
                  <a:lnTo>
                    <a:pt x="187" y="217"/>
                  </a:lnTo>
                  <a:lnTo>
                    <a:pt x="183" y="225"/>
                  </a:lnTo>
                  <a:lnTo>
                    <a:pt x="179" y="233"/>
                  </a:lnTo>
                  <a:lnTo>
                    <a:pt x="175" y="240"/>
                  </a:lnTo>
                  <a:lnTo>
                    <a:pt x="172" y="248"/>
                  </a:lnTo>
                  <a:lnTo>
                    <a:pt x="168" y="259"/>
                  </a:lnTo>
                  <a:lnTo>
                    <a:pt x="164" y="267"/>
                  </a:lnTo>
                  <a:lnTo>
                    <a:pt x="114" y="263"/>
                  </a:lnTo>
                  <a:lnTo>
                    <a:pt x="122" y="275"/>
                  </a:lnTo>
                  <a:lnTo>
                    <a:pt x="145" y="301"/>
                  </a:lnTo>
                  <a:lnTo>
                    <a:pt x="153" y="317"/>
                  </a:lnTo>
                  <a:lnTo>
                    <a:pt x="164" y="332"/>
                  </a:lnTo>
                  <a:lnTo>
                    <a:pt x="168" y="340"/>
                  </a:lnTo>
                  <a:lnTo>
                    <a:pt x="172" y="347"/>
                  </a:lnTo>
                  <a:lnTo>
                    <a:pt x="172" y="351"/>
                  </a:lnTo>
                  <a:lnTo>
                    <a:pt x="172" y="355"/>
                  </a:lnTo>
                  <a:lnTo>
                    <a:pt x="172" y="366"/>
                  </a:lnTo>
                  <a:lnTo>
                    <a:pt x="172" y="378"/>
                  </a:lnTo>
                  <a:lnTo>
                    <a:pt x="168" y="385"/>
                  </a:lnTo>
                  <a:lnTo>
                    <a:pt x="168" y="389"/>
                  </a:lnTo>
                  <a:lnTo>
                    <a:pt x="160" y="389"/>
                  </a:lnTo>
                  <a:lnTo>
                    <a:pt x="145" y="389"/>
                  </a:lnTo>
                  <a:lnTo>
                    <a:pt x="122" y="389"/>
                  </a:lnTo>
                  <a:lnTo>
                    <a:pt x="99" y="385"/>
                  </a:lnTo>
                  <a:lnTo>
                    <a:pt x="73" y="385"/>
                  </a:lnTo>
                  <a:lnTo>
                    <a:pt x="54" y="385"/>
                  </a:lnTo>
                  <a:lnTo>
                    <a:pt x="34" y="382"/>
                  </a:lnTo>
                  <a:lnTo>
                    <a:pt x="27" y="382"/>
                  </a:lnTo>
                  <a:lnTo>
                    <a:pt x="23" y="374"/>
                  </a:lnTo>
                  <a:lnTo>
                    <a:pt x="12" y="366"/>
                  </a:lnTo>
                  <a:lnTo>
                    <a:pt x="8" y="359"/>
                  </a:lnTo>
                  <a:lnTo>
                    <a:pt x="4" y="355"/>
                  </a:lnTo>
                  <a:lnTo>
                    <a:pt x="0" y="351"/>
                  </a:lnTo>
                  <a:lnTo>
                    <a:pt x="0" y="347"/>
                  </a:lnTo>
                  <a:lnTo>
                    <a:pt x="4" y="340"/>
                  </a:lnTo>
                  <a:lnTo>
                    <a:pt x="8" y="328"/>
                  </a:lnTo>
                  <a:lnTo>
                    <a:pt x="15" y="313"/>
                  </a:lnTo>
                  <a:lnTo>
                    <a:pt x="27" y="298"/>
                  </a:lnTo>
                  <a:lnTo>
                    <a:pt x="46" y="271"/>
                  </a:lnTo>
                  <a:lnTo>
                    <a:pt x="54" y="259"/>
                  </a:lnTo>
                  <a:lnTo>
                    <a:pt x="50" y="256"/>
                  </a:lnTo>
                  <a:lnTo>
                    <a:pt x="42" y="248"/>
                  </a:lnTo>
                  <a:lnTo>
                    <a:pt x="38" y="240"/>
                  </a:lnTo>
                  <a:lnTo>
                    <a:pt x="34" y="236"/>
                  </a:lnTo>
                  <a:lnTo>
                    <a:pt x="31" y="229"/>
                  </a:lnTo>
                  <a:lnTo>
                    <a:pt x="31" y="221"/>
                  </a:lnTo>
                  <a:lnTo>
                    <a:pt x="31" y="221"/>
                  </a:lnTo>
                  <a:lnTo>
                    <a:pt x="31" y="217"/>
                  </a:lnTo>
                  <a:lnTo>
                    <a:pt x="31" y="214"/>
                  </a:lnTo>
                  <a:lnTo>
                    <a:pt x="34" y="210"/>
                  </a:lnTo>
                  <a:lnTo>
                    <a:pt x="38" y="206"/>
                  </a:lnTo>
                  <a:lnTo>
                    <a:pt x="42" y="202"/>
                  </a:lnTo>
                  <a:lnTo>
                    <a:pt x="42" y="198"/>
                  </a:lnTo>
                  <a:lnTo>
                    <a:pt x="46" y="194"/>
                  </a:lnTo>
                  <a:lnTo>
                    <a:pt x="46" y="187"/>
                  </a:lnTo>
                  <a:lnTo>
                    <a:pt x="50" y="183"/>
                  </a:lnTo>
                  <a:lnTo>
                    <a:pt x="50" y="175"/>
                  </a:lnTo>
                  <a:lnTo>
                    <a:pt x="50" y="168"/>
                  </a:lnTo>
                  <a:lnTo>
                    <a:pt x="50" y="160"/>
                  </a:lnTo>
                  <a:lnTo>
                    <a:pt x="50" y="149"/>
                  </a:lnTo>
                  <a:lnTo>
                    <a:pt x="54" y="130"/>
                  </a:lnTo>
                  <a:lnTo>
                    <a:pt x="54" y="103"/>
                  </a:lnTo>
                  <a:lnTo>
                    <a:pt x="54" y="80"/>
                  </a:lnTo>
                  <a:lnTo>
                    <a:pt x="54" y="61"/>
                  </a:lnTo>
                  <a:lnTo>
                    <a:pt x="54" y="26"/>
                  </a:lnTo>
                  <a:lnTo>
                    <a:pt x="54" y="15"/>
                  </a:lnTo>
                  <a:close/>
                </a:path>
              </a:pathLst>
            </a:custGeom>
            <a:solidFill>
              <a:srgbClr val="ED7D31"/>
            </a:solidFill>
            <a:ln>
              <a:noFill/>
            </a:ln>
          </p:spPr>
          <p:txBody>
            <a:bodyPr vert="horz" wrap="square" lIns="68580" tIns="34290" rIns="68580" bIns="34290" numCol="1" anchor="t" anchorCtr="0" compatLnSpc="1"/>
            <a:lstStyle/>
            <a:p>
              <a:endParaRPr lang="zh-CN" altLang="en-US" sz="1100">
                <a:cs typeface="+mn-ea"/>
              </a:endParaRPr>
            </a:p>
          </p:txBody>
        </p:sp>
        <p:sp>
          <p:nvSpPr>
            <p:cNvPr id="479" name="Freeform 231"/>
            <p:cNvSpPr/>
            <p:nvPr/>
          </p:nvSpPr>
          <p:spPr bwMode="auto">
            <a:xfrm>
              <a:off x="2003695" y="2104444"/>
              <a:ext cx="64294" cy="30956"/>
            </a:xfrm>
            <a:custGeom>
              <a:avLst/>
              <a:gdLst>
                <a:gd name="T0" fmla="*/ 8 w 54"/>
                <a:gd name="T1" fmla="*/ 0 h 26"/>
                <a:gd name="T2" fmla="*/ 4 w 54"/>
                <a:gd name="T3" fmla="*/ 0 h 26"/>
                <a:gd name="T4" fmla="*/ 0 w 54"/>
                <a:gd name="T5" fmla="*/ 7 h 26"/>
                <a:gd name="T6" fmla="*/ 0 w 54"/>
                <a:gd name="T7" fmla="*/ 11 h 26"/>
                <a:gd name="T8" fmla="*/ 0 w 54"/>
                <a:gd name="T9" fmla="*/ 15 h 26"/>
                <a:gd name="T10" fmla="*/ 0 w 54"/>
                <a:gd name="T11" fmla="*/ 19 h 26"/>
                <a:gd name="T12" fmla="*/ 0 w 54"/>
                <a:gd name="T13" fmla="*/ 22 h 26"/>
                <a:gd name="T14" fmla="*/ 4 w 54"/>
                <a:gd name="T15" fmla="*/ 22 h 26"/>
                <a:gd name="T16" fmla="*/ 12 w 54"/>
                <a:gd name="T17" fmla="*/ 26 h 26"/>
                <a:gd name="T18" fmla="*/ 19 w 54"/>
                <a:gd name="T19" fmla="*/ 26 h 26"/>
                <a:gd name="T20" fmla="*/ 23 w 54"/>
                <a:gd name="T21" fmla="*/ 26 h 26"/>
                <a:gd name="T22" fmla="*/ 38 w 54"/>
                <a:gd name="T23" fmla="*/ 26 h 26"/>
                <a:gd name="T24" fmla="*/ 42 w 54"/>
                <a:gd name="T25" fmla="*/ 26 h 26"/>
                <a:gd name="T26" fmla="*/ 46 w 54"/>
                <a:gd name="T27" fmla="*/ 22 h 26"/>
                <a:gd name="T28" fmla="*/ 50 w 54"/>
                <a:gd name="T29" fmla="*/ 22 h 26"/>
                <a:gd name="T30" fmla="*/ 50 w 54"/>
                <a:gd name="T31" fmla="*/ 19 h 26"/>
                <a:gd name="T32" fmla="*/ 54 w 54"/>
                <a:gd name="T33" fmla="*/ 19 h 26"/>
                <a:gd name="T34" fmla="*/ 54 w 54"/>
                <a:gd name="T35" fmla="*/ 15 h 26"/>
                <a:gd name="T36" fmla="*/ 50 w 54"/>
                <a:gd name="T37" fmla="*/ 11 h 26"/>
                <a:gd name="T38" fmla="*/ 50 w 54"/>
                <a:gd name="T39" fmla="*/ 7 h 26"/>
                <a:gd name="T40" fmla="*/ 46 w 54"/>
                <a:gd name="T41" fmla="*/ 7 h 26"/>
                <a:gd name="T42" fmla="*/ 42 w 54"/>
                <a:gd name="T43" fmla="*/ 3 h 26"/>
                <a:gd name="T44" fmla="*/ 42 w 54"/>
                <a:gd name="T45" fmla="*/ 3 h 26"/>
                <a:gd name="T46" fmla="*/ 35 w 54"/>
                <a:gd name="T47" fmla="*/ 0 h 26"/>
                <a:gd name="T48" fmla="*/ 27 w 54"/>
                <a:gd name="T49" fmla="*/ 0 h 26"/>
                <a:gd name="T50" fmla="*/ 12 w 54"/>
                <a:gd name="T51" fmla="*/ 0 h 26"/>
                <a:gd name="T52" fmla="*/ 8 w 54"/>
                <a:gd name="T5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26">
                  <a:moveTo>
                    <a:pt x="8" y="0"/>
                  </a:moveTo>
                  <a:lnTo>
                    <a:pt x="4" y="0"/>
                  </a:lnTo>
                  <a:lnTo>
                    <a:pt x="0" y="7"/>
                  </a:lnTo>
                  <a:lnTo>
                    <a:pt x="0" y="11"/>
                  </a:lnTo>
                  <a:lnTo>
                    <a:pt x="0" y="15"/>
                  </a:lnTo>
                  <a:lnTo>
                    <a:pt x="0" y="19"/>
                  </a:lnTo>
                  <a:lnTo>
                    <a:pt x="0" y="22"/>
                  </a:lnTo>
                  <a:lnTo>
                    <a:pt x="4" y="22"/>
                  </a:lnTo>
                  <a:lnTo>
                    <a:pt x="12" y="26"/>
                  </a:lnTo>
                  <a:lnTo>
                    <a:pt x="19" y="26"/>
                  </a:lnTo>
                  <a:lnTo>
                    <a:pt x="23" y="26"/>
                  </a:lnTo>
                  <a:lnTo>
                    <a:pt x="38" y="26"/>
                  </a:lnTo>
                  <a:lnTo>
                    <a:pt x="42" y="26"/>
                  </a:lnTo>
                  <a:lnTo>
                    <a:pt x="46" y="22"/>
                  </a:lnTo>
                  <a:lnTo>
                    <a:pt x="50" y="22"/>
                  </a:lnTo>
                  <a:lnTo>
                    <a:pt x="50" y="19"/>
                  </a:lnTo>
                  <a:lnTo>
                    <a:pt x="54" y="19"/>
                  </a:lnTo>
                  <a:lnTo>
                    <a:pt x="54" y="15"/>
                  </a:lnTo>
                  <a:lnTo>
                    <a:pt x="50" y="11"/>
                  </a:lnTo>
                  <a:lnTo>
                    <a:pt x="50" y="7"/>
                  </a:lnTo>
                  <a:lnTo>
                    <a:pt x="46" y="7"/>
                  </a:lnTo>
                  <a:lnTo>
                    <a:pt x="42" y="3"/>
                  </a:lnTo>
                  <a:lnTo>
                    <a:pt x="42" y="3"/>
                  </a:lnTo>
                  <a:lnTo>
                    <a:pt x="35" y="0"/>
                  </a:lnTo>
                  <a:lnTo>
                    <a:pt x="27" y="0"/>
                  </a:lnTo>
                  <a:lnTo>
                    <a:pt x="12" y="0"/>
                  </a:lnTo>
                  <a:lnTo>
                    <a:pt x="8" y="0"/>
                  </a:lnTo>
                  <a:close/>
                </a:path>
              </a:pathLst>
            </a:custGeom>
            <a:solidFill>
              <a:srgbClr val="F4B183"/>
            </a:solidFill>
            <a:ln>
              <a:noFill/>
            </a:ln>
          </p:spPr>
          <p:txBody>
            <a:bodyPr vert="horz" wrap="square" lIns="68580" tIns="34290" rIns="68580" bIns="34290" numCol="1" anchor="t" anchorCtr="0" compatLnSpc="1"/>
            <a:lstStyle/>
            <a:p>
              <a:endParaRPr lang="zh-CN" altLang="en-US" sz="1100">
                <a:cs typeface="+mn-ea"/>
              </a:endParaRPr>
            </a:p>
          </p:txBody>
        </p:sp>
      </p:grpSp>
      <p:sp>
        <p:nvSpPr>
          <p:cNvPr id="250" name="文本框 249"/>
          <p:cNvSpPr txBox="1"/>
          <p:nvPr/>
        </p:nvSpPr>
        <p:spPr>
          <a:xfrm>
            <a:off x="7038474" y="-1299411"/>
            <a:ext cx="723247" cy="307760"/>
          </a:xfrm>
          <a:prstGeom prst="rect">
            <a:avLst/>
          </a:prstGeom>
          <a:noFill/>
        </p:spPr>
        <p:txBody>
          <a:bodyPr wrap="none" lIns="91426" tIns="45712" rIns="91426" bIns="45712" rtlCol="0">
            <a:spAutoFit/>
          </a:bodyPr>
          <a:lstStyle/>
          <a:p>
            <a:r>
              <a:rPr lang="zh-CN" altLang="en-US" dirty="0" smtClean="0"/>
              <a:t>延时符</a:t>
            </a:r>
            <a:endParaRPr lang="en-US" altLang="zh-CN" dirty="0" smtClean="0"/>
          </a:p>
        </p:txBody>
      </p:sp>
      <p:sp>
        <p:nvSpPr>
          <p:cNvPr id="481" name="矩形 480"/>
          <p:cNvSpPr/>
          <p:nvPr/>
        </p:nvSpPr>
        <p:spPr>
          <a:xfrm>
            <a:off x="7045187" y="111096"/>
            <a:ext cx="1107967" cy="581040"/>
          </a:xfrm>
          <a:prstGeom prst="rect">
            <a:avLst/>
          </a:prstGeom>
        </p:spPr>
        <p:txBody>
          <a:bodyPr wrap="none" lIns="91426" tIns="45712" rIns="91426" bIns="45712">
            <a:spAutoFit/>
          </a:bodyPr>
          <a:lstStyle/>
          <a:p>
            <a:pPr algn="just">
              <a:lnSpc>
                <a:spcPct val="150000"/>
              </a:lnSpc>
            </a:pPr>
            <a:r>
              <a:rPr lang="zh-CN" altLang="en-US" sz="2400" b="1" dirty="0" smtClean="0">
                <a:solidFill>
                  <a:schemeClr val="bg1"/>
                </a:solidFill>
                <a:latin typeface="+mj-ea"/>
                <a:ea typeface="+mj-ea"/>
                <a:sym typeface="微软雅黑" panose="020B0503020204020204" pitchFamily="34" charset="-122"/>
              </a:rPr>
              <a:t>第三条</a:t>
            </a:r>
            <a:endParaRPr lang="zh-CN" altLang="en-US" sz="2400" b="1" dirty="0">
              <a:solidFill>
                <a:schemeClr val="bg1"/>
              </a:solidFill>
              <a:latin typeface="+mj-ea"/>
              <a:ea typeface="+mj-ea"/>
              <a:sym typeface="微软雅黑" panose="020B0503020204020204" pitchFamily="34" charset="-122"/>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anim calcmode="lin" valueType="num">
                                      <p:cBhvr>
                                        <p:cTn id="12" dur="500" fill="hold"/>
                                        <p:tgtEl>
                                          <p:spTgt spid="9"/>
                                        </p:tgtEl>
                                        <p:attrNameLst>
                                          <p:attrName>ppt_x</p:attrName>
                                        </p:attrNameLst>
                                      </p:cBhvr>
                                      <p:tavLst>
                                        <p:tav tm="0">
                                          <p:val>
                                            <p:strVal val="#ppt_x"/>
                                          </p:val>
                                        </p:tav>
                                        <p:tav tm="100000">
                                          <p:val>
                                            <p:strVal val="#ppt_x"/>
                                          </p:val>
                                        </p:tav>
                                      </p:tavLst>
                                    </p:anim>
                                    <p:anim calcmode="lin" valueType="num">
                                      <p:cBhvr>
                                        <p:cTn id="13" dur="5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1500"/>
                            </p:stCondLst>
                            <p:childTnLst>
                              <p:par>
                                <p:cTn id="21" presetID="31"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 calcmode="lin" valueType="num">
                                      <p:cBhvr>
                                        <p:cTn id="25" dur="500" fill="hold"/>
                                        <p:tgtEl>
                                          <p:spTgt spid="8"/>
                                        </p:tgtEl>
                                        <p:attrNameLst>
                                          <p:attrName>style.rotation</p:attrName>
                                        </p:attrNameLst>
                                      </p:cBhvr>
                                      <p:tavLst>
                                        <p:tav tm="0">
                                          <p:val>
                                            <p:fltVal val="90"/>
                                          </p:val>
                                        </p:tav>
                                        <p:tav tm="100000">
                                          <p:val>
                                            <p:fltVal val="0"/>
                                          </p:val>
                                        </p:tav>
                                      </p:tavLst>
                                    </p:anim>
                                    <p:animEffect transition="in" filter="fade">
                                      <p:cBhvr>
                                        <p:cTn id="26" dur="500"/>
                                        <p:tgtEl>
                                          <p:spTgt spid="8"/>
                                        </p:tgtEl>
                                      </p:cBhvr>
                                    </p:animEffect>
                                  </p:childTnLst>
                                </p:cTn>
                              </p:par>
                            </p:childTnLst>
                          </p:cTn>
                        </p:par>
                        <p:par>
                          <p:cTn id="27" fill="hold">
                            <p:stCondLst>
                              <p:cond delay="2000"/>
                            </p:stCondLst>
                            <p:childTnLst>
                              <p:par>
                                <p:cTn id="28" presetID="18" presetClass="entr" presetSubtype="6"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strips(downRight)">
                                      <p:cBhvr>
                                        <p:cTn id="30" dur="500"/>
                                        <p:tgtEl>
                                          <p:spTgt spid="5"/>
                                        </p:tgtEl>
                                      </p:cBhvr>
                                    </p:animEffect>
                                  </p:childTnLst>
                                </p:cTn>
                              </p:par>
                            </p:childTnLst>
                          </p:cTn>
                        </p:par>
                        <p:par>
                          <p:cTn id="31" fill="hold">
                            <p:stCondLst>
                              <p:cond delay="2500"/>
                            </p:stCondLst>
                            <p:childTnLst>
                              <p:par>
                                <p:cTn id="32" presetID="16" presetClass="entr" presetSubtype="21"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50"/>
                                        </p:tgtEl>
                                        <p:attrNameLst>
                                          <p:attrName>style.visibility</p:attrName>
                                        </p:attrNameLst>
                                      </p:cBhvr>
                                      <p:to>
                                        <p:strVal val="visible"/>
                                      </p:to>
                                    </p:set>
                                    <p:animEffect transition="in" filter="wipe(down)">
                                      <p:cBhvr>
                                        <p:cTn id="42" dur="10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1" grpId="0"/>
      <p:bldP spid="17" grpId="0" animBg="1"/>
      <p:bldP spid="20" grpId="0"/>
      <p:bldP spid="25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333847" y="2156830"/>
            <a:ext cx="1385774" cy="1383513"/>
            <a:chOff x="-1044889" y="673100"/>
            <a:chExt cx="5350189"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accent2"/>
                </a:solidFill>
              </a:endParaRPr>
            </a:p>
          </p:txBody>
        </p:sp>
        <p:sp>
          <p:nvSpPr>
            <p:cNvPr id="6" name="椭圆 5"/>
            <p:cNvSpPr/>
            <p:nvPr/>
          </p:nvSpPr>
          <p:spPr>
            <a:xfrm>
              <a:off x="-1044889" y="673100"/>
              <a:ext cx="5350189" cy="395782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accent2"/>
                  </a:solidFill>
                  <a:latin typeface="+mj-ea"/>
                  <a:ea typeface="+mj-ea"/>
                </a:rPr>
                <a:t>安装前</a:t>
              </a:r>
              <a:endParaRPr lang="zh-CN" altLang="en-US" sz="2000" b="1" dirty="0">
                <a:solidFill>
                  <a:schemeClr val="accent2"/>
                </a:solidFill>
                <a:latin typeface="+mj-ea"/>
                <a:ea typeface="+mj-ea"/>
              </a:endParaRPr>
            </a:p>
          </p:txBody>
        </p:sp>
      </p:grpSp>
      <p:sp>
        <p:nvSpPr>
          <p:cNvPr id="7" name="椭圆 6"/>
          <p:cNvSpPr/>
          <p:nvPr/>
        </p:nvSpPr>
        <p:spPr>
          <a:xfrm>
            <a:off x="2851866" y="1123021"/>
            <a:ext cx="835200" cy="835200"/>
          </a:xfrm>
          <a:prstGeom prst="ellipse">
            <a:avLst/>
          </a:prstGeom>
          <a:solidFill>
            <a:schemeClr val="accent2"/>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rtlCol="0" anchor="ctr"/>
          <a:lstStyle/>
          <a:p>
            <a:pPr algn="ctr"/>
            <a:endParaRPr lang="zh-CN" altLang="en-US">
              <a:latin typeface="+mn-ea"/>
            </a:endParaRPr>
          </a:p>
        </p:txBody>
      </p:sp>
      <p:grpSp>
        <p:nvGrpSpPr>
          <p:cNvPr id="3" name="组合 7"/>
          <p:cNvGrpSpPr/>
          <p:nvPr/>
        </p:nvGrpSpPr>
        <p:grpSpPr>
          <a:xfrm>
            <a:off x="2892550" y="2524696"/>
            <a:ext cx="835200" cy="835200"/>
            <a:chOff x="304800" y="673100"/>
            <a:chExt cx="4000500" cy="4000500"/>
          </a:xfrm>
          <a:effectLst>
            <a:outerShdw blurRad="317500" dist="1905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latin typeface="+mn-ea"/>
              </a:endParaRPr>
            </a:p>
          </p:txBody>
        </p:sp>
        <p:sp>
          <p:nvSpPr>
            <p:cNvPr id="10" name="椭圆 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latin typeface="+mn-ea"/>
              </a:endParaRPr>
            </a:p>
          </p:txBody>
        </p:sp>
      </p:grpSp>
      <p:sp>
        <p:nvSpPr>
          <p:cNvPr id="11" name="左大括号 10"/>
          <p:cNvSpPr/>
          <p:nvPr/>
        </p:nvSpPr>
        <p:spPr>
          <a:xfrm>
            <a:off x="2051340" y="1326968"/>
            <a:ext cx="538458" cy="2932094"/>
          </a:xfrm>
          <a:prstGeom prst="leftBrace">
            <a:avLst/>
          </a:prstGeom>
          <a:ln w="38100">
            <a:solidFill>
              <a:schemeClr val="accent2"/>
            </a:solidFill>
          </a:ln>
          <a:effectLst>
            <a:outerShdw blurRad="139700" dist="63500" dir="8100000" sx="98000" sy="98000" algn="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txBody>
          <a:bodyPr lIns="91426" tIns="45712" rIns="91426" bIns="45712" rtlCol="0" anchor="ctr"/>
          <a:lstStyle/>
          <a:p>
            <a:pPr algn="ctr"/>
            <a:endParaRPr lang="zh-CN" altLang="en-US"/>
          </a:p>
        </p:txBody>
      </p:sp>
      <p:sp>
        <p:nvSpPr>
          <p:cNvPr id="13" name="TextBox 2"/>
          <p:cNvSpPr txBox="1"/>
          <p:nvPr/>
        </p:nvSpPr>
        <p:spPr>
          <a:xfrm>
            <a:off x="2961850" y="1340574"/>
            <a:ext cx="759900" cy="400093"/>
          </a:xfrm>
          <a:prstGeom prst="rect">
            <a:avLst/>
          </a:prstGeom>
          <a:noFill/>
        </p:spPr>
        <p:txBody>
          <a:bodyPr wrap="square" lIns="91426" tIns="45712" rIns="91426" bIns="45712" rtlCol="0">
            <a:spAutoFit/>
          </a:bodyPr>
          <a:lstStyle/>
          <a:p>
            <a:r>
              <a:rPr lang="zh-CN" altLang="en-US" sz="2000" dirty="0">
                <a:solidFill>
                  <a:schemeClr val="bg1"/>
                </a:solidFill>
                <a:latin typeface="黑体" panose="02010609060101010101" pitchFamily="49" charset="-122"/>
                <a:ea typeface="黑体" panose="02010609060101010101" pitchFamily="49" charset="-122"/>
              </a:rPr>
              <a:t>检查</a:t>
            </a:r>
            <a:endParaRPr lang="zh-CN" altLang="en-US" sz="2000" dirty="0">
              <a:solidFill>
                <a:schemeClr val="bg1"/>
              </a:solidFill>
              <a:latin typeface="黑体" panose="02010609060101010101" pitchFamily="49" charset="-122"/>
              <a:ea typeface="黑体" panose="02010609060101010101" pitchFamily="49" charset="-122"/>
            </a:endParaRPr>
          </a:p>
        </p:txBody>
      </p:sp>
      <p:sp>
        <p:nvSpPr>
          <p:cNvPr id="14" name="TextBox 40"/>
          <p:cNvSpPr txBox="1"/>
          <p:nvPr/>
        </p:nvSpPr>
        <p:spPr>
          <a:xfrm>
            <a:off x="2989086" y="2742249"/>
            <a:ext cx="767227" cy="400093"/>
          </a:xfrm>
          <a:prstGeom prst="rect">
            <a:avLst/>
          </a:prstGeom>
          <a:noFill/>
        </p:spPr>
        <p:txBody>
          <a:bodyPr wrap="square" lIns="91426" tIns="45712" rIns="91426" bIns="45712" rtlCol="0">
            <a:spAutoFit/>
          </a:bodyPr>
          <a:lstStyle/>
          <a:p>
            <a:r>
              <a:rPr lang="zh-CN" altLang="en-US" sz="2000" dirty="0">
                <a:solidFill>
                  <a:schemeClr val="accent2"/>
                </a:solidFill>
                <a:latin typeface="黑体" panose="02010609060101010101" pitchFamily="49" charset="-122"/>
                <a:ea typeface="黑体" panose="02010609060101010101" pitchFamily="49" charset="-122"/>
              </a:rPr>
              <a:t>验收</a:t>
            </a:r>
            <a:endParaRPr lang="zh-CN" altLang="en-US" sz="2000" dirty="0">
              <a:solidFill>
                <a:schemeClr val="accent2"/>
              </a:solidFill>
              <a:latin typeface="黑体" panose="02010609060101010101" pitchFamily="49" charset="-122"/>
              <a:ea typeface="黑体" panose="02010609060101010101" pitchFamily="49" charset="-122"/>
            </a:endParaRPr>
          </a:p>
        </p:txBody>
      </p:sp>
      <p:sp>
        <p:nvSpPr>
          <p:cNvPr id="16" name="TextBox 3"/>
          <p:cNvSpPr txBox="1"/>
          <p:nvPr/>
        </p:nvSpPr>
        <p:spPr>
          <a:xfrm>
            <a:off x="3794073" y="1119630"/>
            <a:ext cx="4640239" cy="1015647"/>
          </a:xfrm>
          <a:prstGeom prst="rect">
            <a:avLst/>
          </a:prstGeom>
          <a:noFill/>
        </p:spPr>
        <p:txBody>
          <a:bodyPr wrap="square" lIns="91426" tIns="45712" rIns="91426" bIns="45712" rtlCol="0">
            <a:spAutoFit/>
          </a:bodyPr>
          <a:lstStyle>
            <a:defPPr>
              <a:defRPr lang="zh-CN"/>
            </a:defPPr>
            <a:lvl1pPr>
              <a:lnSpc>
                <a:spcPct val="150000"/>
              </a:lnSpc>
              <a:defRPr sz="2700" b="1">
                <a:solidFill>
                  <a:schemeClr val="tx1">
                    <a:lumMod val="65000"/>
                    <a:lumOff val="35000"/>
                  </a:schemeClr>
                </a:solidFill>
                <a:cs typeface="+mn-ea"/>
              </a:defRPr>
            </a:lvl1pPr>
          </a:lstStyle>
          <a:p>
            <a:r>
              <a:rPr lang="zh-CN" altLang="zh-CN" sz="2000" b="0" dirty="0">
                <a:latin typeface="黑体" panose="02010609060101010101" pitchFamily="49" charset="-122"/>
                <a:ea typeface="黑体" panose="02010609060101010101" pitchFamily="49" charset="-122"/>
              </a:rPr>
              <a:t>基础混凝土试块强度报告，达到设计强度</a:t>
            </a:r>
            <a:r>
              <a:rPr lang="en-US" altLang="zh-CN" sz="2000" b="0" dirty="0">
                <a:latin typeface="黑体" panose="02010609060101010101" pitchFamily="49" charset="-122"/>
                <a:ea typeface="黑体" panose="02010609060101010101" pitchFamily="49" charset="-122"/>
              </a:rPr>
              <a:t>80%</a:t>
            </a:r>
            <a:r>
              <a:rPr lang="zh-CN" altLang="zh-CN" sz="2000" b="0" dirty="0">
                <a:latin typeface="黑体" panose="02010609060101010101" pitchFamily="49" charset="-122"/>
                <a:ea typeface="黑体" panose="02010609060101010101" pitchFamily="49" charset="-122"/>
              </a:rPr>
              <a:t>以上方可安装</a:t>
            </a:r>
            <a:endParaRPr lang="zh-CN" altLang="en-US" sz="2000" b="0" dirty="0">
              <a:latin typeface="黑体" panose="02010609060101010101" pitchFamily="49" charset="-122"/>
              <a:ea typeface="黑体" panose="02010609060101010101" pitchFamily="49" charset="-122"/>
            </a:endParaRPr>
          </a:p>
        </p:txBody>
      </p:sp>
      <p:sp>
        <p:nvSpPr>
          <p:cNvPr id="17" name="TextBox 46"/>
          <p:cNvSpPr txBox="1"/>
          <p:nvPr/>
        </p:nvSpPr>
        <p:spPr>
          <a:xfrm>
            <a:off x="3770040" y="2524696"/>
            <a:ext cx="4937230" cy="1015647"/>
          </a:xfrm>
          <a:prstGeom prst="rect">
            <a:avLst/>
          </a:prstGeom>
          <a:noFill/>
        </p:spPr>
        <p:txBody>
          <a:bodyPr wrap="square" lIns="91426" tIns="45712" rIns="91426" bIns="45712" rtlCol="0">
            <a:spAutoFit/>
          </a:bodyPr>
          <a:lstStyle>
            <a:defPPr>
              <a:defRPr lang="zh-CN"/>
            </a:defPPr>
            <a:lvl1pPr>
              <a:lnSpc>
                <a:spcPct val="150000"/>
              </a:lnSpc>
              <a:defRPr sz="2700" b="1">
                <a:solidFill>
                  <a:schemeClr val="tx1">
                    <a:lumMod val="65000"/>
                    <a:lumOff val="35000"/>
                  </a:schemeClr>
                </a:solidFill>
                <a:cs typeface="+mn-ea"/>
              </a:defRPr>
            </a:lvl1pPr>
          </a:lstStyle>
          <a:p>
            <a:r>
              <a:rPr lang="zh-CN" altLang="zh-CN" sz="2000" b="0" dirty="0">
                <a:latin typeface="黑体" panose="02010609060101010101" pitchFamily="49" charset="-122"/>
                <a:ea typeface="黑体" panose="02010609060101010101" pitchFamily="49" charset="-122"/>
              </a:rPr>
              <a:t>重点检查构配件变形、焊接情况，配电系统老化情况</a:t>
            </a:r>
            <a:endParaRPr lang="zh-CN" altLang="en-US" sz="2000" b="0" dirty="0">
              <a:latin typeface="黑体" panose="02010609060101010101" pitchFamily="49" charset="-122"/>
              <a:ea typeface="黑体" panose="02010609060101010101" pitchFamily="49" charset="-122"/>
            </a:endParaRPr>
          </a:p>
        </p:txBody>
      </p:sp>
      <p:sp>
        <p:nvSpPr>
          <p:cNvPr id="18" name="TextBox 47"/>
          <p:cNvSpPr txBox="1"/>
          <p:nvPr/>
        </p:nvSpPr>
        <p:spPr>
          <a:xfrm>
            <a:off x="3770040" y="4151680"/>
            <a:ext cx="5901550" cy="553982"/>
          </a:xfrm>
          <a:prstGeom prst="rect">
            <a:avLst/>
          </a:prstGeom>
          <a:noFill/>
        </p:spPr>
        <p:txBody>
          <a:bodyPr wrap="square" lIns="91426" tIns="45712" rIns="91426" bIns="45712" rtlCol="0">
            <a:spAutoFit/>
          </a:bodyPr>
          <a:lstStyle>
            <a:defPPr>
              <a:defRPr lang="zh-CN"/>
            </a:defPPr>
            <a:lvl1pPr>
              <a:lnSpc>
                <a:spcPct val="150000"/>
              </a:lnSpc>
              <a:defRPr sz="2700" b="1">
                <a:solidFill>
                  <a:schemeClr val="tx1">
                    <a:lumMod val="65000"/>
                    <a:lumOff val="35000"/>
                  </a:schemeClr>
                </a:solidFill>
                <a:cs typeface="+mn-ea"/>
              </a:defRPr>
            </a:lvl1pPr>
          </a:lstStyle>
          <a:p>
            <a:r>
              <a:rPr lang="zh-CN" altLang="zh-CN" sz="2000" b="0" dirty="0">
                <a:latin typeface="黑体" panose="02010609060101010101" pitchFamily="49" charset="-122"/>
                <a:ea typeface="黑体" panose="02010609060101010101" pitchFamily="49" charset="-122"/>
              </a:rPr>
              <a:t>安装前宜更新刹车片、钢丝绳等低值易耗品</a:t>
            </a:r>
            <a:endParaRPr lang="zh-CN" altLang="en-US" sz="2000" b="0" dirty="0">
              <a:latin typeface="黑体" panose="02010609060101010101" pitchFamily="49" charset="-122"/>
              <a:ea typeface="黑体" panose="02010609060101010101" pitchFamily="49" charset="-122"/>
            </a:endParaRPr>
          </a:p>
        </p:txBody>
      </p:sp>
      <p:sp>
        <p:nvSpPr>
          <p:cNvPr id="19" name="文本框 18"/>
          <p:cNvSpPr txBox="1"/>
          <p:nvPr/>
        </p:nvSpPr>
        <p:spPr>
          <a:xfrm>
            <a:off x="7038474" y="-1299411"/>
            <a:ext cx="723247" cy="307760"/>
          </a:xfrm>
          <a:prstGeom prst="rect">
            <a:avLst/>
          </a:prstGeom>
          <a:noFill/>
        </p:spPr>
        <p:txBody>
          <a:bodyPr wrap="none" lIns="91426" tIns="45712" rIns="91426" bIns="45712" rtlCol="0">
            <a:spAutoFit/>
          </a:bodyPr>
          <a:lstStyle/>
          <a:p>
            <a:r>
              <a:rPr lang="zh-CN" altLang="en-US" dirty="0" smtClean="0"/>
              <a:t>延时符</a:t>
            </a:r>
            <a:endParaRPr lang="en-US" altLang="zh-CN" dirty="0" smtClean="0"/>
          </a:p>
        </p:txBody>
      </p:sp>
      <p:sp>
        <p:nvSpPr>
          <p:cNvPr id="21" name="椭圆 20"/>
          <p:cNvSpPr/>
          <p:nvPr/>
        </p:nvSpPr>
        <p:spPr>
          <a:xfrm>
            <a:off x="2851866" y="3841000"/>
            <a:ext cx="831600" cy="836123"/>
          </a:xfrm>
          <a:prstGeom prst="ellipse">
            <a:avLst/>
          </a:prstGeom>
          <a:solidFill>
            <a:schemeClr val="accent2"/>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rtlCol="0" anchor="ctr"/>
          <a:lstStyle/>
          <a:p>
            <a:pPr algn="ctr"/>
            <a:endParaRPr lang="zh-CN" altLang="en-US">
              <a:latin typeface="+mn-ea"/>
            </a:endParaRPr>
          </a:p>
        </p:txBody>
      </p:sp>
      <p:sp>
        <p:nvSpPr>
          <p:cNvPr id="22" name="TextBox 44"/>
          <p:cNvSpPr txBox="1"/>
          <p:nvPr/>
        </p:nvSpPr>
        <p:spPr>
          <a:xfrm>
            <a:off x="2905907" y="4059015"/>
            <a:ext cx="1068508" cy="400093"/>
          </a:xfrm>
          <a:prstGeom prst="rect">
            <a:avLst/>
          </a:prstGeom>
          <a:noFill/>
        </p:spPr>
        <p:txBody>
          <a:bodyPr wrap="square" lIns="91426" tIns="45712" rIns="91426" bIns="45712" rtlCol="0">
            <a:spAutoFit/>
          </a:bodyPr>
          <a:lstStyle/>
          <a:p>
            <a:r>
              <a:rPr lang="zh-CN" altLang="en-US" sz="2000" dirty="0">
                <a:solidFill>
                  <a:schemeClr val="bg1"/>
                </a:solidFill>
                <a:latin typeface="黑体" panose="02010609060101010101" pitchFamily="49" charset="-122"/>
                <a:ea typeface="黑体" panose="02010609060101010101" pitchFamily="49" charset="-122"/>
              </a:rPr>
              <a:t>更新</a:t>
            </a:r>
            <a:endParaRPr lang="zh-CN" altLang="en-US" sz="2000" dirty="0">
              <a:solidFill>
                <a:schemeClr val="bg1"/>
              </a:solidFill>
              <a:latin typeface="黑体" panose="02010609060101010101" pitchFamily="49" charset="-122"/>
              <a:ea typeface="黑体" panose="02010609060101010101" pitchFamily="49" charset="-122"/>
            </a:endParaRPr>
          </a:p>
        </p:txBody>
      </p:sp>
      <p:sp>
        <p:nvSpPr>
          <p:cNvPr id="32" name="矩形 31"/>
          <p:cNvSpPr/>
          <p:nvPr/>
        </p:nvSpPr>
        <p:spPr>
          <a:xfrm>
            <a:off x="7045187" y="111096"/>
            <a:ext cx="1107967" cy="581040"/>
          </a:xfrm>
          <a:prstGeom prst="rect">
            <a:avLst/>
          </a:prstGeom>
        </p:spPr>
        <p:txBody>
          <a:bodyPr wrap="none" lIns="91426" tIns="45712" rIns="91426" bIns="45712">
            <a:spAutoFit/>
          </a:bodyPr>
          <a:lstStyle/>
          <a:p>
            <a:pPr algn="just">
              <a:lnSpc>
                <a:spcPct val="150000"/>
              </a:lnSpc>
            </a:pPr>
            <a:r>
              <a:rPr lang="zh-CN" altLang="en-US" sz="2400" b="1" dirty="0" smtClean="0">
                <a:solidFill>
                  <a:schemeClr val="bg1"/>
                </a:solidFill>
                <a:latin typeface="+mj-ea"/>
                <a:ea typeface="+mj-ea"/>
                <a:sym typeface="微软雅黑" panose="020B0503020204020204" pitchFamily="34" charset="-122"/>
              </a:rPr>
              <a:t>第四条</a:t>
            </a:r>
            <a:endParaRPr lang="zh-CN" altLang="en-US" sz="2400" b="1" dirty="0">
              <a:solidFill>
                <a:schemeClr val="bg1"/>
              </a:solidFill>
              <a:latin typeface="+mj-ea"/>
              <a:ea typeface="+mj-ea"/>
              <a:sym typeface="微软雅黑" panose="020B0503020204020204" pitchFamily="34" charset="-122"/>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4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2" presetClass="entr" presetSubtype="8" fill="hold" grpId="0" nodeType="withEffect">
                                  <p:stCondLst>
                                    <p:cond delay="80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par>
                                <p:cTn id="13" presetID="53" presetClass="entr" presetSubtype="16" fill="hold" grpId="0" nodeType="withEffect">
                                  <p:stCondLst>
                                    <p:cond delay="100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53" presetClass="entr" presetSubtype="16" fill="hold" nodeType="withEffect">
                                  <p:stCondLst>
                                    <p:cond delay="140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par>
                                <p:cTn id="23" presetID="10" presetClass="entr" presetSubtype="0" fill="hold" grpId="0" nodeType="withEffect">
                                  <p:stCondLst>
                                    <p:cond delay="140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par>
                          <p:cTn id="26" fill="hold">
                            <p:stCondLst>
                              <p:cond delay="900"/>
                            </p:stCondLst>
                            <p:childTnLst>
                              <p:par>
                                <p:cTn id="27" presetID="53" presetClass="entr" presetSubtype="16"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10" presetClass="entr" presetSubtype="0" fill="hold" grpId="0" nodeType="withEffect">
                                  <p:stCondLst>
                                    <p:cond delay="140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grpId="0" nodeType="withEffect">
                                  <p:stCondLst>
                                    <p:cond delay="160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6" presetClass="entr" presetSubtype="21" fill="hold" grpId="0" nodeType="withEffect">
                                  <p:stCondLst>
                                    <p:cond delay="1000"/>
                                  </p:stCondLst>
                                  <p:childTnLst>
                                    <p:set>
                                      <p:cBhvr>
                                        <p:cTn id="39" dur="1" fill="hold">
                                          <p:stCondLst>
                                            <p:cond delay="0"/>
                                          </p:stCondLst>
                                        </p:cTn>
                                        <p:tgtEl>
                                          <p:spTgt spid="16"/>
                                        </p:tgtEl>
                                        <p:attrNameLst>
                                          <p:attrName>style.visibility</p:attrName>
                                        </p:attrNameLst>
                                      </p:cBhvr>
                                      <p:to>
                                        <p:strVal val="visible"/>
                                      </p:to>
                                    </p:set>
                                    <p:animEffect transition="in" filter="barn(inVertical)">
                                      <p:cBhvr>
                                        <p:cTn id="40" dur="500"/>
                                        <p:tgtEl>
                                          <p:spTgt spid="16"/>
                                        </p:tgtEl>
                                      </p:cBhvr>
                                    </p:animEffect>
                                  </p:childTnLst>
                                </p:cTn>
                              </p:par>
                              <p:par>
                                <p:cTn id="41" presetID="16" presetClass="entr" presetSubtype="21" fill="hold" grpId="0" nodeType="withEffect">
                                  <p:stCondLst>
                                    <p:cond delay="1300"/>
                                  </p:stCondLst>
                                  <p:childTnLst>
                                    <p:set>
                                      <p:cBhvr>
                                        <p:cTn id="42" dur="1" fill="hold">
                                          <p:stCondLst>
                                            <p:cond delay="0"/>
                                          </p:stCondLst>
                                        </p:cTn>
                                        <p:tgtEl>
                                          <p:spTgt spid="17"/>
                                        </p:tgtEl>
                                        <p:attrNameLst>
                                          <p:attrName>style.visibility</p:attrName>
                                        </p:attrNameLst>
                                      </p:cBhvr>
                                      <p:to>
                                        <p:strVal val="visible"/>
                                      </p:to>
                                    </p:set>
                                    <p:animEffect transition="in" filter="barn(inVertical)">
                                      <p:cBhvr>
                                        <p:cTn id="43" dur="700"/>
                                        <p:tgtEl>
                                          <p:spTgt spid="17"/>
                                        </p:tgtEl>
                                      </p:cBhvr>
                                    </p:animEffect>
                                  </p:childTnLst>
                                </p:cTn>
                              </p:par>
                              <p:par>
                                <p:cTn id="44" presetID="16" presetClass="entr" presetSubtype="21" fill="hold" grpId="0" nodeType="withEffect">
                                  <p:stCondLst>
                                    <p:cond delay="1700"/>
                                  </p:stCondLst>
                                  <p:childTnLst>
                                    <p:set>
                                      <p:cBhvr>
                                        <p:cTn id="45" dur="1" fill="hold">
                                          <p:stCondLst>
                                            <p:cond delay="0"/>
                                          </p:stCondLst>
                                        </p:cTn>
                                        <p:tgtEl>
                                          <p:spTgt spid="18"/>
                                        </p:tgtEl>
                                        <p:attrNameLst>
                                          <p:attrName>style.visibility</p:attrName>
                                        </p:attrNameLst>
                                      </p:cBhvr>
                                      <p:to>
                                        <p:strVal val="visible"/>
                                      </p:to>
                                    </p:set>
                                    <p:animEffect transition="in" filter="barn(inVertical)">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3" grpId="0"/>
      <p:bldP spid="14" grpId="0"/>
      <p:bldP spid="16" grpId="0"/>
      <p:bldP spid="17" grpId="0"/>
      <p:bldP spid="18"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
          <p:cNvGrpSpPr/>
          <p:nvPr/>
        </p:nvGrpSpPr>
        <p:grpSpPr>
          <a:xfrm>
            <a:off x="1863096" y="1459675"/>
            <a:ext cx="5629523" cy="2825732"/>
            <a:chOff x="814328" y="3219334"/>
            <a:chExt cx="1356393" cy="432536"/>
          </a:xfrm>
        </p:grpSpPr>
        <p:grpSp>
          <p:nvGrpSpPr>
            <p:cNvPr id="3" name="组合 6"/>
            <p:cNvGrpSpPr/>
            <p:nvPr/>
          </p:nvGrpSpPr>
          <p:grpSpPr>
            <a:xfrm>
              <a:off x="814328" y="3219334"/>
              <a:ext cx="1356393" cy="432536"/>
              <a:chOff x="4304043" y="1286668"/>
              <a:chExt cx="3837944" cy="2757793"/>
            </a:xfrm>
            <a:effectLst>
              <a:outerShdw blurRad="381000" dist="254000" dir="8100000" algn="tr" rotWithShape="0">
                <a:prstClr val="black">
                  <a:alpha val="40000"/>
                </a:prstClr>
              </a:outerShdw>
            </a:effectLst>
          </p:grpSpPr>
          <p:sp>
            <p:nvSpPr>
              <p:cNvPr id="36" name="圆角矩形 1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37" name="圆角矩形 19"/>
              <p:cNvSpPr/>
              <p:nvPr/>
            </p:nvSpPr>
            <p:spPr>
              <a:xfrm>
                <a:off x="4351927" y="1373342"/>
                <a:ext cx="3742171"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sp>
          <p:nvSpPr>
            <p:cNvPr id="35" name="TextBox 102"/>
            <p:cNvSpPr txBox="1"/>
            <p:nvPr/>
          </p:nvSpPr>
          <p:spPr>
            <a:xfrm>
              <a:off x="862635" y="3286024"/>
              <a:ext cx="1259301" cy="105886"/>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endParaRPr lang="zh-CN" altLang="en-US" sz="2400" b="0" dirty="0">
                <a:solidFill>
                  <a:schemeClr val="tx1"/>
                </a:solidFill>
                <a:cs typeface="+mn-ea"/>
                <a:sym typeface="+mn-lt"/>
              </a:endParaRPr>
            </a:p>
          </p:txBody>
        </p:sp>
      </p:grpSp>
      <p:sp>
        <p:nvSpPr>
          <p:cNvPr id="19" name="文本框 18"/>
          <p:cNvSpPr txBox="1"/>
          <p:nvPr/>
        </p:nvSpPr>
        <p:spPr>
          <a:xfrm>
            <a:off x="7038474" y="-1299411"/>
            <a:ext cx="723247" cy="307760"/>
          </a:xfrm>
          <a:prstGeom prst="rect">
            <a:avLst/>
          </a:prstGeom>
          <a:noFill/>
        </p:spPr>
        <p:txBody>
          <a:bodyPr wrap="none" lIns="91426" tIns="45712" rIns="91426" bIns="45712" rtlCol="0">
            <a:spAutoFit/>
          </a:bodyPr>
          <a:lstStyle/>
          <a:p>
            <a:r>
              <a:rPr lang="zh-CN" altLang="en-US" dirty="0" smtClean="0"/>
              <a:t>延时符</a:t>
            </a:r>
            <a:endParaRPr lang="en-US" altLang="zh-CN" dirty="0" smtClean="0"/>
          </a:p>
        </p:txBody>
      </p:sp>
      <p:sp>
        <p:nvSpPr>
          <p:cNvPr id="27" name="TextBox 46"/>
          <p:cNvSpPr txBox="1"/>
          <p:nvPr/>
        </p:nvSpPr>
        <p:spPr>
          <a:xfrm>
            <a:off x="2049977" y="1826311"/>
            <a:ext cx="5401698" cy="2246753"/>
          </a:xfrm>
          <a:prstGeom prst="rect">
            <a:avLst/>
          </a:prstGeom>
          <a:noFill/>
        </p:spPr>
        <p:txBody>
          <a:bodyPr wrap="square" lIns="91426" tIns="45712" rIns="91426" bIns="45712" rtlCol="0">
            <a:spAutoFit/>
          </a:bodyPr>
          <a:lstStyle>
            <a:defPPr>
              <a:defRPr lang="zh-CN"/>
            </a:defPPr>
            <a:lvl1pPr>
              <a:lnSpc>
                <a:spcPct val="150000"/>
              </a:lnSpc>
              <a:defRPr sz="2700" b="1">
                <a:solidFill>
                  <a:schemeClr val="tx1">
                    <a:lumMod val="65000"/>
                    <a:lumOff val="35000"/>
                  </a:schemeClr>
                </a:solidFill>
                <a:cs typeface="+mn-ea"/>
              </a:defRPr>
            </a:lvl1pPr>
          </a:lstStyle>
          <a:p>
            <a:pPr>
              <a:lnSpc>
                <a:spcPts val="2400"/>
              </a:lnSpc>
            </a:pPr>
            <a:r>
              <a:rPr lang="zh-CN" altLang="zh-CN" sz="2400" b="0" dirty="0" smtClean="0">
                <a:solidFill>
                  <a:schemeClr val="tx1">
                    <a:lumMod val="95000"/>
                    <a:lumOff val="5000"/>
                  </a:schemeClr>
                </a:solidFill>
                <a:latin typeface="黑体" panose="02010609060101010101" pitchFamily="49" charset="-122"/>
                <a:ea typeface="黑体" panose="02010609060101010101" pitchFamily="49" charset="-122"/>
              </a:rPr>
              <a:t>应</a:t>
            </a:r>
            <a:r>
              <a:rPr lang="zh-CN" altLang="zh-CN" sz="2400" b="0" dirty="0">
                <a:solidFill>
                  <a:schemeClr val="tx1">
                    <a:lumMod val="95000"/>
                    <a:lumOff val="5000"/>
                  </a:schemeClr>
                </a:solidFill>
                <a:latin typeface="黑体" panose="02010609060101010101" pitchFamily="49" charset="-122"/>
                <a:ea typeface="黑体" panose="02010609060101010101" pitchFamily="49" charset="-122"/>
              </a:rPr>
              <a:t>检查汽车吊年审记录及司机操作证，并应告知司机操作规程及吊装要点；地基应坚实，满足汽车吊吊装时最不利荷载的承载力要求，铺好钢板、枕木，伸出全部支腿后，方可吊装；严禁在未处理的回填土和基坑边缘进行吊</a:t>
            </a:r>
            <a:r>
              <a:rPr lang="zh-CN" altLang="zh-CN" sz="2400" b="0" dirty="0" smtClean="0">
                <a:solidFill>
                  <a:schemeClr val="tx1">
                    <a:lumMod val="95000"/>
                    <a:lumOff val="5000"/>
                  </a:schemeClr>
                </a:solidFill>
                <a:latin typeface="黑体" panose="02010609060101010101" pitchFamily="49" charset="-122"/>
                <a:ea typeface="黑体" panose="02010609060101010101" pitchFamily="49" charset="-122"/>
              </a:rPr>
              <a:t>装</a:t>
            </a:r>
            <a:r>
              <a:rPr lang="zh-CN" altLang="en-US" sz="2000" b="0" dirty="0" smtClean="0">
                <a:latin typeface="黑体" panose="02010609060101010101" pitchFamily="49" charset="-122"/>
                <a:ea typeface="黑体" panose="02010609060101010101" pitchFamily="49" charset="-122"/>
              </a:rPr>
              <a:t>。</a:t>
            </a:r>
            <a:endParaRPr lang="zh-CN" altLang="en-US" sz="2000" b="0" dirty="0">
              <a:latin typeface="黑体" panose="02010609060101010101" pitchFamily="49" charset="-122"/>
              <a:ea typeface="黑体" panose="02010609060101010101" pitchFamily="49" charset="-122"/>
            </a:endParaRPr>
          </a:p>
        </p:txBody>
      </p:sp>
      <p:sp>
        <p:nvSpPr>
          <p:cNvPr id="28" name="六边形 27"/>
          <p:cNvSpPr/>
          <p:nvPr/>
        </p:nvSpPr>
        <p:spPr>
          <a:xfrm>
            <a:off x="313899" y="4727547"/>
            <a:ext cx="8516202" cy="344656"/>
          </a:xfrm>
          <a:prstGeom prst="hexagon">
            <a:avLst/>
          </a:prstGeom>
          <a:gradFill flip="none" rotWithShape="1">
            <a:gsLst>
              <a:gs pos="0">
                <a:schemeClr val="bg1">
                  <a:lumMod val="85000"/>
                  <a:lumOff val="15000"/>
                </a:schemeClr>
              </a:gs>
              <a:gs pos="100000">
                <a:schemeClr val="bg1">
                  <a:lumMod val="85000"/>
                </a:schemeClr>
              </a:gs>
            </a:gsLst>
            <a:lin ang="13500000" scaled="1"/>
            <a:tileRect/>
          </a:gradFill>
          <a:ln>
            <a:gradFill>
              <a:gsLst>
                <a:gs pos="0">
                  <a:schemeClr val="bg1">
                    <a:lumMod val="71000"/>
                    <a:lumOff val="29000"/>
                  </a:schemeClr>
                </a:gs>
                <a:gs pos="100000">
                  <a:schemeClr val="bg1">
                    <a:lumMod val="85000"/>
                  </a:schemeClr>
                </a:gs>
              </a:gsLst>
              <a:lin ang="5400000" scaled="0"/>
            </a:gradFill>
          </a:ln>
          <a:effectLst>
            <a:outerShdw blurRad="482600" dist="2413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rtlCol="0" anchor="ctr"/>
          <a:lstStyle/>
          <a:p>
            <a:pPr algn="ctr"/>
            <a:endParaRPr lang="zh-CN" altLang="en-US"/>
          </a:p>
        </p:txBody>
      </p:sp>
      <p:grpSp>
        <p:nvGrpSpPr>
          <p:cNvPr id="4" name="组合 28"/>
          <p:cNvGrpSpPr/>
          <p:nvPr/>
        </p:nvGrpSpPr>
        <p:grpSpPr>
          <a:xfrm>
            <a:off x="630513" y="4613796"/>
            <a:ext cx="7960883" cy="347166"/>
            <a:chOff x="3836262" y="2236806"/>
            <a:chExt cx="3906251" cy="608420"/>
          </a:xfrm>
        </p:grpSpPr>
        <p:sp>
          <p:nvSpPr>
            <p:cNvPr id="30" name="六边形 29"/>
            <p:cNvSpPr/>
            <p:nvPr/>
          </p:nvSpPr>
          <p:spPr>
            <a:xfrm>
              <a:off x="3836262" y="2236806"/>
              <a:ext cx="3906251" cy="608420"/>
            </a:xfrm>
            <a:prstGeom prst="hexagon">
              <a:avLst/>
            </a:prstGeom>
            <a:solidFill>
              <a:schemeClr val="accent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extBox 23"/>
            <p:cNvSpPr>
              <a:spLocks noChangeArrowheads="1"/>
            </p:cNvSpPr>
            <p:nvPr/>
          </p:nvSpPr>
          <p:spPr bwMode="auto">
            <a:xfrm>
              <a:off x="4065837" y="2267229"/>
              <a:ext cx="3604785" cy="546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zh-CN" sz="2000" dirty="0"/>
                <a:t>新塔式起重机首次安装</a:t>
              </a:r>
              <a:r>
                <a:rPr lang="zh-CN" altLang="zh-CN" sz="2000" dirty="0" smtClean="0"/>
                <a:t>，厂</a:t>
              </a:r>
              <a:r>
                <a:rPr lang="zh-CN" altLang="zh-CN" sz="2000" dirty="0"/>
                <a:t>家必须派技术人员现场指导</a:t>
              </a:r>
              <a:endParaRPr lang="zh-CN" altLang="en-US" sz="2000" dirty="0"/>
            </a:p>
          </p:txBody>
        </p:sp>
      </p:grpSp>
      <p:sp>
        <p:nvSpPr>
          <p:cNvPr id="32" name="矩形 31"/>
          <p:cNvSpPr/>
          <p:nvPr/>
        </p:nvSpPr>
        <p:spPr>
          <a:xfrm>
            <a:off x="7045187" y="111096"/>
            <a:ext cx="1107967" cy="581040"/>
          </a:xfrm>
          <a:prstGeom prst="rect">
            <a:avLst/>
          </a:prstGeom>
        </p:spPr>
        <p:txBody>
          <a:bodyPr wrap="none" lIns="91426" tIns="45712" rIns="91426" bIns="45712">
            <a:spAutoFit/>
          </a:bodyPr>
          <a:lstStyle/>
          <a:p>
            <a:pPr algn="just">
              <a:lnSpc>
                <a:spcPct val="150000"/>
              </a:lnSpc>
            </a:pPr>
            <a:r>
              <a:rPr lang="zh-CN" altLang="en-US" sz="2400" b="1" dirty="0" smtClean="0">
                <a:solidFill>
                  <a:schemeClr val="bg1"/>
                </a:solidFill>
                <a:latin typeface="+mj-ea"/>
                <a:ea typeface="+mj-ea"/>
                <a:sym typeface="微软雅黑" panose="020B0503020204020204" pitchFamily="34" charset="-122"/>
              </a:rPr>
              <a:t>第四条</a:t>
            </a:r>
            <a:endParaRPr lang="zh-CN" altLang="en-US" sz="2400" b="1" dirty="0">
              <a:solidFill>
                <a:schemeClr val="bg1"/>
              </a:solidFill>
              <a:latin typeface="+mj-ea"/>
              <a:ea typeface="+mj-ea"/>
              <a:sym typeface="微软雅黑" panose="020B0503020204020204" pitchFamily="34" charset="-122"/>
            </a:endParaRPr>
          </a:p>
        </p:txBody>
      </p:sp>
      <p:grpSp>
        <p:nvGrpSpPr>
          <p:cNvPr id="5" name="组合 37"/>
          <p:cNvGrpSpPr/>
          <p:nvPr/>
        </p:nvGrpSpPr>
        <p:grpSpPr>
          <a:xfrm>
            <a:off x="7611592" y="3574348"/>
            <a:ext cx="1004941" cy="1021529"/>
            <a:chOff x="7445322" y="4269398"/>
            <a:chExt cx="1004941" cy="1021529"/>
          </a:xfrm>
        </p:grpSpPr>
        <p:pic>
          <p:nvPicPr>
            <p:cNvPr id="39" name="MH_Other_4"/>
            <p:cNvPicPr>
              <a:picLocks noChangeAspect="1"/>
            </p:cNvPicPr>
            <p:nvPr>
              <p:custDataLst>
                <p:tags r:id="rId1"/>
              </p:custDataLst>
            </p:nvPr>
          </p:nvPicPr>
          <p:blipFill>
            <a:blip r:embed="rId2"/>
            <a:stretch>
              <a:fillRect/>
            </a:stretch>
          </p:blipFill>
          <p:spPr>
            <a:xfrm>
              <a:off x="7445322" y="4269398"/>
              <a:ext cx="1004941" cy="1021529"/>
            </a:xfrm>
            <a:prstGeom prst="rect">
              <a:avLst/>
            </a:prstGeom>
            <a:effectLst>
              <a:outerShdw blurRad="50800" dist="38100" dir="8100000" sx="102000" sy="102000" algn="tr" rotWithShape="0">
                <a:prstClr val="black">
                  <a:alpha val="40000"/>
                </a:prstClr>
              </a:outerShdw>
            </a:effectLst>
          </p:spPr>
        </p:pic>
        <p:grpSp>
          <p:nvGrpSpPr>
            <p:cNvPr id="6" name="组合 39"/>
            <p:cNvGrpSpPr/>
            <p:nvPr/>
          </p:nvGrpSpPr>
          <p:grpSpPr>
            <a:xfrm>
              <a:off x="7800872" y="4615747"/>
              <a:ext cx="313191" cy="313191"/>
              <a:chOff x="2996839" y="1292034"/>
              <a:chExt cx="275727" cy="275728"/>
            </a:xfrm>
            <a:solidFill>
              <a:schemeClr val="accent2"/>
            </a:solidFill>
          </p:grpSpPr>
          <p:sp>
            <p:nvSpPr>
              <p:cNvPr id="41" name="Freeform 302"/>
              <p:cNvSpPr>
                <a:spLocks noEditPoints="1"/>
              </p:cNvSpPr>
              <p:nvPr/>
            </p:nvSpPr>
            <p:spPr bwMode="auto">
              <a:xfrm>
                <a:off x="3077851" y="1373047"/>
                <a:ext cx="194715" cy="194715"/>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solidFill>
                <a:srgbClr val="005DA2"/>
              </a:solidFill>
              <a:ln>
                <a:noFill/>
              </a:ln>
            </p:spPr>
            <p:txBody>
              <a:bodyPr vert="horz" wrap="square" lIns="91440" tIns="45720" rIns="91440" bIns="45720" numCol="1" anchor="t" anchorCtr="0" compatLnSpc="1"/>
              <a:lstStyle/>
              <a:p>
                <a:endParaRPr lang="zh-CN" altLang="en-US"/>
              </a:p>
            </p:txBody>
          </p:sp>
          <p:sp>
            <p:nvSpPr>
              <p:cNvPr id="42" name="Freeform 303"/>
              <p:cNvSpPr>
                <a:spLocks noEditPoints="1"/>
              </p:cNvSpPr>
              <p:nvPr/>
            </p:nvSpPr>
            <p:spPr bwMode="auto">
              <a:xfrm>
                <a:off x="2996839" y="1292034"/>
                <a:ext cx="123651" cy="125072"/>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solidFill>
                <a:srgbClr val="005DA2"/>
              </a:solidFill>
              <a:ln>
                <a:noFill/>
              </a:ln>
            </p:spPr>
            <p:txBody>
              <a:bodyPr vert="horz" wrap="square" lIns="91440" tIns="45720" rIns="91440" bIns="45720" numCol="1" anchor="t" anchorCtr="0" compatLnSpc="1"/>
              <a:lstStyle/>
              <a:p>
                <a:endParaRPr lang="zh-CN" altLang="en-US"/>
              </a:p>
            </p:txBody>
          </p:sp>
          <p:sp>
            <p:nvSpPr>
              <p:cNvPr id="43" name="Freeform 304"/>
              <p:cNvSpPr>
                <a:spLocks noEditPoints="1"/>
              </p:cNvSpPr>
              <p:nvPr/>
            </p:nvSpPr>
            <p:spPr bwMode="auto">
              <a:xfrm>
                <a:off x="2996839" y="1417106"/>
                <a:ext cx="96646" cy="93804"/>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solidFill>
                <a:srgbClr val="005DA2"/>
              </a:solidFill>
              <a:ln>
                <a:noFill/>
              </a:ln>
            </p:spPr>
            <p:txBody>
              <a:bodyPr vert="horz" wrap="square" lIns="91440" tIns="45720" rIns="91440" bIns="45720" numCol="1" anchor="t" anchorCtr="0" compatLnSpc="1"/>
              <a:lstStyle/>
              <a:p>
                <a:endParaRPr lang="zh-CN" altLang="en-US"/>
              </a:p>
            </p:txBody>
          </p:sp>
        </p:grpSp>
      </p:grpSp>
      <p:grpSp>
        <p:nvGrpSpPr>
          <p:cNvPr id="7" name="组合 13"/>
          <p:cNvGrpSpPr/>
          <p:nvPr/>
        </p:nvGrpSpPr>
        <p:grpSpPr bwMode="auto">
          <a:xfrm>
            <a:off x="1245924" y="992115"/>
            <a:ext cx="1911160" cy="435618"/>
            <a:chOff x="-223851" y="-538518"/>
            <a:chExt cx="3240360" cy="326896"/>
          </a:xfrm>
          <a:gradFill flip="none" rotWithShape="1">
            <a:gsLst>
              <a:gs pos="0">
                <a:schemeClr val="bg1">
                  <a:lumMod val="85000"/>
                </a:schemeClr>
              </a:gs>
              <a:gs pos="100000">
                <a:schemeClr val="bg1"/>
              </a:gs>
            </a:gsLst>
            <a:lin ang="2700000" scaled="1"/>
            <a:tileRect/>
          </a:gradFill>
          <a:effectLst>
            <a:outerShdw blurRad="190500" dist="127000" dir="8040000" algn="ctr" rotWithShape="0">
              <a:srgbClr val="000000">
                <a:alpha val="43137"/>
              </a:srgbClr>
            </a:outerShdw>
          </a:effectLst>
        </p:grpSpPr>
        <p:sp>
          <p:nvSpPr>
            <p:cNvPr id="45" name="矩形 14"/>
            <p:cNvSpPr>
              <a:spLocks noChangeArrowheads="1"/>
            </p:cNvSpPr>
            <p:nvPr/>
          </p:nvSpPr>
          <p:spPr bwMode="auto">
            <a:xfrm>
              <a:off x="-223851" y="-538518"/>
              <a:ext cx="3240360" cy="326896"/>
            </a:xfrm>
            <a:prstGeom prst="rect">
              <a:avLst/>
            </a:prstGeom>
            <a:grpFill/>
            <a:ln w="12700">
              <a:gradFill flip="none" rotWithShape="1">
                <a:gsLst>
                  <a:gs pos="0">
                    <a:schemeClr val="bg1"/>
                  </a:gs>
                  <a:gs pos="100000">
                    <a:schemeClr val="bg1">
                      <a:lumMod val="85000"/>
                    </a:schemeClr>
                  </a:gs>
                </a:gsLst>
                <a:lin ang="2700000" scaled="1"/>
                <a:tileRect/>
              </a:gradFill>
              <a:bevel/>
            </a:ln>
          </p:spPr>
          <p:txBody>
            <a:bodyPr anchor="ctr"/>
            <a:lstStyle/>
            <a:p>
              <a:pPr algn="ctr"/>
              <a:endParaRPr lang="zh-CN" altLang="zh-CN" sz="2400" b="1">
                <a:latin typeface="微软雅黑" panose="020B0503020204020204" pitchFamily="34" charset="-122"/>
                <a:ea typeface="微软雅黑" panose="020B0503020204020204" pitchFamily="34" charset="-122"/>
                <a:sym typeface="宋体" panose="02010600030101010101" pitchFamily="2" charset="-122"/>
              </a:endParaRPr>
            </a:p>
          </p:txBody>
        </p:sp>
        <p:sp>
          <p:nvSpPr>
            <p:cNvPr id="46" name="文本框 11"/>
            <p:cNvSpPr>
              <a:spLocks noChangeArrowheads="1"/>
            </p:cNvSpPr>
            <p:nvPr/>
          </p:nvSpPr>
          <p:spPr bwMode="auto">
            <a:xfrm>
              <a:off x="-223851" y="-522762"/>
              <a:ext cx="1518367" cy="300250"/>
            </a:xfrm>
            <a:prstGeom prst="rect">
              <a:avLst/>
            </a:prstGeom>
            <a:noFill/>
            <a:ln w="9525">
              <a:noFill/>
              <a:miter lim="800000"/>
            </a:ln>
          </p:spPr>
          <p:txBody>
            <a:bodyPr wrap="none">
              <a:spAutoFit/>
            </a:bodyPr>
            <a:lstStyle/>
            <a:p>
              <a:r>
                <a:rPr lang="zh-CN" altLang="zh-CN" sz="2000" dirty="0">
                  <a:latin typeface="黑体" panose="02010609060101010101" pitchFamily="49" charset="-122"/>
                  <a:ea typeface="黑体" panose="02010609060101010101" pitchFamily="49" charset="-122"/>
                </a:rPr>
                <a:t>汽车吊吊装前</a:t>
              </a:r>
              <a:endParaRPr lang="zh-CN" altLang="en-US" sz="2000" b="1" dirty="0">
                <a:solidFill>
                  <a:srgbClr val="EA5E66"/>
                </a:solidFill>
                <a:latin typeface="微软雅黑" panose="020B0503020204020204" pitchFamily="34" charset="-122"/>
                <a:ea typeface="微软雅黑" panose="020B0503020204020204" pitchFamily="34" charset="-122"/>
                <a:sym typeface="方正兰亭黑_GBK" pitchFamily="2" charset="-122"/>
              </a:endParaRPr>
            </a:p>
          </p:txBody>
        </p:sp>
      </p:gr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130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700"/>
                                        <p:tgtEl>
                                          <p:spTgt spid="27"/>
                                        </p:tgtEl>
                                      </p:cBhvr>
                                    </p:animEffect>
                                  </p:childTnLst>
                                </p:cTn>
                              </p:par>
                            </p:childTnLst>
                          </p:cTn>
                        </p:par>
                        <p:par>
                          <p:cTn id="8" fill="hold">
                            <p:stCondLst>
                              <p:cond delay="2300"/>
                            </p:stCondLst>
                            <p:childTnLst>
                              <p:par>
                                <p:cTn id="9" presetID="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70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2" presetClass="entr" presetSubtype="2"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750" fill="hold"/>
                                        <p:tgtEl>
                                          <p:spTgt spid="7"/>
                                        </p:tgtEl>
                                        <p:attrNameLst>
                                          <p:attrName>ppt_x</p:attrName>
                                        </p:attrNameLst>
                                      </p:cBhvr>
                                      <p:tavLst>
                                        <p:tav tm="0">
                                          <p:val>
                                            <p:strVal val="1+#ppt_w/2"/>
                                          </p:val>
                                        </p:tav>
                                        <p:tav tm="100000">
                                          <p:val>
                                            <p:strVal val="#ppt_x"/>
                                          </p:val>
                                        </p:tav>
                                      </p:tavLst>
                                    </p:anim>
                                    <p:anim calcmode="lin" valueType="num">
                                      <p:cBhvr>
                                        <p:cTn id="21" dur="7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3"/>
          <p:cNvGrpSpPr/>
          <p:nvPr/>
        </p:nvGrpSpPr>
        <p:grpSpPr>
          <a:xfrm>
            <a:off x="243296" y="2006941"/>
            <a:ext cx="1737920" cy="1883024"/>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roundRect">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2400" b="1">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椭圆 5"/>
            <p:cNvSpPr/>
            <p:nvPr/>
          </p:nvSpPr>
          <p:spPr>
            <a:xfrm>
              <a:off x="392113" y="760413"/>
              <a:ext cx="3825874" cy="3825874"/>
            </a:xfrm>
            <a:prstGeom prst="roundRect">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24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顶升前</a:t>
              </a:r>
              <a:endParaRPr lang="zh-CN" altLang="en-US" sz="24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 name="圆角矩形 6"/>
          <p:cNvSpPr/>
          <p:nvPr/>
        </p:nvSpPr>
        <p:spPr>
          <a:xfrm>
            <a:off x="2903349" y="1133181"/>
            <a:ext cx="5722523" cy="493738"/>
          </a:xfrm>
          <a:prstGeom prst="roundRect">
            <a:avLst/>
          </a:prstGeom>
          <a:solidFill>
            <a:schemeClr val="accent2"/>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rtlCol="0" anchor="ctr"/>
          <a:lstStyle/>
          <a:p>
            <a:pPr algn="ctr"/>
            <a:endParaRPr lang="zh-CN" altLang="en-US"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 name="组合 7"/>
          <p:cNvGrpSpPr/>
          <p:nvPr/>
        </p:nvGrpSpPr>
        <p:grpSpPr>
          <a:xfrm>
            <a:off x="2903349" y="1798664"/>
            <a:ext cx="5722522" cy="1230072"/>
            <a:chOff x="304800" y="673100"/>
            <a:chExt cx="4000500" cy="4000500"/>
          </a:xfrm>
          <a:solidFill>
            <a:schemeClr val="accent2"/>
          </a:solidFill>
          <a:effectLst>
            <a:outerShdw blurRad="317500" dist="190500" dir="8100000" algn="tr" rotWithShape="0">
              <a:prstClr val="black">
                <a:alpha val="50000"/>
              </a:prstClr>
            </a:outerShdw>
          </a:effectLst>
        </p:grpSpPr>
        <p:sp>
          <p:nvSpPr>
            <p:cNvPr id="9" name="同心圆 8"/>
            <p:cNvSpPr/>
            <p:nvPr/>
          </p:nvSpPr>
          <p:spPr>
            <a:xfrm>
              <a:off x="304800" y="673100"/>
              <a:ext cx="4000500" cy="40005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椭圆 9"/>
            <p:cNvSpPr/>
            <p:nvPr/>
          </p:nvSpPr>
          <p:spPr>
            <a:xfrm>
              <a:off x="333223" y="760412"/>
              <a:ext cx="3953532" cy="382587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1" name="左大括号 10"/>
          <p:cNvSpPr/>
          <p:nvPr/>
        </p:nvSpPr>
        <p:spPr>
          <a:xfrm>
            <a:off x="2267298" y="1432491"/>
            <a:ext cx="370707" cy="2934157"/>
          </a:xfrm>
          <a:prstGeom prst="leftBrace">
            <a:avLst/>
          </a:prstGeom>
          <a:ln w="38100">
            <a:solidFill>
              <a:schemeClr val="bg1">
                <a:lumMod val="50000"/>
              </a:schemeClr>
            </a:solidFill>
          </a:ln>
          <a:effectLst>
            <a:outerShdw blurRad="139700" dist="63500" dir="8100000" sx="98000" sy="98000" algn="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txBody>
          <a:bodyPr lIns="91426" tIns="45712" rIns="91426" bIns="45712"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 name="圆角矩形 11"/>
          <p:cNvSpPr/>
          <p:nvPr/>
        </p:nvSpPr>
        <p:spPr>
          <a:xfrm>
            <a:off x="2874236" y="3989215"/>
            <a:ext cx="5723362" cy="727041"/>
          </a:xfrm>
          <a:prstGeom prst="roundRect">
            <a:avLst/>
          </a:prstGeom>
          <a:solidFill>
            <a:schemeClr val="accent2"/>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rtlCol="0" anchor="ctr"/>
          <a:lstStyle/>
          <a:p>
            <a:pPr algn="ctr"/>
            <a:endParaRPr lang="zh-CN" altLang="en-US"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2"/>
          <p:cNvSpPr txBox="1"/>
          <p:nvPr/>
        </p:nvSpPr>
        <p:spPr>
          <a:xfrm>
            <a:off x="2926210" y="1144091"/>
            <a:ext cx="5379590" cy="400110"/>
          </a:xfrm>
          <a:prstGeom prst="rect">
            <a:avLst/>
          </a:prstGeom>
          <a:noFill/>
        </p:spPr>
        <p:txBody>
          <a:bodyPr wrap="square" lIns="91426" tIns="45712" rIns="91426" bIns="45712" rtlCol="0">
            <a:spAutoFit/>
          </a:bodyPr>
          <a:lstStyle/>
          <a:p>
            <a:r>
              <a:rPr lang="en-US" altLang="zh-CN" sz="2000" dirty="0">
                <a:solidFill>
                  <a:schemeClr val="bg1"/>
                </a:solidFill>
                <a:latin typeface="黑体" panose="02010609060101010101" pitchFamily="49" charset="-122"/>
                <a:ea typeface="黑体" panose="02010609060101010101" pitchFamily="49" charset="-122"/>
                <a:sym typeface="Arial" panose="020B0604020202020204" pitchFamily="34" charset="0"/>
              </a:rPr>
              <a:t>1</a:t>
            </a:r>
            <a:r>
              <a:rPr lang="zh-CN" altLang="en-US" sz="2000" dirty="0">
                <a:solidFill>
                  <a:schemeClr val="bg1"/>
                </a:solidFill>
                <a:latin typeface="黑体" panose="02010609060101010101" pitchFamily="49" charset="-122"/>
                <a:ea typeface="黑体" panose="02010609060101010101" pitchFamily="49" charset="-122"/>
                <a:sym typeface="Arial" panose="020B0604020202020204" pitchFamily="34" charset="0"/>
              </a:rPr>
              <a:t>、应配平</a:t>
            </a:r>
            <a:endParaRPr lang="zh-CN" altLang="en-US" sz="2000" dirty="0">
              <a:solidFill>
                <a:schemeClr val="bg1"/>
              </a:solidFill>
              <a:latin typeface="黑体" panose="02010609060101010101" pitchFamily="49" charset="-122"/>
              <a:ea typeface="黑体" panose="02010609060101010101" pitchFamily="49" charset="-122"/>
              <a:sym typeface="Arial" panose="020B0604020202020204" pitchFamily="34" charset="0"/>
            </a:endParaRPr>
          </a:p>
        </p:txBody>
      </p:sp>
      <p:sp>
        <p:nvSpPr>
          <p:cNvPr id="14" name="TextBox 40"/>
          <p:cNvSpPr txBox="1"/>
          <p:nvPr/>
        </p:nvSpPr>
        <p:spPr>
          <a:xfrm>
            <a:off x="3008423" y="1905868"/>
            <a:ext cx="5683353" cy="1026964"/>
          </a:xfrm>
          <a:prstGeom prst="rect">
            <a:avLst/>
          </a:prstGeom>
          <a:noFill/>
        </p:spPr>
        <p:txBody>
          <a:bodyPr wrap="square" lIns="91426" tIns="45712" rIns="91426" bIns="45712" rtlCol="0">
            <a:spAutoFit/>
          </a:bodyPr>
          <a:lstStyle/>
          <a:p>
            <a:r>
              <a:rPr lang="en-US" altLang="zh-CN" sz="2000" dirty="0">
                <a:solidFill>
                  <a:schemeClr val="bg1"/>
                </a:solidFill>
                <a:latin typeface="黑体" panose="02010609060101010101" pitchFamily="49" charset="-122"/>
                <a:ea typeface="黑体" panose="02010609060101010101" pitchFamily="49" charset="-122"/>
              </a:rPr>
              <a:t>2</a:t>
            </a:r>
            <a:r>
              <a:rPr lang="zh-CN" altLang="en-US" sz="2000" dirty="0">
                <a:solidFill>
                  <a:schemeClr val="bg1"/>
                </a:solidFill>
                <a:latin typeface="黑体" panose="02010609060101010101" pitchFamily="49" charset="-122"/>
                <a:ea typeface="黑体" panose="02010609060101010101" pitchFamily="49" charset="-122"/>
              </a:rPr>
              <a:t>、</a:t>
            </a:r>
            <a:r>
              <a:rPr lang="zh-CN" altLang="zh-CN" sz="2000" dirty="0">
                <a:solidFill>
                  <a:schemeClr val="bg1"/>
                </a:solidFill>
                <a:latin typeface="黑体" panose="02010609060101010101" pitchFamily="49" charset="-122"/>
                <a:ea typeface="黑体" panose="02010609060101010101" pitchFamily="49" charset="-122"/>
              </a:rPr>
              <a:t>下支座与顶升套架所有螺栓或销轴全部连接可靠，并在顶升套架四角上部粘贴警示牌（高</a:t>
            </a:r>
            <a:r>
              <a:rPr lang="en-US" altLang="zh-CN" sz="2000" dirty="0">
                <a:solidFill>
                  <a:schemeClr val="bg1"/>
                </a:solidFill>
                <a:latin typeface="黑体" panose="02010609060101010101" pitchFamily="49" charset="-122"/>
                <a:ea typeface="黑体" panose="02010609060101010101" pitchFamily="49" charset="-122"/>
              </a:rPr>
              <a:t>150mm</a:t>
            </a:r>
            <a:r>
              <a:rPr lang="zh-CN" altLang="zh-CN" sz="2000" dirty="0">
                <a:solidFill>
                  <a:schemeClr val="bg1"/>
                </a:solidFill>
                <a:latin typeface="黑体" panose="02010609060101010101" pitchFamily="49" charset="-122"/>
                <a:ea typeface="黑体" panose="02010609060101010101" pitchFamily="49" charset="-122"/>
              </a:rPr>
              <a:t>×宽</a:t>
            </a:r>
            <a:r>
              <a:rPr lang="en-US" altLang="zh-CN" sz="2000" dirty="0">
                <a:solidFill>
                  <a:schemeClr val="bg1"/>
                </a:solidFill>
                <a:latin typeface="黑体" panose="02010609060101010101" pitchFamily="49" charset="-122"/>
                <a:ea typeface="黑体" panose="02010609060101010101" pitchFamily="49" charset="-122"/>
              </a:rPr>
              <a:t>100mm</a:t>
            </a:r>
            <a:r>
              <a:rPr lang="zh-CN" altLang="zh-CN" sz="2000" dirty="0">
                <a:solidFill>
                  <a:schemeClr val="bg1"/>
                </a:solidFill>
                <a:latin typeface="黑体" panose="02010609060101010101" pitchFamily="49" charset="-122"/>
                <a:ea typeface="黑体" panose="02010609060101010101" pitchFamily="49" charset="-122"/>
              </a:rPr>
              <a:t>）</a:t>
            </a:r>
            <a:endParaRPr lang="zh-CN" altLang="en-US" sz="2000" dirty="0">
              <a:solidFill>
                <a:schemeClr val="bg1"/>
              </a:solidFill>
              <a:latin typeface="黑体" panose="02010609060101010101" pitchFamily="49" charset="-122"/>
              <a:ea typeface="黑体" panose="02010609060101010101" pitchFamily="49" charset="-122"/>
              <a:sym typeface="Arial" panose="020B0604020202020204" pitchFamily="34" charset="0"/>
            </a:endParaRPr>
          </a:p>
        </p:txBody>
      </p:sp>
      <p:sp>
        <p:nvSpPr>
          <p:cNvPr id="15" name="TextBox 44"/>
          <p:cNvSpPr txBox="1"/>
          <p:nvPr/>
        </p:nvSpPr>
        <p:spPr>
          <a:xfrm>
            <a:off x="2969468" y="4159270"/>
            <a:ext cx="5628131" cy="400110"/>
          </a:xfrm>
          <a:prstGeom prst="rect">
            <a:avLst/>
          </a:prstGeom>
          <a:noFill/>
        </p:spPr>
        <p:txBody>
          <a:bodyPr wrap="square" lIns="91426" tIns="45712" rIns="91426" bIns="45712" rtlCol="0">
            <a:spAutoFit/>
          </a:bodyPr>
          <a:lstStyle/>
          <a:p>
            <a:r>
              <a:rPr lang="en-US" altLang="zh-CN" sz="2000" dirty="0">
                <a:solidFill>
                  <a:schemeClr val="bg1"/>
                </a:solidFill>
                <a:latin typeface="黑体" panose="02010609060101010101" pitchFamily="49" charset="-122"/>
                <a:ea typeface="黑体" panose="02010609060101010101" pitchFamily="49" charset="-122"/>
              </a:rPr>
              <a:t>3</a:t>
            </a:r>
            <a:r>
              <a:rPr lang="zh-CN" altLang="en-US" sz="2000" dirty="0">
                <a:solidFill>
                  <a:schemeClr val="bg1"/>
                </a:solidFill>
                <a:latin typeface="黑体" panose="02010609060101010101" pitchFamily="49" charset="-122"/>
                <a:ea typeface="黑体" panose="02010609060101010101" pitchFamily="49" charset="-122"/>
              </a:rPr>
              <a:t>、</a:t>
            </a:r>
            <a:r>
              <a:rPr lang="zh-CN" altLang="zh-CN" sz="2000" dirty="0">
                <a:solidFill>
                  <a:schemeClr val="bg1"/>
                </a:solidFill>
                <a:latin typeface="黑体" panose="02010609060101010101" pitchFamily="49" charset="-122"/>
                <a:ea typeface="黑体" panose="02010609060101010101" pitchFamily="49" charset="-122"/>
              </a:rPr>
              <a:t>查泵站液压油液位，对液压系统试运行</a:t>
            </a:r>
            <a:endParaRPr lang="zh-CN" altLang="en-US" sz="2000" dirty="0">
              <a:solidFill>
                <a:schemeClr val="bg1"/>
              </a:solidFill>
              <a:latin typeface="黑体" panose="02010609060101010101" pitchFamily="49" charset="-122"/>
              <a:ea typeface="黑体" panose="02010609060101010101" pitchFamily="49" charset="-122"/>
              <a:sym typeface="Arial" panose="020B0604020202020204" pitchFamily="34" charset="0"/>
            </a:endParaRPr>
          </a:p>
        </p:txBody>
      </p:sp>
      <p:sp>
        <p:nvSpPr>
          <p:cNvPr id="16" name="文本框 15"/>
          <p:cNvSpPr txBox="1"/>
          <p:nvPr/>
        </p:nvSpPr>
        <p:spPr>
          <a:xfrm>
            <a:off x="7038474" y="-1299411"/>
            <a:ext cx="723247" cy="307760"/>
          </a:xfrm>
          <a:prstGeom prst="rect">
            <a:avLst/>
          </a:prstGeom>
          <a:noFill/>
        </p:spPr>
        <p:txBody>
          <a:bodyPr wrap="none" lIns="91426" tIns="45712" rIns="91426" bIns="45712" rtlCol="0">
            <a:spAutoFit/>
          </a:bodyPr>
          <a:lstStyle/>
          <a:p>
            <a:r>
              <a:rPr lang="zh-CN" altLang="en-US" dirty="0" smtClean="0"/>
              <a:t>延时符</a:t>
            </a:r>
            <a:endParaRPr lang="en-US" altLang="zh-CN" dirty="0" smtClean="0"/>
          </a:p>
        </p:txBody>
      </p:sp>
      <p:sp>
        <p:nvSpPr>
          <p:cNvPr id="2" name="矩形 1"/>
          <p:cNvSpPr/>
          <p:nvPr/>
        </p:nvSpPr>
        <p:spPr>
          <a:xfrm>
            <a:off x="3008423" y="3133287"/>
            <a:ext cx="5589175" cy="923314"/>
          </a:xfrm>
          <a:prstGeom prst="rect">
            <a:avLst/>
          </a:prstGeom>
        </p:spPr>
        <p:txBody>
          <a:bodyPr wrap="square" lIns="91426" tIns="45712" rIns="91426" bIns="45712">
            <a:spAutoFit/>
          </a:bodyPr>
          <a:lstStyle/>
          <a:p>
            <a:r>
              <a:rPr lang="zh-CN" altLang="zh-CN" sz="1800" dirty="0"/>
              <a:t>警示牌内容为“</a:t>
            </a:r>
            <a:r>
              <a:rPr lang="en-US" altLang="zh-CN" sz="1800" dirty="0"/>
              <a:t>1.</a:t>
            </a:r>
            <a:r>
              <a:rPr lang="zh-CN" altLang="zh-CN" sz="1800" dirty="0"/>
              <a:t>严禁漏装此螺栓或销轴；</a:t>
            </a:r>
            <a:r>
              <a:rPr lang="en-US" altLang="zh-CN" sz="1800" dirty="0"/>
              <a:t>2.</a:t>
            </a:r>
            <a:r>
              <a:rPr lang="zh-CN" altLang="zh-CN" sz="1800" dirty="0"/>
              <a:t>顶升全过程严禁拆卸此螺栓或销轴；</a:t>
            </a:r>
            <a:r>
              <a:rPr lang="en-US" altLang="zh-CN" sz="1800" dirty="0"/>
              <a:t>3.</a:t>
            </a:r>
            <a:r>
              <a:rPr lang="zh-CN" altLang="zh-CN" sz="1800" dirty="0"/>
              <a:t>起重臂、配重臂、塔帽全部卸下后方可拆卸此螺栓或销轴”</a:t>
            </a:r>
            <a:endParaRPr lang="zh-CN" altLang="en-US" sz="1800" dirty="0"/>
          </a:p>
        </p:txBody>
      </p:sp>
      <p:sp>
        <p:nvSpPr>
          <p:cNvPr id="18" name="矩形 17"/>
          <p:cNvSpPr/>
          <p:nvPr/>
        </p:nvSpPr>
        <p:spPr>
          <a:xfrm>
            <a:off x="7045187" y="111096"/>
            <a:ext cx="1107967" cy="581040"/>
          </a:xfrm>
          <a:prstGeom prst="rect">
            <a:avLst/>
          </a:prstGeom>
        </p:spPr>
        <p:txBody>
          <a:bodyPr wrap="none" lIns="91426" tIns="45712" rIns="91426" bIns="45712">
            <a:spAutoFit/>
          </a:bodyPr>
          <a:lstStyle/>
          <a:p>
            <a:pPr algn="just">
              <a:lnSpc>
                <a:spcPct val="150000"/>
              </a:lnSpc>
            </a:pPr>
            <a:r>
              <a:rPr lang="zh-CN" altLang="en-US" sz="2400" b="1" dirty="0" smtClean="0">
                <a:solidFill>
                  <a:schemeClr val="bg1"/>
                </a:solidFill>
                <a:latin typeface="+mj-ea"/>
                <a:ea typeface="+mj-ea"/>
                <a:sym typeface="微软雅黑" panose="020B0503020204020204" pitchFamily="34" charset="-122"/>
              </a:rPr>
              <a:t>第五条</a:t>
            </a:r>
            <a:endParaRPr lang="zh-CN" altLang="en-US" sz="2400" b="1" dirty="0">
              <a:solidFill>
                <a:schemeClr val="bg1"/>
              </a:solidFill>
              <a:latin typeface="+mj-ea"/>
              <a:ea typeface="+mj-ea"/>
              <a:sym typeface="微软雅黑" panose="020B0503020204020204" pitchFamily="34" charset="-122"/>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40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2" presetClass="entr" presetSubtype="8" fill="hold" grpId="0" nodeType="withEffect">
                                  <p:stCondLst>
                                    <p:cond delay="80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par>
                                <p:cTn id="13" presetID="53" presetClass="entr" presetSubtype="16" fill="hold" grpId="0" nodeType="withEffect">
                                  <p:stCondLst>
                                    <p:cond delay="100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53" presetClass="entr" presetSubtype="16" fill="hold" nodeType="withEffect">
                                  <p:stCondLst>
                                    <p:cond delay="140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par>
                                <p:cTn id="23" presetID="10" presetClass="entr" presetSubtype="0" fill="hold" grpId="0" nodeType="withEffect">
                                  <p:stCondLst>
                                    <p:cond delay="140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160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circle(in)">
                                      <p:cBhvr>
                                        <p:cTn id="33" dur="2000"/>
                                        <p:tgtEl>
                                          <p:spTgt spid="2"/>
                                        </p:tgtEl>
                                      </p:cBhvr>
                                    </p:animEffect>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par>
                          <p:cTn id="43" fill="hold">
                            <p:stCondLst>
                              <p:cond delay="2500"/>
                            </p:stCondLst>
                            <p:childTnLst>
                              <p:par>
                                <p:cTn id="44" presetID="22" presetClass="entr" presetSubtype="4"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down)">
                                      <p:cBhvr>
                                        <p:cTn id="4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3" grpId="0"/>
      <p:bldP spid="14" grpId="0"/>
      <p:bldP spid="15" grpId="0"/>
      <p:bldP spid="16"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243296" y="2006941"/>
            <a:ext cx="1737920" cy="1883024"/>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roundRect">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2400" b="1">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椭圆 5"/>
            <p:cNvSpPr/>
            <p:nvPr/>
          </p:nvSpPr>
          <p:spPr>
            <a:xfrm>
              <a:off x="392113" y="760413"/>
              <a:ext cx="3825874" cy="3825874"/>
            </a:xfrm>
            <a:prstGeom prst="roundRect">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24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顶升中</a:t>
              </a:r>
              <a:endParaRPr lang="zh-CN" altLang="en-US" sz="24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 name="圆角矩形 6"/>
          <p:cNvSpPr/>
          <p:nvPr/>
        </p:nvSpPr>
        <p:spPr>
          <a:xfrm>
            <a:off x="2903348" y="1133182"/>
            <a:ext cx="5694251" cy="718780"/>
          </a:xfrm>
          <a:prstGeom prst="roundRect">
            <a:avLst/>
          </a:prstGeom>
          <a:solidFill>
            <a:schemeClr val="accent2"/>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rtlCol="0" anchor="ctr"/>
          <a:lstStyle/>
          <a:p>
            <a:pPr algn="ctr"/>
            <a:endParaRPr lang="zh-CN" altLang="en-US"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 name="组合 7"/>
          <p:cNvGrpSpPr/>
          <p:nvPr/>
        </p:nvGrpSpPr>
        <p:grpSpPr>
          <a:xfrm>
            <a:off x="2903349" y="2055502"/>
            <a:ext cx="5694250" cy="815073"/>
            <a:chOff x="304800" y="673100"/>
            <a:chExt cx="4000500" cy="4000500"/>
          </a:xfrm>
          <a:solidFill>
            <a:schemeClr val="accent2"/>
          </a:solidFill>
          <a:effectLst>
            <a:outerShdw blurRad="317500" dist="190500" dir="8100000" algn="tr" rotWithShape="0">
              <a:prstClr val="black">
                <a:alpha val="50000"/>
              </a:prstClr>
            </a:outerShdw>
          </a:effectLst>
        </p:grpSpPr>
        <p:sp>
          <p:nvSpPr>
            <p:cNvPr id="9" name="同心圆 8"/>
            <p:cNvSpPr/>
            <p:nvPr/>
          </p:nvSpPr>
          <p:spPr>
            <a:xfrm>
              <a:off x="304800" y="673100"/>
              <a:ext cx="4000500" cy="40005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椭圆 9"/>
            <p:cNvSpPr/>
            <p:nvPr/>
          </p:nvSpPr>
          <p:spPr>
            <a:xfrm>
              <a:off x="333223" y="760412"/>
              <a:ext cx="3953532" cy="382587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1" name="左大括号 10"/>
          <p:cNvSpPr/>
          <p:nvPr/>
        </p:nvSpPr>
        <p:spPr>
          <a:xfrm>
            <a:off x="2267298" y="1432491"/>
            <a:ext cx="370707" cy="2934157"/>
          </a:xfrm>
          <a:prstGeom prst="leftBrace">
            <a:avLst/>
          </a:prstGeom>
          <a:ln w="38100">
            <a:solidFill>
              <a:schemeClr val="bg1">
                <a:lumMod val="50000"/>
              </a:schemeClr>
            </a:solidFill>
          </a:ln>
          <a:effectLst>
            <a:outerShdw blurRad="139700" dist="63500" dir="8100000" sx="98000" sy="98000" algn="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txBody>
          <a:bodyPr lIns="91426" tIns="45712" rIns="91426" bIns="45712"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2"/>
          <p:cNvSpPr txBox="1"/>
          <p:nvPr/>
        </p:nvSpPr>
        <p:spPr>
          <a:xfrm>
            <a:off x="2926210" y="1144092"/>
            <a:ext cx="5379590" cy="707870"/>
          </a:xfrm>
          <a:prstGeom prst="rect">
            <a:avLst/>
          </a:prstGeom>
          <a:noFill/>
        </p:spPr>
        <p:txBody>
          <a:bodyPr wrap="square" lIns="91426" tIns="45712" rIns="91426" bIns="45712" rtlCol="0">
            <a:spAutoFit/>
          </a:bodyPr>
          <a:lstStyle/>
          <a:p>
            <a:r>
              <a:rPr lang="en-US" altLang="zh-CN" sz="2000" dirty="0">
                <a:solidFill>
                  <a:schemeClr val="bg1"/>
                </a:solidFill>
                <a:latin typeface="黑体" panose="02010609060101010101" pitchFamily="49" charset="-122"/>
                <a:ea typeface="黑体" panose="02010609060101010101" pitchFamily="49" charset="-122"/>
                <a:sym typeface="Arial" panose="020B0604020202020204" pitchFamily="34" charset="0"/>
              </a:rPr>
              <a:t>1</a:t>
            </a:r>
            <a:r>
              <a:rPr lang="zh-CN" altLang="en-US" sz="2000" dirty="0">
                <a:solidFill>
                  <a:schemeClr val="bg1"/>
                </a:solidFill>
                <a:latin typeface="黑体" panose="02010609060101010101" pitchFamily="49" charset="-122"/>
                <a:ea typeface="黑体" panose="02010609060101010101" pitchFamily="49" charset="-122"/>
                <a:sym typeface="Arial" panose="020B0604020202020204" pitchFamily="34" charset="0"/>
              </a:rPr>
              <a:t>、</a:t>
            </a:r>
            <a:r>
              <a:rPr lang="zh-CN" altLang="zh-CN" sz="2000" dirty="0">
                <a:solidFill>
                  <a:schemeClr val="bg1"/>
                </a:solidFill>
                <a:latin typeface="黑体" panose="02010609060101010101" pitchFamily="49" charset="-122"/>
                <a:ea typeface="黑体" panose="02010609060101010101" pitchFamily="49" charset="-122"/>
              </a:rPr>
              <a:t>横梁端部的销轴应正确入位，且应插好安全销</a:t>
            </a:r>
            <a:endParaRPr lang="zh-CN" altLang="en-US" sz="2000" dirty="0">
              <a:solidFill>
                <a:schemeClr val="bg1"/>
              </a:solidFill>
              <a:latin typeface="黑体" panose="02010609060101010101" pitchFamily="49" charset="-122"/>
              <a:ea typeface="黑体" panose="02010609060101010101" pitchFamily="49" charset="-122"/>
              <a:sym typeface="Arial" panose="020B0604020202020204" pitchFamily="34" charset="0"/>
            </a:endParaRPr>
          </a:p>
        </p:txBody>
      </p:sp>
      <p:sp>
        <p:nvSpPr>
          <p:cNvPr id="14" name="TextBox 40"/>
          <p:cNvSpPr txBox="1"/>
          <p:nvPr/>
        </p:nvSpPr>
        <p:spPr>
          <a:xfrm>
            <a:off x="3008424" y="2162706"/>
            <a:ext cx="5562665" cy="707870"/>
          </a:xfrm>
          <a:prstGeom prst="rect">
            <a:avLst/>
          </a:prstGeom>
          <a:noFill/>
        </p:spPr>
        <p:txBody>
          <a:bodyPr wrap="square" lIns="91426" tIns="45712" rIns="91426" bIns="45712" rtlCol="0">
            <a:spAutoFit/>
          </a:bodyPr>
          <a:lstStyle/>
          <a:p>
            <a:r>
              <a:rPr lang="en-US" altLang="zh-CN" sz="2000" dirty="0">
                <a:solidFill>
                  <a:schemeClr val="bg1"/>
                </a:solidFill>
                <a:latin typeface="黑体" panose="02010609060101010101" pitchFamily="49" charset="-122"/>
                <a:ea typeface="黑体" panose="02010609060101010101" pitchFamily="49" charset="-122"/>
              </a:rPr>
              <a:t>2</a:t>
            </a:r>
            <a:r>
              <a:rPr lang="zh-CN" altLang="en-US" sz="2000" dirty="0">
                <a:solidFill>
                  <a:schemeClr val="bg1"/>
                </a:solidFill>
                <a:latin typeface="黑体" panose="02010609060101010101" pitchFamily="49" charset="-122"/>
                <a:ea typeface="黑体" panose="02010609060101010101" pitchFamily="49" charset="-122"/>
              </a:rPr>
              <a:t>、</a:t>
            </a:r>
            <a:r>
              <a:rPr lang="zh-CN" altLang="zh-CN" sz="2000" dirty="0">
                <a:solidFill>
                  <a:schemeClr val="bg1"/>
                </a:solidFill>
                <a:latin typeface="黑体" panose="02010609060101010101" pitchFamily="49" charset="-122"/>
                <a:ea typeface="黑体" panose="02010609060101010101" pitchFamily="49" charset="-122"/>
              </a:rPr>
              <a:t>回转机构制动开关应锁定，防止因误操作或风导致旋转</a:t>
            </a:r>
            <a:endParaRPr lang="zh-CN" altLang="en-US" sz="2000" dirty="0">
              <a:solidFill>
                <a:schemeClr val="bg1"/>
              </a:solidFill>
              <a:latin typeface="黑体" panose="02010609060101010101" pitchFamily="49" charset="-122"/>
              <a:ea typeface="黑体" panose="02010609060101010101" pitchFamily="49" charset="-122"/>
              <a:sym typeface="Arial" panose="020B0604020202020204" pitchFamily="34" charset="0"/>
            </a:endParaRPr>
          </a:p>
        </p:txBody>
      </p:sp>
      <p:sp>
        <p:nvSpPr>
          <p:cNvPr id="16" name="文本框 15"/>
          <p:cNvSpPr txBox="1"/>
          <p:nvPr/>
        </p:nvSpPr>
        <p:spPr>
          <a:xfrm>
            <a:off x="7038474" y="-1299411"/>
            <a:ext cx="723247" cy="307760"/>
          </a:xfrm>
          <a:prstGeom prst="rect">
            <a:avLst/>
          </a:prstGeom>
          <a:noFill/>
        </p:spPr>
        <p:txBody>
          <a:bodyPr wrap="none" lIns="91426" tIns="45712" rIns="91426" bIns="45712" rtlCol="0">
            <a:spAutoFit/>
          </a:bodyPr>
          <a:lstStyle/>
          <a:p>
            <a:r>
              <a:rPr lang="zh-CN" altLang="en-US" dirty="0" smtClean="0"/>
              <a:t>延时符</a:t>
            </a:r>
            <a:endParaRPr lang="en-US" altLang="zh-CN" dirty="0" smtClean="0"/>
          </a:p>
        </p:txBody>
      </p:sp>
      <p:grpSp>
        <p:nvGrpSpPr>
          <p:cNvPr id="4" name="组合 17"/>
          <p:cNvGrpSpPr/>
          <p:nvPr/>
        </p:nvGrpSpPr>
        <p:grpSpPr>
          <a:xfrm>
            <a:off x="2878579" y="3163731"/>
            <a:ext cx="5719020" cy="445758"/>
            <a:chOff x="304800" y="673100"/>
            <a:chExt cx="4000500" cy="4000500"/>
          </a:xfrm>
          <a:solidFill>
            <a:schemeClr val="accent2"/>
          </a:solidFill>
          <a:effectLst>
            <a:outerShdw blurRad="317500" dist="190500" dir="8100000" algn="tr" rotWithShape="0">
              <a:prstClr val="black">
                <a:alpha val="50000"/>
              </a:prstClr>
            </a:outerShdw>
          </a:effectLst>
        </p:grpSpPr>
        <p:sp>
          <p:nvSpPr>
            <p:cNvPr id="19" name="同心圆 8"/>
            <p:cNvSpPr/>
            <p:nvPr/>
          </p:nvSpPr>
          <p:spPr>
            <a:xfrm>
              <a:off x="304800" y="673100"/>
              <a:ext cx="4000500" cy="40005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椭圆 9"/>
            <p:cNvSpPr/>
            <p:nvPr/>
          </p:nvSpPr>
          <p:spPr>
            <a:xfrm>
              <a:off x="333223" y="760412"/>
              <a:ext cx="3953532" cy="382587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1" name="TextBox 40"/>
          <p:cNvSpPr txBox="1"/>
          <p:nvPr/>
        </p:nvSpPr>
        <p:spPr>
          <a:xfrm>
            <a:off x="2983654" y="3223434"/>
            <a:ext cx="4652181" cy="400093"/>
          </a:xfrm>
          <a:prstGeom prst="rect">
            <a:avLst/>
          </a:prstGeom>
          <a:noFill/>
        </p:spPr>
        <p:txBody>
          <a:bodyPr wrap="square" lIns="91426" tIns="45712" rIns="91426" bIns="45712" rtlCol="0">
            <a:spAutoFit/>
          </a:bodyPr>
          <a:lstStyle/>
          <a:p>
            <a:r>
              <a:rPr lang="en-US" altLang="zh-CN" sz="2000" dirty="0">
                <a:solidFill>
                  <a:schemeClr val="bg1"/>
                </a:solidFill>
                <a:latin typeface="黑体" panose="02010609060101010101" pitchFamily="49" charset="-122"/>
                <a:ea typeface="黑体" panose="02010609060101010101" pitchFamily="49" charset="-122"/>
              </a:rPr>
              <a:t>3</a:t>
            </a:r>
            <a:r>
              <a:rPr lang="zh-CN" altLang="en-US" sz="2000" dirty="0">
                <a:solidFill>
                  <a:schemeClr val="bg1"/>
                </a:solidFill>
                <a:latin typeface="黑体" panose="02010609060101010101" pitchFamily="49" charset="-122"/>
                <a:ea typeface="黑体" panose="02010609060101010101" pitchFamily="49" charset="-122"/>
              </a:rPr>
              <a:t>、</a:t>
            </a:r>
            <a:r>
              <a:rPr lang="zh-CN" altLang="zh-CN" sz="2000" dirty="0">
                <a:solidFill>
                  <a:schemeClr val="bg1"/>
                </a:solidFill>
                <a:latin typeface="黑体" panose="02010609060101010101" pitchFamily="49" charset="-122"/>
                <a:ea typeface="黑体" panose="02010609060101010101" pitchFamily="49" charset="-122"/>
              </a:rPr>
              <a:t>严禁小车前后移动</a:t>
            </a:r>
            <a:endParaRPr lang="zh-CN" altLang="en-US" sz="2000" dirty="0">
              <a:solidFill>
                <a:schemeClr val="bg1"/>
              </a:solidFill>
              <a:latin typeface="黑体" panose="02010609060101010101" pitchFamily="49" charset="-122"/>
              <a:ea typeface="黑体" panose="02010609060101010101" pitchFamily="49" charset="-122"/>
              <a:sym typeface="Arial" panose="020B0604020202020204" pitchFamily="34" charset="0"/>
            </a:endParaRPr>
          </a:p>
        </p:txBody>
      </p:sp>
      <p:grpSp>
        <p:nvGrpSpPr>
          <p:cNvPr id="8" name="组合 21"/>
          <p:cNvGrpSpPr/>
          <p:nvPr/>
        </p:nvGrpSpPr>
        <p:grpSpPr>
          <a:xfrm>
            <a:off x="2878579" y="3891812"/>
            <a:ext cx="5719021" cy="445758"/>
            <a:chOff x="304800" y="673100"/>
            <a:chExt cx="4000500" cy="4000500"/>
          </a:xfrm>
          <a:solidFill>
            <a:schemeClr val="accent2"/>
          </a:solidFill>
          <a:effectLst>
            <a:outerShdw blurRad="317500" dist="190500" dir="8100000" algn="tr" rotWithShape="0">
              <a:prstClr val="black">
                <a:alpha val="50000"/>
              </a:prstClr>
            </a:outerShdw>
          </a:effectLst>
        </p:grpSpPr>
        <p:sp>
          <p:nvSpPr>
            <p:cNvPr id="23" name="同心圆 8"/>
            <p:cNvSpPr/>
            <p:nvPr/>
          </p:nvSpPr>
          <p:spPr>
            <a:xfrm>
              <a:off x="304800" y="673100"/>
              <a:ext cx="4000500" cy="40005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椭圆 9"/>
            <p:cNvSpPr/>
            <p:nvPr/>
          </p:nvSpPr>
          <p:spPr>
            <a:xfrm>
              <a:off x="333223" y="760412"/>
              <a:ext cx="3953532" cy="382587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5" name="TextBox 40"/>
          <p:cNvSpPr txBox="1"/>
          <p:nvPr/>
        </p:nvSpPr>
        <p:spPr>
          <a:xfrm>
            <a:off x="2983653" y="3951515"/>
            <a:ext cx="3953998" cy="400093"/>
          </a:xfrm>
          <a:prstGeom prst="rect">
            <a:avLst/>
          </a:prstGeom>
          <a:noFill/>
        </p:spPr>
        <p:txBody>
          <a:bodyPr wrap="square" lIns="91426" tIns="45712" rIns="91426" bIns="45712" rtlCol="0">
            <a:spAutoFit/>
          </a:bodyPr>
          <a:lstStyle/>
          <a:p>
            <a:r>
              <a:rPr lang="en-US" altLang="zh-CN" sz="2000" dirty="0">
                <a:solidFill>
                  <a:schemeClr val="bg1"/>
                </a:solidFill>
                <a:latin typeface="黑体" panose="02010609060101010101" pitchFamily="49" charset="-122"/>
                <a:ea typeface="黑体" panose="02010609060101010101" pitchFamily="49" charset="-122"/>
              </a:rPr>
              <a:t>4</a:t>
            </a:r>
            <a:r>
              <a:rPr lang="zh-CN" altLang="en-US" sz="2000" dirty="0">
                <a:solidFill>
                  <a:schemeClr val="bg1"/>
                </a:solidFill>
                <a:latin typeface="黑体" panose="02010609060101010101" pitchFamily="49" charset="-122"/>
                <a:ea typeface="黑体" panose="02010609060101010101" pitchFamily="49" charset="-122"/>
              </a:rPr>
              <a:t>、</a:t>
            </a:r>
            <a:r>
              <a:rPr lang="zh-CN" altLang="zh-CN" sz="2000" dirty="0">
                <a:solidFill>
                  <a:schemeClr val="bg1"/>
                </a:solidFill>
                <a:latin typeface="黑体" panose="02010609060101010101" pitchFamily="49" charset="-122"/>
                <a:ea typeface="黑体" panose="02010609060101010101" pitchFamily="49" charset="-122"/>
              </a:rPr>
              <a:t>严禁吊钩起升</a:t>
            </a:r>
            <a:endParaRPr lang="zh-CN" altLang="en-US" sz="2000" dirty="0">
              <a:solidFill>
                <a:schemeClr val="bg1"/>
              </a:solidFill>
              <a:latin typeface="黑体" panose="02010609060101010101" pitchFamily="49" charset="-122"/>
              <a:ea typeface="黑体" panose="02010609060101010101" pitchFamily="49" charset="-122"/>
              <a:sym typeface="Arial" panose="020B0604020202020204" pitchFamily="34" charset="0"/>
            </a:endParaRPr>
          </a:p>
        </p:txBody>
      </p:sp>
      <p:sp>
        <p:nvSpPr>
          <p:cNvPr id="30" name="矩形 29"/>
          <p:cNvSpPr/>
          <p:nvPr/>
        </p:nvSpPr>
        <p:spPr>
          <a:xfrm>
            <a:off x="7045187" y="111096"/>
            <a:ext cx="1107967" cy="581040"/>
          </a:xfrm>
          <a:prstGeom prst="rect">
            <a:avLst/>
          </a:prstGeom>
        </p:spPr>
        <p:txBody>
          <a:bodyPr wrap="none" lIns="91426" tIns="45712" rIns="91426" bIns="45712">
            <a:spAutoFit/>
          </a:bodyPr>
          <a:lstStyle/>
          <a:p>
            <a:pPr algn="just">
              <a:lnSpc>
                <a:spcPct val="150000"/>
              </a:lnSpc>
            </a:pPr>
            <a:r>
              <a:rPr lang="zh-CN" altLang="en-US" sz="2400" b="1" dirty="0" smtClean="0">
                <a:solidFill>
                  <a:schemeClr val="bg1"/>
                </a:solidFill>
                <a:latin typeface="+mj-ea"/>
                <a:ea typeface="+mj-ea"/>
                <a:sym typeface="微软雅黑" panose="020B0503020204020204" pitchFamily="34" charset="-122"/>
              </a:rPr>
              <a:t>第五条</a:t>
            </a:r>
            <a:endParaRPr lang="zh-CN" altLang="en-US" sz="2400" b="1" dirty="0">
              <a:solidFill>
                <a:schemeClr val="bg1"/>
              </a:solidFill>
              <a:latin typeface="+mj-ea"/>
              <a:ea typeface="+mj-ea"/>
              <a:sym typeface="微软雅黑" panose="020B0503020204020204" pitchFamily="34" charset="-122"/>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4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2" presetClass="entr" presetSubtype="8" fill="hold" grpId="0" nodeType="withEffect">
                                  <p:stCondLst>
                                    <p:cond delay="80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par>
                                <p:cTn id="13" presetID="53" presetClass="entr" presetSubtype="16" fill="hold" grpId="0" nodeType="withEffect">
                                  <p:stCondLst>
                                    <p:cond delay="100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53" presetClass="entr" presetSubtype="16" fill="hold" nodeType="withEffect">
                                  <p:stCondLst>
                                    <p:cond delay="140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par>
                                <p:cTn id="23" presetID="10" presetClass="entr" presetSubtype="0" fill="hold" grpId="0" nodeType="withEffect">
                                  <p:stCondLst>
                                    <p:cond delay="140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160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par>
                          <p:cTn id="29" fill="hold">
                            <p:stCondLst>
                              <p:cond delay="900"/>
                            </p:stCondLst>
                            <p:childTnLst>
                              <p:par>
                                <p:cTn id="30" presetID="22" presetClass="entr" presetSubtype="4"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1000"/>
                                        <p:tgtEl>
                                          <p:spTgt spid="16"/>
                                        </p:tgtEl>
                                      </p:cBhvr>
                                    </p:animEffect>
                                  </p:childTnLst>
                                </p:cTn>
                              </p:par>
                              <p:par>
                                <p:cTn id="33" presetID="53" presetClass="entr" presetSubtype="16" fill="hold" nodeType="withEffect">
                                  <p:stCondLst>
                                    <p:cond delay="140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animEffect transition="in" filter="fade">
                                      <p:cBhvr>
                                        <p:cTn id="37" dur="500"/>
                                        <p:tgtEl>
                                          <p:spTgt spid="4"/>
                                        </p:tgtEl>
                                      </p:cBhvr>
                                    </p:animEffect>
                                  </p:childTnLst>
                                </p:cTn>
                              </p:par>
                              <p:par>
                                <p:cTn id="38" presetID="10" presetClass="entr" presetSubtype="0" fill="hold" grpId="0" nodeType="withEffect">
                                  <p:stCondLst>
                                    <p:cond delay="160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par>
                                <p:cTn id="41" presetID="53" presetClass="entr" presetSubtype="16" fill="hold" nodeType="withEffect">
                                  <p:stCondLst>
                                    <p:cond delay="140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Effect transition="in" filter="fade">
                                      <p:cBhvr>
                                        <p:cTn id="45" dur="500"/>
                                        <p:tgtEl>
                                          <p:spTgt spid="8"/>
                                        </p:tgtEl>
                                      </p:cBhvr>
                                    </p:animEffect>
                                  </p:childTnLst>
                                </p:cTn>
                              </p:par>
                              <p:par>
                                <p:cTn id="46" presetID="10" presetClass="entr" presetSubtype="0" fill="hold" grpId="0" nodeType="withEffect">
                                  <p:stCondLst>
                                    <p:cond delay="160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3" grpId="0"/>
      <p:bldP spid="14" grpId="0"/>
      <p:bldP spid="16" grpId="0"/>
      <p:bldP spid="21" grpId="0"/>
      <p:bldP spid="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352480" y="1856813"/>
            <a:ext cx="1737920" cy="1883024"/>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roundRect">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2400" b="1">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椭圆 5"/>
            <p:cNvSpPr/>
            <p:nvPr/>
          </p:nvSpPr>
          <p:spPr>
            <a:xfrm>
              <a:off x="392113" y="760413"/>
              <a:ext cx="3825874" cy="3825874"/>
            </a:xfrm>
            <a:prstGeom prst="roundRect">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24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顶升中</a:t>
              </a:r>
              <a:endParaRPr lang="zh-CN" altLang="en-US" sz="24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1" name="左大括号 10"/>
          <p:cNvSpPr/>
          <p:nvPr/>
        </p:nvSpPr>
        <p:spPr>
          <a:xfrm>
            <a:off x="2376482" y="1282363"/>
            <a:ext cx="370707" cy="2934157"/>
          </a:xfrm>
          <a:prstGeom prst="leftBrace">
            <a:avLst/>
          </a:prstGeom>
          <a:ln w="38100">
            <a:solidFill>
              <a:schemeClr val="bg1">
                <a:lumMod val="50000"/>
              </a:schemeClr>
            </a:solidFill>
          </a:ln>
          <a:effectLst>
            <a:outerShdw blurRad="139700" dist="63500" dir="8100000" sx="98000" sy="98000" algn="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txBody>
          <a:bodyPr lIns="91426" tIns="45712" rIns="91426" bIns="45712"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 name="圆角矩形 11"/>
          <p:cNvSpPr/>
          <p:nvPr/>
        </p:nvSpPr>
        <p:spPr>
          <a:xfrm>
            <a:off x="2936422" y="1926884"/>
            <a:ext cx="5792769" cy="1666238"/>
          </a:xfrm>
          <a:prstGeom prst="roundRect">
            <a:avLst/>
          </a:prstGeom>
          <a:solidFill>
            <a:schemeClr val="accent2"/>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rtlCol="0" anchor="ctr"/>
          <a:lstStyle/>
          <a:p>
            <a:pPr algn="ctr"/>
            <a:endParaRPr lang="zh-CN" altLang="en-US"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44"/>
          <p:cNvSpPr txBox="1"/>
          <p:nvPr/>
        </p:nvSpPr>
        <p:spPr>
          <a:xfrm>
            <a:off x="3101059" y="1944403"/>
            <a:ext cx="5628132" cy="1631200"/>
          </a:xfrm>
          <a:prstGeom prst="rect">
            <a:avLst/>
          </a:prstGeom>
          <a:noFill/>
        </p:spPr>
        <p:txBody>
          <a:bodyPr wrap="square" lIns="91426" tIns="45712" rIns="91426" bIns="45712" rtlCol="0">
            <a:spAutoFit/>
          </a:bodyPr>
          <a:lstStyle/>
          <a:p>
            <a:r>
              <a:rPr lang="en-US" altLang="zh-CN" sz="2000" dirty="0">
                <a:solidFill>
                  <a:schemeClr val="bg1"/>
                </a:solidFill>
                <a:latin typeface="黑体" panose="02010609060101010101" pitchFamily="49" charset="-122"/>
                <a:ea typeface="黑体" panose="02010609060101010101" pitchFamily="49" charset="-122"/>
              </a:rPr>
              <a:t>6</a:t>
            </a:r>
            <a:r>
              <a:rPr lang="zh-CN" altLang="en-US" sz="2000" dirty="0">
                <a:solidFill>
                  <a:schemeClr val="bg1"/>
                </a:solidFill>
                <a:latin typeface="黑体" panose="02010609060101010101" pitchFamily="49" charset="-122"/>
                <a:ea typeface="黑体" panose="02010609060101010101" pitchFamily="49" charset="-122"/>
              </a:rPr>
              <a:t>、</a:t>
            </a:r>
            <a:r>
              <a:rPr lang="zh-CN" altLang="zh-CN" sz="2000" dirty="0">
                <a:solidFill>
                  <a:schemeClr val="bg1"/>
                </a:solidFill>
                <a:latin typeface="黑体" panose="02010609060101010101" pitchFamily="49" charset="-122"/>
                <a:ea typeface="黑体" panose="02010609060101010101" pitchFamily="49" charset="-122"/>
              </a:rPr>
              <a:t>若要连续加节，则每加完</a:t>
            </a:r>
            <a:r>
              <a:rPr lang="en-US" altLang="zh-CN" sz="2000" dirty="0">
                <a:solidFill>
                  <a:schemeClr val="bg1"/>
                </a:solidFill>
                <a:latin typeface="黑体" panose="02010609060101010101" pitchFamily="49" charset="-122"/>
                <a:ea typeface="黑体" panose="02010609060101010101" pitchFamily="49" charset="-122"/>
              </a:rPr>
              <a:t>1</a:t>
            </a:r>
            <a:r>
              <a:rPr lang="zh-CN" altLang="zh-CN" sz="2000" dirty="0">
                <a:solidFill>
                  <a:schemeClr val="bg1"/>
                </a:solidFill>
                <a:latin typeface="黑体" panose="02010609060101010101" pitchFamily="49" charset="-122"/>
                <a:ea typeface="黑体" panose="02010609060101010101" pitchFamily="49" charset="-122"/>
              </a:rPr>
              <a:t>节后，用塔式起重机自身起吊下</a:t>
            </a:r>
            <a:r>
              <a:rPr lang="en-US" altLang="zh-CN" sz="2000" dirty="0">
                <a:solidFill>
                  <a:schemeClr val="bg1"/>
                </a:solidFill>
                <a:latin typeface="黑体" panose="02010609060101010101" pitchFamily="49" charset="-122"/>
                <a:ea typeface="黑体" panose="02010609060101010101" pitchFamily="49" charset="-122"/>
              </a:rPr>
              <a:t>1</a:t>
            </a:r>
            <a:r>
              <a:rPr lang="zh-CN" altLang="zh-CN" sz="2000" dirty="0">
                <a:solidFill>
                  <a:schemeClr val="bg1"/>
                </a:solidFill>
                <a:latin typeface="黑体" panose="02010609060101010101" pitchFamily="49" charset="-122"/>
                <a:ea typeface="黑体" panose="02010609060101010101" pitchFamily="49" charset="-122"/>
              </a:rPr>
              <a:t>节标准节前，塔身各主弦杆和下支座应可靠连接，塔式起重机唯有在这种情况下，允许这</a:t>
            </a:r>
            <a:r>
              <a:rPr lang="en-US" altLang="zh-CN" sz="2000" dirty="0">
                <a:solidFill>
                  <a:schemeClr val="bg1"/>
                </a:solidFill>
                <a:latin typeface="黑体" panose="02010609060101010101" pitchFamily="49" charset="-122"/>
                <a:ea typeface="黑体" panose="02010609060101010101" pitchFamily="49" charset="-122"/>
              </a:rPr>
              <a:t>8</a:t>
            </a:r>
            <a:r>
              <a:rPr lang="zh-CN" altLang="zh-CN" sz="2000" dirty="0">
                <a:solidFill>
                  <a:schemeClr val="bg1"/>
                </a:solidFill>
                <a:latin typeface="黑体" panose="02010609060101010101" pitchFamily="49" charset="-122"/>
                <a:ea typeface="黑体" panose="02010609060101010101" pitchFamily="49" charset="-122"/>
              </a:rPr>
              <a:t>根螺栓每根只用</a:t>
            </a:r>
            <a:r>
              <a:rPr lang="en-US" altLang="zh-CN" sz="2000" dirty="0">
                <a:solidFill>
                  <a:schemeClr val="bg1"/>
                </a:solidFill>
                <a:latin typeface="黑体" panose="02010609060101010101" pitchFamily="49" charset="-122"/>
                <a:ea typeface="黑体" panose="02010609060101010101" pitchFamily="49" charset="-122"/>
              </a:rPr>
              <a:t>1</a:t>
            </a:r>
            <a:r>
              <a:rPr lang="zh-CN" altLang="zh-CN" sz="2000" dirty="0">
                <a:solidFill>
                  <a:schemeClr val="bg1"/>
                </a:solidFill>
                <a:latin typeface="黑体" panose="02010609060101010101" pitchFamily="49" charset="-122"/>
                <a:ea typeface="黑体" panose="02010609060101010101" pitchFamily="49" charset="-122"/>
              </a:rPr>
              <a:t>个螺母（销轴连接</a:t>
            </a:r>
            <a:r>
              <a:rPr lang="zh-CN" altLang="zh-CN" sz="2000" dirty="0" smtClean="0">
                <a:solidFill>
                  <a:schemeClr val="bg1"/>
                </a:solidFill>
                <a:latin typeface="黑体" panose="02010609060101010101" pitchFamily="49" charset="-122"/>
                <a:ea typeface="黑体" panose="02010609060101010101" pitchFamily="49" charset="-122"/>
              </a:rPr>
              <a:t>的，应用安</a:t>
            </a:r>
            <a:r>
              <a:rPr lang="zh-CN" altLang="zh-CN" sz="2000" dirty="0">
                <a:solidFill>
                  <a:schemeClr val="bg1"/>
                </a:solidFill>
                <a:latin typeface="黑体" panose="02010609060101010101" pitchFamily="49" charset="-122"/>
                <a:ea typeface="黑体" panose="02010609060101010101" pitchFamily="49" charset="-122"/>
              </a:rPr>
              <a:t>全销）</a:t>
            </a:r>
            <a:endParaRPr lang="zh-CN" altLang="en-US" sz="2000" dirty="0">
              <a:solidFill>
                <a:schemeClr val="bg1"/>
              </a:solidFill>
              <a:latin typeface="黑体" panose="02010609060101010101" pitchFamily="49" charset="-122"/>
              <a:ea typeface="黑体" panose="02010609060101010101" pitchFamily="49" charset="-122"/>
              <a:sym typeface="Arial" panose="020B0604020202020204" pitchFamily="34" charset="0"/>
            </a:endParaRPr>
          </a:p>
        </p:txBody>
      </p:sp>
      <p:sp>
        <p:nvSpPr>
          <p:cNvPr id="16" name="文本框 15"/>
          <p:cNvSpPr txBox="1"/>
          <p:nvPr/>
        </p:nvSpPr>
        <p:spPr>
          <a:xfrm>
            <a:off x="7038474" y="-1299411"/>
            <a:ext cx="723247" cy="307760"/>
          </a:xfrm>
          <a:prstGeom prst="rect">
            <a:avLst/>
          </a:prstGeom>
          <a:noFill/>
        </p:spPr>
        <p:txBody>
          <a:bodyPr wrap="none" lIns="91426" tIns="45712" rIns="91426" bIns="45712" rtlCol="0">
            <a:spAutoFit/>
          </a:bodyPr>
          <a:lstStyle/>
          <a:p>
            <a:r>
              <a:rPr lang="zh-CN" altLang="en-US" dirty="0" smtClean="0"/>
              <a:t>延时符</a:t>
            </a:r>
            <a:endParaRPr lang="en-US" altLang="zh-CN" dirty="0" smtClean="0"/>
          </a:p>
        </p:txBody>
      </p:sp>
      <p:grpSp>
        <p:nvGrpSpPr>
          <p:cNvPr id="3" name="组合 25"/>
          <p:cNvGrpSpPr/>
          <p:nvPr/>
        </p:nvGrpSpPr>
        <p:grpSpPr>
          <a:xfrm>
            <a:off x="2971198" y="1282363"/>
            <a:ext cx="5709121" cy="445758"/>
            <a:chOff x="304800" y="673100"/>
            <a:chExt cx="4000500" cy="4000500"/>
          </a:xfrm>
          <a:solidFill>
            <a:schemeClr val="accent2"/>
          </a:solidFill>
          <a:effectLst>
            <a:outerShdw blurRad="317500" dist="190500" dir="8100000" algn="tr" rotWithShape="0">
              <a:prstClr val="black">
                <a:alpha val="50000"/>
              </a:prstClr>
            </a:outerShdw>
          </a:effectLst>
        </p:grpSpPr>
        <p:sp>
          <p:nvSpPr>
            <p:cNvPr id="27" name="同心圆 8"/>
            <p:cNvSpPr/>
            <p:nvPr/>
          </p:nvSpPr>
          <p:spPr>
            <a:xfrm>
              <a:off x="304800" y="673100"/>
              <a:ext cx="4000500" cy="40005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椭圆 9"/>
            <p:cNvSpPr/>
            <p:nvPr/>
          </p:nvSpPr>
          <p:spPr>
            <a:xfrm>
              <a:off x="333223" y="760412"/>
              <a:ext cx="3953532" cy="382587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9" name="TextBox 40"/>
          <p:cNvSpPr txBox="1"/>
          <p:nvPr/>
        </p:nvSpPr>
        <p:spPr>
          <a:xfrm>
            <a:off x="3078651" y="1289792"/>
            <a:ext cx="5342018" cy="400093"/>
          </a:xfrm>
          <a:prstGeom prst="rect">
            <a:avLst/>
          </a:prstGeom>
          <a:noFill/>
        </p:spPr>
        <p:txBody>
          <a:bodyPr wrap="square" lIns="91426" tIns="45712" rIns="91426" bIns="45712" rtlCol="0">
            <a:spAutoFit/>
          </a:bodyPr>
          <a:lstStyle/>
          <a:p>
            <a:r>
              <a:rPr lang="en-US" altLang="zh-CN" sz="2000" dirty="0">
                <a:solidFill>
                  <a:schemeClr val="bg1"/>
                </a:solidFill>
                <a:latin typeface="黑体" panose="02010609060101010101" pitchFamily="49" charset="-122"/>
                <a:ea typeface="黑体" panose="02010609060101010101" pitchFamily="49" charset="-122"/>
              </a:rPr>
              <a:t>5</a:t>
            </a:r>
            <a:r>
              <a:rPr lang="zh-CN" altLang="en-US" sz="2000" dirty="0">
                <a:solidFill>
                  <a:schemeClr val="bg1"/>
                </a:solidFill>
                <a:latin typeface="黑体" panose="02010609060101010101" pitchFamily="49" charset="-122"/>
                <a:ea typeface="黑体" panose="02010609060101010101" pitchFamily="49" charset="-122"/>
              </a:rPr>
              <a:t>、</a:t>
            </a:r>
            <a:r>
              <a:rPr lang="zh-CN" altLang="zh-CN" sz="2000" dirty="0">
                <a:solidFill>
                  <a:schemeClr val="bg1"/>
                </a:solidFill>
                <a:latin typeface="黑体" panose="02010609060101010101" pitchFamily="49" charset="-122"/>
                <a:ea typeface="黑体" panose="02010609060101010101" pitchFamily="49" charset="-122"/>
              </a:rPr>
              <a:t>禁套架滚轮与塔身间隙不符合要求</a:t>
            </a:r>
            <a:endParaRPr lang="zh-CN" altLang="en-US" sz="2000" dirty="0">
              <a:solidFill>
                <a:schemeClr val="bg1"/>
              </a:solidFill>
              <a:latin typeface="黑体" panose="02010609060101010101" pitchFamily="49" charset="-122"/>
              <a:ea typeface="黑体" panose="02010609060101010101" pitchFamily="49" charset="-122"/>
              <a:sym typeface="Arial" panose="020B0604020202020204" pitchFamily="34" charset="0"/>
            </a:endParaRPr>
          </a:p>
        </p:txBody>
      </p:sp>
      <p:sp>
        <p:nvSpPr>
          <p:cNvPr id="30" name="矩形 29"/>
          <p:cNvSpPr/>
          <p:nvPr/>
        </p:nvSpPr>
        <p:spPr>
          <a:xfrm>
            <a:off x="7045187" y="111096"/>
            <a:ext cx="1107967" cy="581040"/>
          </a:xfrm>
          <a:prstGeom prst="rect">
            <a:avLst/>
          </a:prstGeom>
        </p:spPr>
        <p:txBody>
          <a:bodyPr wrap="none" lIns="91426" tIns="45712" rIns="91426" bIns="45712">
            <a:spAutoFit/>
          </a:bodyPr>
          <a:lstStyle/>
          <a:p>
            <a:pPr algn="just">
              <a:lnSpc>
                <a:spcPct val="150000"/>
              </a:lnSpc>
            </a:pPr>
            <a:r>
              <a:rPr lang="zh-CN" altLang="en-US" sz="2400" b="1" dirty="0" smtClean="0">
                <a:solidFill>
                  <a:schemeClr val="bg1"/>
                </a:solidFill>
                <a:latin typeface="+mj-ea"/>
                <a:ea typeface="+mj-ea"/>
                <a:sym typeface="微软雅黑" panose="020B0503020204020204" pitchFamily="34" charset="-122"/>
              </a:rPr>
              <a:t>第五条</a:t>
            </a:r>
            <a:endParaRPr lang="zh-CN" altLang="en-US" sz="2400" b="1" dirty="0">
              <a:solidFill>
                <a:schemeClr val="bg1"/>
              </a:solidFill>
              <a:latin typeface="+mj-ea"/>
              <a:ea typeface="+mj-ea"/>
              <a:sym typeface="微软雅黑" panose="020B0503020204020204" pitchFamily="34" charset="-122"/>
            </a:endParaRPr>
          </a:p>
        </p:txBody>
      </p:sp>
      <p:grpSp>
        <p:nvGrpSpPr>
          <p:cNvPr id="4" name="组合 17"/>
          <p:cNvGrpSpPr/>
          <p:nvPr/>
        </p:nvGrpSpPr>
        <p:grpSpPr>
          <a:xfrm>
            <a:off x="2936422" y="3863637"/>
            <a:ext cx="5709121" cy="717599"/>
            <a:chOff x="304800" y="673100"/>
            <a:chExt cx="4000500" cy="4000500"/>
          </a:xfrm>
          <a:solidFill>
            <a:schemeClr val="accent2"/>
          </a:solidFill>
          <a:effectLst>
            <a:outerShdw blurRad="317500" dist="190500" dir="8100000" algn="tr" rotWithShape="0">
              <a:prstClr val="black">
                <a:alpha val="50000"/>
              </a:prstClr>
            </a:outerShdw>
          </a:effectLst>
        </p:grpSpPr>
        <p:sp>
          <p:nvSpPr>
            <p:cNvPr id="19" name="同心圆 8"/>
            <p:cNvSpPr/>
            <p:nvPr/>
          </p:nvSpPr>
          <p:spPr>
            <a:xfrm>
              <a:off x="304800" y="673100"/>
              <a:ext cx="4000500" cy="40005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椭圆 9"/>
            <p:cNvSpPr/>
            <p:nvPr/>
          </p:nvSpPr>
          <p:spPr>
            <a:xfrm>
              <a:off x="333223" y="760412"/>
              <a:ext cx="3953532" cy="382587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2" name="TextBox 40"/>
          <p:cNvSpPr txBox="1"/>
          <p:nvPr/>
        </p:nvSpPr>
        <p:spPr>
          <a:xfrm>
            <a:off x="3202229" y="3873367"/>
            <a:ext cx="5332171" cy="707870"/>
          </a:xfrm>
          <a:prstGeom prst="rect">
            <a:avLst/>
          </a:prstGeom>
          <a:noFill/>
        </p:spPr>
        <p:txBody>
          <a:bodyPr wrap="square" lIns="91426" tIns="45712" rIns="91426" bIns="45712" rtlCol="0">
            <a:spAutoFit/>
          </a:bodyPr>
          <a:lstStyle/>
          <a:p>
            <a:r>
              <a:rPr lang="zh-CN" altLang="zh-CN" sz="2000" dirty="0">
                <a:latin typeface="黑体" panose="02010609060101010101" pitchFamily="49" charset="-122"/>
                <a:ea typeface="黑体" panose="02010609060101010101" pitchFamily="49" charset="-122"/>
              </a:rPr>
              <a:t>作业中途暂停时，应将标准节与下支座螺栓或销轴全部紧固</a:t>
            </a:r>
            <a:endParaRPr lang="zh-CN" altLang="en-US" sz="2000" dirty="0">
              <a:latin typeface="黑体" panose="02010609060101010101" pitchFamily="49" charset="-122"/>
              <a:ea typeface="黑体" panose="02010609060101010101" pitchFamily="49" charset="-122"/>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4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2" presetClass="entr" presetSubtype="8" fill="hold" grpId="0" nodeType="withEffect">
                                  <p:stCondLst>
                                    <p:cond delay="80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par>
                          <p:cTn id="13" fill="hold">
                            <p:stCondLst>
                              <p:cond delay="9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par>
                          <p:cTn id="22" fill="hold">
                            <p:stCondLst>
                              <p:cond delay="1400"/>
                            </p:stCondLst>
                            <p:childTnLst>
                              <p:par>
                                <p:cTn id="23" presetID="22" presetClass="entr" presetSubtype="4"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1000"/>
                                        <p:tgtEl>
                                          <p:spTgt spid="16"/>
                                        </p:tgtEl>
                                      </p:cBhvr>
                                    </p:animEffect>
                                  </p:childTnLst>
                                </p:cTn>
                              </p:par>
                              <p:par>
                                <p:cTn id="26" presetID="53" presetClass="entr" presetSubtype="16" fill="hold" nodeType="withEffect">
                                  <p:stCondLst>
                                    <p:cond delay="140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10" presetClass="entr" presetSubtype="0" fill="hold" grpId="0" nodeType="withEffect">
                                  <p:stCondLst>
                                    <p:cond delay="160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par>
                                <p:cTn id="34" presetID="53" presetClass="entr" presetSubtype="16" fill="hold" nodeType="withEffect">
                                  <p:stCondLst>
                                    <p:cond delay="140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10" presetClass="entr" presetSubtype="0" fill="hold" grpId="0" nodeType="withEffect">
                                  <p:stCondLst>
                                    <p:cond delay="160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p:bldP spid="16" grpId="0"/>
      <p:bldP spid="29" grpId="0"/>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2509282" y="813841"/>
            <a:ext cx="1335946" cy="1335946"/>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accent2"/>
                </a:solidFill>
              </a:endParaRPr>
            </a:p>
          </p:txBody>
        </p:sp>
        <p:sp>
          <p:nvSpPr>
            <p:cNvPr id="6" name="椭圆 5"/>
            <p:cNvSpPr/>
            <p:nvPr/>
          </p:nvSpPr>
          <p:spPr>
            <a:xfrm>
              <a:off x="392114" y="760414"/>
              <a:ext cx="3825875" cy="382587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solidFill>
                  <a:schemeClr val="accent2"/>
                </a:solidFill>
                <a:latin typeface="黑体" panose="02010609060101010101" pitchFamily="49" charset="-122"/>
                <a:ea typeface="黑体" panose="02010609060101010101" pitchFamily="49" charset="-122"/>
              </a:endParaRPr>
            </a:p>
          </p:txBody>
        </p:sp>
      </p:grpSp>
      <p:sp>
        <p:nvSpPr>
          <p:cNvPr id="7" name="椭圆 6"/>
          <p:cNvSpPr/>
          <p:nvPr/>
        </p:nvSpPr>
        <p:spPr>
          <a:xfrm>
            <a:off x="2538440" y="2758092"/>
            <a:ext cx="1278000" cy="1278000"/>
          </a:xfrm>
          <a:prstGeom prst="ellipse">
            <a:avLst/>
          </a:prstGeom>
          <a:solidFill>
            <a:schemeClr val="accent2"/>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rtlCol="0" anchor="ctr"/>
          <a:lstStyle/>
          <a:p>
            <a:pPr algn="ctr"/>
            <a:endParaRPr lang="zh-CN" altLang="en-US">
              <a:latin typeface="+mn-ea"/>
            </a:endParaRPr>
          </a:p>
        </p:txBody>
      </p:sp>
      <p:sp>
        <p:nvSpPr>
          <p:cNvPr id="13" name="TextBox 2"/>
          <p:cNvSpPr txBox="1"/>
          <p:nvPr/>
        </p:nvSpPr>
        <p:spPr>
          <a:xfrm>
            <a:off x="2639541" y="2889268"/>
            <a:ext cx="1112007" cy="1015647"/>
          </a:xfrm>
          <a:prstGeom prst="rect">
            <a:avLst/>
          </a:prstGeom>
          <a:noFill/>
        </p:spPr>
        <p:txBody>
          <a:bodyPr wrap="square" lIns="91426" tIns="45712" rIns="91426" bIns="45712" rtlCol="0">
            <a:spAutoFit/>
          </a:bodyPr>
          <a:lstStyle/>
          <a:p>
            <a:pPr algn="ctr"/>
            <a:r>
              <a:rPr lang="zh-CN" altLang="en-US" sz="2000" b="1" dirty="0">
                <a:solidFill>
                  <a:schemeClr val="bg1"/>
                </a:solidFill>
                <a:latin typeface="黑体" panose="02010609060101010101" pitchFamily="49" charset="-122"/>
                <a:ea typeface="黑体" panose="02010609060101010101" pitchFamily="49" charset="-122"/>
              </a:rPr>
              <a:t>每次安装、加节后</a:t>
            </a:r>
            <a:endParaRPr lang="zh-CN" altLang="en-US" sz="2000" b="1" dirty="0">
              <a:solidFill>
                <a:schemeClr val="bg1"/>
              </a:solidFill>
              <a:latin typeface="黑体" panose="02010609060101010101" pitchFamily="49" charset="-122"/>
              <a:ea typeface="黑体" panose="02010609060101010101" pitchFamily="49" charset="-122"/>
            </a:endParaRPr>
          </a:p>
        </p:txBody>
      </p:sp>
      <p:sp>
        <p:nvSpPr>
          <p:cNvPr id="16" name="TextBox 3"/>
          <p:cNvSpPr txBox="1"/>
          <p:nvPr/>
        </p:nvSpPr>
        <p:spPr>
          <a:xfrm>
            <a:off x="3989886" y="974144"/>
            <a:ext cx="5047236" cy="1015647"/>
          </a:xfrm>
          <a:prstGeom prst="rect">
            <a:avLst/>
          </a:prstGeom>
          <a:noFill/>
        </p:spPr>
        <p:txBody>
          <a:bodyPr wrap="square" lIns="91426" tIns="45712" rIns="91426" bIns="45712" rtlCol="0">
            <a:spAutoFit/>
          </a:bodyPr>
          <a:lstStyle>
            <a:defPPr>
              <a:defRPr lang="zh-CN"/>
            </a:defPPr>
            <a:lvl1pPr>
              <a:lnSpc>
                <a:spcPct val="150000"/>
              </a:lnSpc>
              <a:defRPr sz="2700" b="1">
                <a:solidFill>
                  <a:schemeClr val="tx1">
                    <a:lumMod val="65000"/>
                    <a:lumOff val="35000"/>
                  </a:schemeClr>
                </a:solidFill>
                <a:cs typeface="+mn-ea"/>
              </a:defRPr>
            </a:lvl1pPr>
          </a:lstStyle>
          <a:p>
            <a:r>
              <a:rPr lang="zh-CN" altLang="zh-CN" sz="2000" b="0" dirty="0">
                <a:latin typeface="黑体" panose="02010609060101010101" pitchFamily="49" charset="-122"/>
                <a:ea typeface="黑体" panose="02010609060101010101" pitchFamily="49" charset="-122"/>
              </a:rPr>
              <a:t>必须严格按照说明书要求，用标准砝码调试好力矩限制器和重量限制器</a:t>
            </a:r>
            <a:endParaRPr lang="zh-CN" altLang="en-US" sz="2000" b="0" dirty="0">
              <a:latin typeface="黑体" panose="02010609060101010101" pitchFamily="49" charset="-122"/>
              <a:ea typeface="黑体" panose="02010609060101010101" pitchFamily="49" charset="-122"/>
            </a:endParaRPr>
          </a:p>
        </p:txBody>
      </p:sp>
      <p:sp>
        <p:nvSpPr>
          <p:cNvPr id="19" name="文本框 18"/>
          <p:cNvSpPr txBox="1"/>
          <p:nvPr/>
        </p:nvSpPr>
        <p:spPr>
          <a:xfrm>
            <a:off x="7038474" y="-1299411"/>
            <a:ext cx="723247" cy="307760"/>
          </a:xfrm>
          <a:prstGeom prst="rect">
            <a:avLst/>
          </a:prstGeom>
          <a:noFill/>
        </p:spPr>
        <p:txBody>
          <a:bodyPr wrap="none" lIns="91426" tIns="45712" rIns="91426" bIns="45712" rtlCol="0">
            <a:spAutoFit/>
          </a:bodyPr>
          <a:lstStyle/>
          <a:p>
            <a:r>
              <a:rPr lang="zh-CN" altLang="en-US" dirty="0" smtClean="0"/>
              <a:t>延时符</a:t>
            </a:r>
            <a:endParaRPr lang="en-US" altLang="zh-CN" dirty="0" smtClean="0"/>
          </a:p>
        </p:txBody>
      </p:sp>
      <p:grpSp>
        <p:nvGrpSpPr>
          <p:cNvPr id="3" name="组合 31"/>
          <p:cNvGrpSpPr/>
          <p:nvPr/>
        </p:nvGrpSpPr>
        <p:grpSpPr bwMode="auto">
          <a:xfrm>
            <a:off x="23505" y="1891510"/>
            <a:ext cx="2249487" cy="885825"/>
            <a:chOff x="717476" y="1291449"/>
            <a:chExt cx="2488014" cy="1020769"/>
          </a:xfrm>
        </p:grpSpPr>
        <p:sp>
          <p:nvSpPr>
            <p:cNvPr id="33" name="圆角矩形 32"/>
            <p:cNvSpPr/>
            <p:nvPr/>
          </p:nvSpPr>
          <p:spPr>
            <a:xfrm>
              <a:off x="717476" y="1291449"/>
              <a:ext cx="2488014" cy="1020769"/>
            </a:xfrm>
            <a:prstGeom prst="roundRect">
              <a:avLst>
                <a:gd name="adj" fmla="val 10880"/>
              </a:avLst>
            </a:prstGeom>
            <a:solidFill>
              <a:schemeClr val="bg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a:lnSpc>
                  <a:spcPct val="120000"/>
                </a:lnSpc>
                <a:defRPr/>
              </a:pPr>
              <a:endParaRPr lang="zh-CN" altLang="en-US" sz="1500" b="1">
                <a:latin typeface="微软雅黑" panose="020B0503020204020204" pitchFamily="34" charset="-122"/>
              </a:endParaRPr>
            </a:p>
          </p:txBody>
        </p:sp>
        <p:sp>
          <p:nvSpPr>
            <p:cNvPr id="34" name="Freeform 41"/>
            <p:cNvSpPr>
              <a:spLocks noEditPoints="1"/>
            </p:cNvSpPr>
            <p:nvPr/>
          </p:nvSpPr>
          <p:spPr bwMode="auto">
            <a:xfrm>
              <a:off x="828093" y="1596949"/>
              <a:ext cx="575913" cy="515873"/>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accent2"/>
            </a:solidFill>
            <a:ln w="9525">
              <a:noFill/>
              <a:round/>
            </a:ln>
          </p:spPr>
          <p:txBody>
            <a:bodyPr/>
            <a:lstStyle/>
            <a:p>
              <a:pPr defTabSz="967740">
                <a:lnSpc>
                  <a:spcPct val="120000"/>
                </a:lnSpc>
                <a:defRPr/>
              </a:pPr>
              <a:endParaRPr lang="en-US" sz="1500" kern="0" dirty="0">
                <a:solidFill>
                  <a:sysClr val="windowText" lastClr="000000"/>
                </a:solidFill>
                <a:latin typeface="微软雅黑" panose="020B0503020204020204" pitchFamily="34" charset="-122"/>
                <a:ea typeface="微软雅黑" panose="020B0503020204020204" pitchFamily="34" charset="-122"/>
              </a:endParaRPr>
            </a:p>
          </p:txBody>
        </p:sp>
        <p:sp>
          <p:nvSpPr>
            <p:cNvPr id="35" name="TextBox 6"/>
            <p:cNvSpPr txBox="1">
              <a:spLocks noChangeArrowheads="1"/>
            </p:cNvSpPr>
            <p:nvPr/>
          </p:nvSpPr>
          <p:spPr bwMode="auto">
            <a:xfrm>
              <a:off x="1502333" y="1517972"/>
              <a:ext cx="1586055" cy="574553"/>
            </a:xfrm>
            <a:prstGeom prst="rect">
              <a:avLst/>
            </a:prstGeom>
            <a:noFill/>
            <a:ln w="9525">
              <a:noFill/>
              <a:miter lim="800000"/>
            </a:ln>
          </p:spPr>
          <p:txBody>
            <a:bodyPr wrap="square">
              <a:spAutoFit/>
            </a:bodyPr>
            <a:lstStyle/>
            <a:p>
              <a:pPr algn="ctr">
                <a:lnSpc>
                  <a:spcPct val="120000"/>
                </a:lnSpc>
              </a:pPr>
              <a:r>
                <a:rPr lang="zh-CN" altLang="en-US" sz="2200" b="1" dirty="0">
                  <a:solidFill>
                    <a:schemeClr val="accent2"/>
                  </a:solidFill>
                  <a:latin typeface="微软雅黑" panose="020B0503020204020204" pitchFamily="34" charset="-122"/>
                  <a:ea typeface="微软雅黑" panose="020B0503020204020204" pitchFamily="34" charset="-122"/>
                </a:rPr>
                <a:t>安装单位</a:t>
              </a:r>
              <a:endParaRPr lang="zh-CN" altLang="en-US" sz="2200" b="1" dirty="0">
                <a:solidFill>
                  <a:schemeClr val="accent2"/>
                </a:solidFill>
                <a:latin typeface="微软雅黑" panose="020B0503020204020204" pitchFamily="34" charset="-122"/>
                <a:ea typeface="微软雅黑" panose="020B0503020204020204" pitchFamily="34" charset="-122"/>
              </a:endParaRPr>
            </a:p>
          </p:txBody>
        </p:sp>
      </p:grpSp>
      <p:sp>
        <p:nvSpPr>
          <p:cNvPr id="37" name="TextBox 3"/>
          <p:cNvSpPr txBox="1"/>
          <p:nvPr/>
        </p:nvSpPr>
        <p:spPr>
          <a:xfrm>
            <a:off x="3987911" y="2960113"/>
            <a:ext cx="5047236" cy="1938976"/>
          </a:xfrm>
          <a:prstGeom prst="rect">
            <a:avLst/>
          </a:prstGeom>
          <a:noFill/>
        </p:spPr>
        <p:txBody>
          <a:bodyPr wrap="square" lIns="91426" tIns="45712" rIns="91426" bIns="45712" rtlCol="0">
            <a:spAutoFit/>
          </a:bodyPr>
          <a:lstStyle>
            <a:defPPr>
              <a:defRPr lang="zh-CN"/>
            </a:defPPr>
            <a:lvl1pPr>
              <a:lnSpc>
                <a:spcPct val="150000"/>
              </a:lnSpc>
              <a:defRPr sz="2700" b="1">
                <a:solidFill>
                  <a:schemeClr val="tx1">
                    <a:lumMod val="65000"/>
                    <a:lumOff val="35000"/>
                  </a:schemeClr>
                </a:solidFill>
                <a:cs typeface="+mn-ea"/>
              </a:defRPr>
            </a:lvl1pPr>
          </a:lstStyle>
          <a:p>
            <a:r>
              <a:rPr lang="zh-CN" altLang="zh-CN" sz="2000" b="0" dirty="0">
                <a:latin typeface="黑体" panose="02010609060101010101" pitchFamily="49" charset="-122"/>
                <a:ea typeface="黑体" panose="02010609060101010101" pitchFamily="49" charset="-122"/>
              </a:rPr>
              <a:t>必须及时调整起升高度限制器</a:t>
            </a:r>
            <a:endParaRPr lang="en-US" altLang="zh-CN" sz="2000" b="0" dirty="0">
              <a:latin typeface="黑体" panose="02010609060101010101" pitchFamily="49" charset="-122"/>
              <a:ea typeface="黑体" panose="02010609060101010101" pitchFamily="49" charset="-122"/>
            </a:endParaRPr>
          </a:p>
          <a:p>
            <a:r>
              <a:rPr lang="zh-CN" altLang="zh-CN" sz="2000" b="0" dirty="0">
                <a:latin typeface="黑体" panose="02010609060101010101" pitchFamily="49" charset="-122"/>
                <a:ea typeface="黑体" panose="02010609060101010101" pitchFamily="49" charset="-122"/>
              </a:rPr>
              <a:t>使吊钩顶部至小车架下端的最小距离为</a:t>
            </a:r>
            <a:r>
              <a:rPr lang="en-US" altLang="zh-CN" sz="2000" b="0" dirty="0">
                <a:latin typeface="黑体" panose="02010609060101010101" pitchFamily="49" charset="-122"/>
                <a:ea typeface="黑体" panose="02010609060101010101" pitchFamily="49" charset="-122"/>
              </a:rPr>
              <a:t>800</a:t>
            </a:r>
            <a:r>
              <a:rPr lang="zh-CN" altLang="zh-CN" sz="2000" b="0" dirty="0">
                <a:latin typeface="黑体" panose="02010609060101010101" pitchFamily="49" charset="-122"/>
                <a:ea typeface="黑体" panose="02010609060101010101" pitchFamily="49" charset="-122"/>
              </a:rPr>
              <a:t>㎜处停止上升，但能下降</a:t>
            </a:r>
            <a:r>
              <a:rPr lang="en-US" altLang="zh-CN" sz="2000" b="0" dirty="0">
                <a:latin typeface="黑体" panose="02010609060101010101" pitchFamily="49" charset="-122"/>
                <a:ea typeface="黑体" panose="02010609060101010101" pitchFamily="49" charset="-122"/>
              </a:rPr>
              <a:t>;</a:t>
            </a:r>
            <a:r>
              <a:rPr lang="zh-CN" altLang="zh-CN" sz="2000" b="0" dirty="0">
                <a:latin typeface="黑体" panose="02010609060101010101" pitchFamily="49" charset="-122"/>
                <a:ea typeface="黑体" panose="02010609060101010101" pitchFamily="49" charset="-122"/>
              </a:rPr>
              <a:t>塔式起重机悬臂端，严禁超高</a:t>
            </a:r>
            <a:endParaRPr lang="en-US" altLang="zh-CN" sz="2000" b="0" dirty="0">
              <a:latin typeface="黑体" panose="02010609060101010101" pitchFamily="49" charset="-122"/>
              <a:ea typeface="黑体" panose="02010609060101010101" pitchFamily="49" charset="-122"/>
            </a:endParaRPr>
          </a:p>
        </p:txBody>
      </p:sp>
      <p:sp>
        <p:nvSpPr>
          <p:cNvPr id="15" name="矩形 14"/>
          <p:cNvSpPr/>
          <p:nvPr/>
        </p:nvSpPr>
        <p:spPr>
          <a:xfrm>
            <a:off x="7045187" y="111096"/>
            <a:ext cx="1107967" cy="581040"/>
          </a:xfrm>
          <a:prstGeom prst="rect">
            <a:avLst/>
          </a:prstGeom>
        </p:spPr>
        <p:txBody>
          <a:bodyPr wrap="none" lIns="91426" tIns="45712" rIns="91426" bIns="45712">
            <a:spAutoFit/>
          </a:bodyPr>
          <a:lstStyle/>
          <a:p>
            <a:pPr algn="just">
              <a:lnSpc>
                <a:spcPct val="150000"/>
              </a:lnSpc>
            </a:pPr>
            <a:r>
              <a:rPr lang="zh-CN" altLang="en-US" sz="2400" b="1" dirty="0" smtClean="0">
                <a:solidFill>
                  <a:schemeClr val="bg1"/>
                </a:solidFill>
                <a:latin typeface="+mj-ea"/>
                <a:ea typeface="+mj-ea"/>
                <a:sym typeface="微软雅黑" panose="020B0503020204020204" pitchFamily="34" charset="-122"/>
              </a:rPr>
              <a:t>第六条</a:t>
            </a:r>
            <a:endParaRPr lang="zh-CN" altLang="en-US" sz="2400" b="1" dirty="0">
              <a:solidFill>
                <a:schemeClr val="bg1"/>
              </a:solidFill>
              <a:latin typeface="+mj-ea"/>
              <a:ea typeface="+mj-ea"/>
              <a:sym typeface="微软雅黑" panose="020B0503020204020204" pitchFamily="34" charset="-122"/>
            </a:endParaRPr>
          </a:p>
        </p:txBody>
      </p:sp>
      <p:sp>
        <p:nvSpPr>
          <p:cNvPr id="18" name="TextBox 2"/>
          <p:cNvSpPr txBox="1"/>
          <p:nvPr/>
        </p:nvSpPr>
        <p:spPr>
          <a:xfrm>
            <a:off x="2621251" y="1281767"/>
            <a:ext cx="1112007" cy="400093"/>
          </a:xfrm>
          <a:prstGeom prst="rect">
            <a:avLst/>
          </a:prstGeom>
          <a:noFill/>
        </p:spPr>
        <p:txBody>
          <a:bodyPr wrap="square" lIns="91426" tIns="45712" rIns="91426" bIns="45712" rtlCol="0">
            <a:spAutoFit/>
          </a:bodyPr>
          <a:lstStyle/>
          <a:p>
            <a:pPr algn="ctr"/>
            <a:r>
              <a:rPr lang="zh-CN" altLang="en-US" sz="2000" b="1" dirty="0">
                <a:solidFill>
                  <a:srgbClr val="ED7D31"/>
                </a:solidFill>
                <a:latin typeface="黑体" panose="02010609060101010101" pitchFamily="49" charset="-122"/>
                <a:ea typeface="黑体" panose="02010609060101010101" pitchFamily="49" charset="-122"/>
              </a:rPr>
              <a:t>安装后</a:t>
            </a:r>
            <a:endParaRPr lang="zh-CN" altLang="en-US" sz="2000" b="1" dirty="0">
              <a:solidFill>
                <a:srgbClr val="ED7D31"/>
              </a:solidFill>
              <a:latin typeface="黑体" panose="02010609060101010101" pitchFamily="49" charset="-122"/>
              <a:ea typeface="黑体" panose="02010609060101010101" pitchFamily="49" charset="-122"/>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4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10" presetClass="entr" presetSubtype="0" fill="hold" grpId="0" nodeType="withEffect">
                                  <p:stCondLst>
                                    <p:cond delay="140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6" presetClass="entr" presetSubtype="21" fill="hold" grpId="0" nodeType="withEffect">
                                  <p:stCondLst>
                                    <p:cond delay="100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par>
                          <p:cTn id="21" fill="hold">
                            <p:stCondLst>
                              <p:cond delay="900"/>
                            </p:stCondLst>
                            <p:childTnLst>
                              <p:par>
                                <p:cTn id="22" presetID="10"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par>
                                <p:cTn id="25" presetID="16" presetClass="entr" presetSubtype="21" fill="hold" grpId="0" nodeType="withEffect">
                                  <p:stCondLst>
                                    <p:cond delay="1000"/>
                                  </p:stCondLst>
                                  <p:childTnLst>
                                    <p:set>
                                      <p:cBhvr>
                                        <p:cTn id="26" dur="1" fill="hold">
                                          <p:stCondLst>
                                            <p:cond delay="0"/>
                                          </p:stCondLst>
                                        </p:cTn>
                                        <p:tgtEl>
                                          <p:spTgt spid="37"/>
                                        </p:tgtEl>
                                        <p:attrNameLst>
                                          <p:attrName>style.visibility</p:attrName>
                                        </p:attrNameLst>
                                      </p:cBhvr>
                                      <p:to>
                                        <p:strVal val="visible"/>
                                      </p:to>
                                    </p:set>
                                    <p:animEffect transition="in" filter="barn(inVertical)">
                                      <p:cBhvr>
                                        <p:cTn id="27" dur="500"/>
                                        <p:tgtEl>
                                          <p:spTgt spid="37"/>
                                        </p:tgtEl>
                                      </p:cBhvr>
                                    </p:animEffect>
                                  </p:childTnLst>
                                </p:cTn>
                              </p:par>
                              <p:par>
                                <p:cTn id="28" presetID="10" presetClass="entr" presetSubtype="0" fill="hold" grpId="0" nodeType="withEffect">
                                  <p:stCondLst>
                                    <p:cond delay="140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p:bldP spid="16" grpId="0"/>
      <p:bldP spid="37" grpId="0"/>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p:cNvGrpSpPr/>
          <p:nvPr/>
        </p:nvGrpSpPr>
        <p:grpSpPr>
          <a:xfrm>
            <a:off x="3971499" y="1139564"/>
            <a:ext cx="4817659" cy="3323256"/>
            <a:chOff x="4304043" y="1286668"/>
            <a:chExt cx="3837944" cy="2757793"/>
          </a:xfrm>
          <a:effectLst>
            <a:outerShdw blurRad="381000" dist="254000" dir="8100000" algn="tr" rotWithShape="0">
              <a:prstClr val="black">
                <a:alpha val="40000"/>
              </a:prstClr>
            </a:outerShdw>
          </a:effectLst>
        </p:grpSpPr>
        <p:sp>
          <p:nvSpPr>
            <p:cNvPr id="25" name="圆角矩形 1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29" name="圆角矩形 19"/>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sp>
        <p:nvSpPr>
          <p:cNvPr id="26" name="文本框 25"/>
          <p:cNvSpPr txBox="1"/>
          <p:nvPr/>
        </p:nvSpPr>
        <p:spPr>
          <a:xfrm>
            <a:off x="7038474" y="-1299411"/>
            <a:ext cx="723247" cy="307760"/>
          </a:xfrm>
          <a:prstGeom prst="rect">
            <a:avLst/>
          </a:prstGeom>
          <a:noFill/>
        </p:spPr>
        <p:txBody>
          <a:bodyPr wrap="none" lIns="91426" tIns="45712" rIns="91426" bIns="45712" rtlCol="0">
            <a:spAutoFit/>
          </a:bodyPr>
          <a:lstStyle/>
          <a:p>
            <a:r>
              <a:rPr lang="zh-CN" altLang="en-US" dirty="0" smtClean="0"/>
              <a:t>延时符</a:t>
            </a:r>
            <a:endParaRPr lang="en-US" altLang="zh-CN" dirty="0" smtClean="0"/>
          </a:p>
        </p:txBody>
      </p:sp>
      <p:sp>
        <p:nvSpPr>
          <p:cNvPr id="31" name="矩形 30"/>
          <p:cNvSpPr/>
          <p:nvPr/>
        </p:nvSpPr>
        <p:spPr>
          <a:xfrm>
            <a:off x="4258101" y="1274754"/>
            <a:ext cx="4394068" cy="3046972"/>
          </a:xfrm>
          <a:prstGeom prst="rect">
            <a:avLst/>
          </a:prstGeom>
        </p:spPr>
        <p:txBody>
          <a:bodyPr wrap="square" lIns="91426" tIns="45712" rIns="91426" bIns="45712">
            <a:spAutoFit/>
          </a:bodyPr>
          <a:lstStyle/>
          <a:p>
            <a:r>
              <a:rPr lang="zh-CN" altLang="zh-CN" sz="2400" dirty="0">
                <a:latin typeface="黑体" panose="02010609060101010101" pitchFamily="49" charset="-122"/>
                <a:ea typeface="黑体" panose="02010609060101010101" pitchFamily="49" charset="-122"/>
              </a:rPr>
              <a:t>塔式起重机实施机长负责制，每台塔式起重机应指定</a:t>
            </a:r>
            <a:r>
              <a:rPr lang="en-US" altLang="zh-CN" sz="2400" dirty="0">
                <a:latin typeface="黑体" panose="02010609060101010101" pitchFamily="49" charset="-122"/>
                <a:ea typeface="黑体" panose="02010609060101010101" pitchFamily="49" charset="-122"/>
              </a:rPr>
              <a:t>1</a:t>
            </a:r>
            <a:r>
              <a:rPr lang="zh-CN" altLang="zh-CN" sz="2400" dirty="0">
                <a:latin typeface="黑体" panose="02010609060101010101" pitchFamily="49" charset="-122"/>
                <a:ea typeface="黑体" panose="02010609060101010101" pitchFamily="49" charset="-122"/>
              </a:rPr>
              <a:t>人为机长，每</a:t>
            </a:r>
            <a:r>
              <a:rPr lang="en-US" altLang="zh-CN" sz="2400" dirty="0">
                <a:latin typeface="黑体" panose="02010609060101010101" pitchFamily="49" charset="-122"/>
                <a:ea typeface="黑体" panose="02010609060101010101" pitchFamily="49" charset="-122"/>
              </a:rPr>
              <a:t>8</a:t>
            </a:r>
            <a:r>
              <a:rPr lang="zh-CN" altLang="zh-CN" sz="2400" dirty="0">
                <a:latin typeface="黑体" panose="02010609060101010101" pitchFamily="49" charset="-122"/>
                <a:ea typeface="黑体" panose="02010609060101010101" pitchFamily="49" charset="-122"/>
              </a:rPr>
              <a:t>小时为</a:t>
            </a:r>
            <a:r>
              <a:rPr lang="en-US" altLang="zh-CN" sz="2400" dirty="0">
                <a:latin typeface="黑体" panose="02010609060101010101" pitchFamily="49" charset="-122"/>
                <a:ea typeface="黑体" panose="02010609060101010101" pitchFamily="49" charset="-122"/>
              </a:rPr>
              <a:t>1</a:t>
            </a:r>
            <a:r>
              <a:rPr lang="zh-CN" altLang="zh-CN" sz="2400" dirty="0">
                <a:latin typeface="黑体" panose="02010609060101010101" pitchFamily="49" charset="-122"/>
                <a:ea typeface="黑体" panose="02010609060101010101" pitchFamily="49" charset="-122"/>
              </a:rPr>
              <a:t>台班，每台班配备</a:t>
            </a:r>
            <a:r>
              <a:rPr lang="en-US" altLang="zh-CN" sz="2400" dirty="0">
                <a:latin typeface="黑体" panose="02010609060101010101" pitchFamily="49" charset="-122"/>
                <a:ea typeface="黑体" panose="02010609060101010101" pitchFamily="49" charset="-122"/>
              </a:rPr>
              <a:t>1</a:t>
            </a:r>
            <a:r>
              <a:rPr lang="zh-CN" altLang="zh-CN" sz="2400" dirty="0">
                <a:latin typeface="黑体" panose="02010609060101010101" pitchFamily="49" charset="-122"/>
                <a:ea typeface="黑体" panose="02010609060101010101" pitchFamily="49" charset="-122"/>
              </a:rPr>
              <a:t>名司机和</a:t>
            </a:r>
            <a:r>
              <a:rPr lang="en-US" altLang="zh-CN" sz="2400" dirty="0">
                <a:latin typeface="黑体" panose="02010609060101010101" pitchFamily="49" charset="-122"/>
                <a:ea typeface="黑体" panose="02010609060101010101" pitchFamily="49" charset="-122"/>
              </a:rPr>
              <a:t>2</a:t>
            </a:r>
            <a:r>
              <a:rPr lang="zh-CN" altLang="zh-CN" sz="2400" dirty="0">
                <a:latin typeface="黑体" panose="02010609060101010101" pitchFamily="49" charset="-122"/>
                <a:ea typeface="黑体" panose="02010609060101010101" pitchFamily="49" charset="-122"/>
              </a:rPr>
              <a:t>名信号工</a:t>
            </a:r>
            <a:r>
              <a:rPr lang="en-US" altLang="zh-CN" sz="2400" dirty="0">
                <a:latin typeface="黑体" panose="02010609060101010101" pitchFamily="49" charset="-122"/>
                <a:ea typeface="黑体" panose="02010609060101010101" pitchFamily="49" charset="-122"/>
              </a:rPr>
              <a:t>(</a:t>
            </a:r>
            <a:r>
              <a:rPr lang="zh-CN" altLang="zh-CN" sz="2400" dirty="0">
                <a:latin typeface="黑体" panose="02010609060101010101" pitchFamily="49" charset="-122"/>
                <a:ea typeface="黑体" panose="02010609060101010101" pitchFamily="49" charset="-122"/>
              </a:rPr>
              <a:t>地面、作业层</a:t>
            </a:r>
            <a:r>
              <a:rPr lang="en-US" altLang="zh-CN" sz="2400" dirty="0">
                <a:latin typeface="黑体" panose="02010609060101010101" pitchFamily="49" charset="-122"/>
                <a:ea typeface="黑体" panose="02010609060101010101" pitchFamily="49" charset="-122"/>
              </a:rPr>
              <a:t>)</a:t>
            </a:r>
            <a:r>
              <a:rPr lang="zh-CN" altLang="zh-CN" sz="2400" dirty="0">
                <a:latin typeface="黑体" panose="02010609060101010101" pitchFamily="49" charset="-122"/>
                <a:ea typeface="黑体" panose="02010609060101010101" pitchFamily="49" charset="-122"/>
              </a:rPr>
              <a:t>，每个台班结束，应及时更换司机，严禁塔式起重机司机超时作</a:t>
            </a:r>
            <a:r>
              <a:rPr lang="zh-CN" altLang="zh-CN" sz="2400" dirty="0" smtClean="0">
                <a:latin typeface="黑体" panose="02010609060101010101" pitchFamily="49" charset="-122"/>
                <a:ea typeface="黑体" panose="02010609060101010101" pitchFamily="49" charset="-122"/>
              </a:rPr>
              <a:t>业</a:t>
            </a:r>
            <a:r>
              <a:rPr lang="zh-CN" altLang="en-US" sz="2400" dirty="0" smtClean="0">
                <a:latin typeface="黑体" panose="02010609060101010101" pitchFamily="49" charset="-122"/>
                <a:ea typeface="黑体" panose="02010609060101010101" pitchFamily="49" charset="-122"/>
              </a:rPr>
              <a:t>。</a:t>
            </a:r>
            <a:endParaRPr lang="zh-CN" altLang="en-US" sz="2400" dirty="0">
              <a:latin typeface="黑体" panose="02010609060101010101" pitchFamily="49" charset="-122"/>
              <a:ea typeface="黑体" panose="02010609060101010101" pitchFamily="49" charset="-122"/>
            </a:endParaRPr>
          </a:p>
        </p:txBody>
      </p:sp>
      <p:sp>
        <p:nvSpPr>
          <p:cNvPr id="11" name="矩形 10"/>
          <p:cNvSpPr/>
          <p:nvPr/>
        </p:nvSpPr>
        <p:spPr>
          <a:xfrm>
            <a:off x="7045187" y="111096"/>
            <a:ext cx="1107967" cy="581040"/>
          </a:xfrm>
          <a:prstGeom prst="rect">
            <a:avLst/>
          </a:prstGeom>
        </p:spPr>
        <p:txBody>
          <a:bodyPr wrap="none" lIns="91426" tIns="45712" rIns="91426" bIns="45712">
            <a:spAutoFit/>
          </a:bodyPr>
          <a:lstStyle/>
          <a:p>
            <a:pPr algn="just">
              <a:lnSpc>
                <a:spcPct val="150000"/>
              </a:lnSpc>
            </a:pPr>
            <a:r>
              <a:rPr lang="zh-CN" altLang="en-US" sz="2400" b="1" dirty="0" smtClean="0">
                <a:solidFill>
                  <a:schemeClr val="bg1"/>
                </a:solidFill>
                <a:latin typeface="+mj-ea"/>
                <a:ea typeface="+mj-ea"/>
                <a:sym typeface="微软雅黑" panose="020B0503020204020204" pitchFamily="34" charset="-122"/>
              </a:rPr>
              <a:t>第七条</a:t>
            </a:r>
            <a:endParaRPr lang="zh-CN" altLang="en-US" sz="2400" b="1" dirty="0">
              <a:solidFill>
                <a:schemeClr val="bg1"/>
              </a:solidFill>
              <a:latin typeface="+mj-ea"/>
              <a:ea typeface="+mj-ea"/>
              <a:sym typeface="微软雅黑" panose="020B0503020204020204" pitchFamily="34" charset="-122"/>
            </a:endParaRPr>
          </a:p>
        </p:txBody>
      </p:sp>
      <p:grpSp>
        <p:nvGrpSpPr>
          <p:cNvPr id="3" name="组合 6"/>
          <p:cNvGrpSpPr/>
          <p:nvPr/>
        </p:nvGrpSpPr>
        <p:grpSpPr>
          <a:xfrm>
            <a:off x="300252" y="1756137"/>
            <a:ext cx="3220870" cy="1997004"/>
            <a:chOff x="4304043" y="1286668"/>
            <a:chExt cx="3837944" cy="2757793"/>
          </a:xfrm>
          <a:effectLst>
            <a:outerShdw blurRad="381000" dist="254000" dir="8100000" algn="tr" rotWithShape="0">
              <a:prstClr val="black">
                <a:alpha val="40000"/>
              </a:prstClr>
            </a:outerShdw>
          </a:effectLst>
        </p:grpSpPr>
        <p:sp>
          <p:nvSpPr>
            <p:cNvPr id="15" name="圆角矩形 1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16" name="圆角矩形 19"/>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sp>
        <p:nvSpPr>
          <p:cNvPr id="4" name="矩形 3"/>
          <p:cNvSpPr/>
          <p:nvPr/>
        </p:nvSpPr>
        <p:spPr>
          <a:xfrm>
            <a:off x="501882" y="2037755"/>
            <a:ext cx="2895197" cy="1569660"/>
          </a:xfrm>
          <a:prstGeom prst="rect">
            <a:avLst/>
          </a:prstGeom>
        </p:spPr>
        <p:txBody>
          <a:bodyPr wrap="square">
            <a:spAutoFit/>
          </a:bodyPr>
          <a:lstStyle/>
          <a:p>
            <a:r>
              <a:rPr lang="zh-CN" altLang="zh-CN" sz="2400" dirty="0">
                <a:latin typeface="黑体" panose="02010609060101010101" pitchFamily="49" charset="-122"/>
                <a:ea typeface="黑体" panose="02010609060101010101" pitchFamily="49" charset="-122"/>
              </a:rPr>
              <a:t>施工总承包单位每个在建项目必须至少设置</a:t>
            </a:r>
            <a:r>
              <a:rPr lang="en-US" altLang="zh-CN" sz="2400" dirty="0">
                <a:latin typeface="黑体" panose="02010609060101010101" pitchFamily="49" charset="-122"/>
                <a:ea typeface="黑体" panose="02010609060101010101" pitchFamily="49" charset="-122"/>
              </a:rPr>
              <a:t>1</a:t>
            </a:r>
            <a:r>
              <a:rPr lang="zh-CN" altLang="zh-CN" sz="2400" dirty="0">
                <a:latin typeface="黑体" panose="02010609060101010101" pitchFamily="49" charset="-122"/>
                <a:ea typeface="黑体" panose="02010609060101010101" pitchFamily="49" charset="-122"/>
              </a:rPr>
              <a:t>名专职机管</a:t>
            </a:r>
            <a:r>
              <a:rPr lang="zh-CN" altLang="zh-CN" sz="2400" dirty="0" smtClean="0">
                <a:latin typeface="黑体" panose="02010609060101010101" pitchFamily="49" charset="-122"/>
                <a:ea typeface="黑体" panose="02010609060101010101" pitchFamily="49" charset="-122"/>
              </a:rPr>
              <a:t>员</a:t>
            </a:r>
            <a:r>
              <a:rPr lang="zh-CN" altLang="en-US" sz="2400" dirty="0" smtClean="0">
                <a:latin typeface="黑体" panose="02010609060101010101" pitchFamily="49" charset="-122"/>
                <a:ea typeface="黑体" panose="02010609060101010101" pitchFamily="49" charset="-122"/>
              </a:rPr>
              <a:t>。</a:t>
            </a:r>
            <a:endParaRPr lang="zh-CN" altLang="en-US" sz="2400" dirty="0">
              <a:latin typeface="黑体" panose="02010609060101010101" pitchFamily="49" charset="-122"/>
              <a:ea typeface="黑体" panose="02010609060101010101" pitchFamily="49" charset="-122"/>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p:cNvGrpSpPr/>
          <p:nvPr/>
        </p:nvGrpSpPr>
        <p:grpSpPr>
          <a:xfrm>
            <a:off x="5377994" y="2050807"/>
            <a:ext cx="2578765" cy="2179998"/>
            <a:chOff x="4304043" y="1286668"/>
            <a:chExt cx="3837944" cy="2757793"/>
          </a:xfrm>
          <a:effectLst>
            <a:outerShdw blurRad="381000" dist="254000" dir="8100000" algn="tr" rotWithShape="0">
              <a:prstClr val="black">
                <a:alpha val="40000"/>
              </a:prstClr>
            </a:outerShdw>
          </a:effectLst>
        </p:grpSpPr>
        <p:sp>
          <p:nvSpPr>
            <p:cNvPr id="67" name="圆角矩形 1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68" name="圆角矩形 19"/>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sp>
        <p:nvSpPr>
          <p:cNvPr id="35" name="文本框 34"/>
          <p:cNvSpPr txBox="1"/>
          <p:nvPr/>
        </p:nvSpPr>
        <p:spPr>
          <a:xfrm>
            <a:off x="9144000" y="7029450"/>
            <a:ext cx="607830" cy="261594"/>
          </a:xfrm>
          <a:prstGeom prst="rect">
            <a:avLst/>
          </a:prstGeom>
          <a:noFill/>
        </p:spPr>
        <p:txBody>
          <a:bodyPr wrap="none" lIns="91426" tIns="45712" rIns="91426" bIns="45712" rtlCol="0">
            <a:spAutoFit/>
          </a:bodyPr>
          <a:lstStyle/>
          <a:p>
            <a:r>
              <a:rPr lang="zh-CN" altLang="en-US" sz="1100" dirty="0"/>
              <a:t>延时符</a:t>
            </a:r>
            <a:endParaRPr lang="zh-CN" altLang="en-US" sz="1100" dirty="0"/>
          </a:p>
        </p:txBody>
      </p:sp>
      <p:sp>
        <p:nvSpPr>
          <p:cNvPr id="25" name="文本框 24"/>
          <p:cNvSpPr txBox="1"/>
          <p:nvPr/>
        </p:nvSpPr>
        <p:spPr>
          <a:xfrm>
            <a:off x="7038474" y="-1299411"/>
            <a:ext cx="723247" cy="307760"/>
          </a:xfrm>
          <a:prstGeom prst="rect">
            <a:avLst/>
          </a:prstGeom>
          <a:noFill/>
        </p:spPr>
        <p:txBody>
          <a:bodyPr wrap="none" lIns="91426" tIns="45712" rIns="91426" bIns="45712" rtlCol="0">
            <a:spAutoFit/>
          </a:bodyPr>
          <a:lstStyle/>
          <a:p>
            <a:r>
              <a:rPr lang="zh-CN" altLang="en-US" dirty="0" smtClean="0"/>
              <a:t>延时符</a:t>
            </a:r>
            <a:endParaRPr lang="en-US" altLang="zh-CN" dirty="0" smtClean="0"/>
          </a:p>
        </p:txBody>
      </p:sp>
      <p:sp>
        <p:nvSpPr>
          <p:cNvPr id="29" name="Rectangle 3"/>
          <p:cNvSpPr txBox="1">
            <a:spLocks noChangeArrowheads="1"/>
          </p:cNvSpPr>
          <p:nvPr/>
        </p:nvSpPr>
        <p:spPr>
          <a:xfrm>
            <a:off x="5534331" y="2061066"/>
            <a:ext cx="2422429" cy="1986745"/>
          </a:xfrm>
          <a:prstGeom prst="rect">
            <a:avLst/>
          </a:prstGeom>
        </p:spPr>
        <p:txBody>
          <a:bodyPr vert="horz" lIns="91426" tIns="45712" rIns="91426" bIns="45712"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algn="ctr">
              <a:lnSpc>
                <a:spcPct val="150000"/>
              </a:lnSpc>
              <a:buNone/>
            </a:pPr>
            <a:r>
              <a:rPr lang="zh-CN" altLang="en-US" sz="1800" b="1" dirty="0">
                <a:solidFill>
                  <a:schemeClr val="accent2"/>
                </a:solidFill>
                <a:latin typeface="微软雅黑" panose="020B0503020204020204" pitchFamily="34" charset="-122"/>
                <a:ea typeface="微软雅黑" panose="020B0503020204020204" pitchFamily="34" charset="-122"/>
              </a:rPr>
              <a:t>施工总包单位</a:t>
            </a:r>
            <a:r>
              <a:rPr lang="zh-CN" altLang="en-US" sz="1800" b="1" dirty="0">
                <a:solidFill>
                  <a:schemeClr val="tx1">
                    <a:lumMod val="50000"/>
                    <a:lumOff val="50000"/>
                  </a:schemeClr>
                </a:solidFill>
                <a:latin typeface="微软雅黑" panose="020B0503020204020204" pitchFamily="34" charset="-122"/>
                <a:ea typeface="微软雅黑" panose="020B0503020204020204" pitchFamily="34" charset="-122"/>
              </a:rPr>
              <a:t>   </a:t>
            </a:r>
            <a:endParaRPr lang="en-US" altLang="zh-CN" sz="1800" b="1" dirty="0">
              <a:solidFill>
                <a:schemeClr val="tx1">
                  <a:lumMod val="50000"/>
                  <a:lumOff val="50000"/>
                </a:schemeClr>
              </a:solidFill>
              <a:latin typeface="微软雅黑" panose="020B0503020204020204" pitchFamily="34" charset="-122"/>
              <a:ea typeface="微软雅黑" panose="020B0503020204020204" pitchFamily="34" charset="-122"/>
            </a:endParaRPr>
          </a:p>
          <a:p>
            <a:pPr marL="0">
              <a:lnSpc>
                <a:spcPct val="150000"/>
              </a:lnSpc>
              <a:buNone/>
            </a:pPr>
            <a:r>
              <a:rPr lang="zh-CN" altLang="zh-CN" sz="1800" dirty="0"/>
              <a:t>每月对塔式起重机司机、司索工及信号工进行安全教育</a:t>
            </a:r>
            <a:endParaRPr lang="zh-CN" altLang="en-US" sz="18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35"/>
          <p:cNvGrpSpPr/>
          <p:nvPr/>
        </p:nvGrpSpPr>
        <p:grpSpPr>
          <a:xfrm>
            <a:off x="791407" y="1828800"/>
            <a:ext cx="2018468" cy="2342922"/>
            <a:chOff x="1358900" y="939800"/>
            <a:chExt cx="9475788" cy="4983163"/>
          </a:xfrm>
        </p:grpSpPr>
        <p:sp>
          <p:nvSpPr>
            <p:cNvPr id="38" name="Freeform 113"/>
            <p:cNvSpPr/>
            <p:nvPr/>
          </p:nvSpPr>
          <p:spPr bwMode="auto">
            <a:xfrm>
              <a:off x="2465388" y="3411538"/>
              <a:ext cx="7240588" cy="812800"/>
            </a:xfrm>
            <a:custGeom>
              <a:avLst/>
              <a:gdLst>
                <a:gd name="T0" fmla="*/ 4561 w 4561"/>
                <a:gd name="T1" fmla="*/ 512 h 512"/>
                <a:gd name="T2" fmla="*/ 0 w 4561"/>
                <a:gd name="T3" fmla="*/ 512 h 512"/>
                <a:gd name="T4" fmla="*/ 134 w 4561"/>
                <a:gd name="T5" fmla="*/ 0 h 512"/>
                <a:gd name="T6" fmla="*/ 4424 w 4561"/>
                <a:gd name="T7" fmla="*/ 0 h 512"/>
                <a:gd name="T8" fmla="*/ 4561 w 4561"/>
                <a:gd name="T9" fmla="*/ 512 h 512"/>
              </a:gdLst>
              <a:ahLst/>
              <a:cxnLst>
                <a:cxn ang="0">
                  <a:pos x="T0" y="T1"/>
                </a:cxn>
                <a:cxn ang="0">
                  <a:pos x="T2" y="T3"/>
                </a:cxn>
                <a:cxn ang="0">
                  <a:pos x="T4" y="T5"/>
                </a:cxn>
                <a:cxn ang="0">
                  <a:pos x="T6" y="T7"/>
                </a:cxn>
                <a:cxn ang="0">
                  <a:pos x="T8" y="T9"/>
                </a:cxn>
              </a:cxnLst>
              <a:rect l="0" t="0" r="r" b="b"/>
              <a:pathLst>
                <a:path w="4561" h="512">
                  <a:moveTo>
                    <a:pt x="4561" y="512"/>
                  </a:moveTo>
                  <a:lnTo>
                    <a:pt x="0" y="512"/>
                  </a:lnTo>
                  <a:lnTo>
                    <a:pt x="134" y="0"/>
                  </a:lnTo>
                  <a:lnTo>
                    <a:pt x="4424" y="0"/>
                  </a:lnTo>
                  <a:lnTo>
                    <a:pt x="4561" y="512"/>
                  </a:lnTo>
                  <a:close/>
                </a:path>
              </a:pathLst>
            </a:custGeom>
            <a:solidFill>
              <a:srgbClr val="ED7D3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0" name="Freeform 114"/>
            <p:cNvSpPr/>
            <p:nvPr/>
          </p:nvSpPr>
          <p:spPr bwMode="auto">
            <a:xfrm>
              <a:off x="4403725" y="4330700"/>
              <a:ext cx="468313" cy="1450975"/>
            </a:xfrm>
            <a:custGeom>
              <a:avLst/>
              <a:gdLst>
                <a:gd name="T0" fmla="*/ 125 w 125"/>
                <a:gd name="T1" fmla="*/ 387 h 387"/>
                <a:gd name="T2" fmla="*/ 125 w 125"/>
                <a:gd name="T3" fmla="*/ 47 h 387"/>
                <a:gd name="T4" fmla="*/ 78 w 125"/>
                <a:gd name="T5" fmla="*/ 0 h 387"/>
                <a:gd name="T6" fmla="*/ 47 w 125"/>
                <a:gd name="T7" fmla="*/ 0 h 387"/>
                <a:gd name="T8" fmla="*/ 0 w 125"/>
                <a:gd name="T9" fmla="*/ 47 h 387"/>
                <a:gd name="T10" fmla="*/ 0 w 125"/>
                <a:gd name="T11" fmla="*/ 387 h 387"/>
                <a:gd name="T12" fmla="*/ 125 w 125"/>
                <a:gd name="T13" fmla="*/ 387 h 387"/>
              </a:gdLst>
              <a:ahLst/>
              <a:cxnLst>
                <a:cxn ang="0">
                  <a:pos x="T0" y="T1"/>
                </a:cxn>
                <a:cxn ang="0">
                  <a:pos x="T2" y="T3"/>
                </a:cxn>
                <a:cxn ang="0">
                  <a:pos x="T4" y="T5"/>
                </a:cxn>
                <a:cxn ang="0">
                  <a:pos x="T6" y="T7"/>
                </a:cxn>
                <a:cxn ang="0">
                  <a:pos x="T8" y="T9"/>
                </a:cxn>
                <a:cxn ang="0">
                  <a:pos x="T10" y="T11"/>
                </a:cxn>
                <a:cxn ang="0">
                  <a:pos x="T12" y="T13"/>
                </a:cxn>
              </a:cxnLst>
              <a:rect l="0" t="0" r="r" b="b"/>
              <a:pathLst>
                <a:path w="125" h="387">
                  <a:moveTo>
                    <a:pt x="125" y="387"/>
                  </a:moveTo>
                  <a:cubicBezTo>
                    <a:pt x="125" y="47"/>
                    <a:pt x="125" y="47"/>
                    <a:pt x="125" y="47"/>
                  </a:cubicBezTo>
                  <a:cubicBezTo>
                    <a:pt x="125" y="21"/>
                    <a:pt x="104" y="0"/>
                    <a:pt x="78" y="0"/>
                  </a:cubicBezTo>
                  <a:cubicBezTo>
                    <a:pt x="47" y="0"/>
                    <a:pt x="47" y="0"/>
                    <a:pt x="47" y="0"/>
                  </a:cubicBezTo>
                  <a:cubicBezTo>
                    <a:pt x="21" y="0"/>
                    <a:pt x="0" y="21"/>
                    <a:pt x="0" y="47"/>
                  </a:cubicBezTo>
                  <a:cubicBezTo>
                    <a:pt x="0" y="387"/>
                    <a:pt x="0" y="387"/>
                    <a:pt x="0" y="387"/>
                  </a:cubicBezTo>
                  <a:lnTo>
                    <a:pt x="125" y="387"/>
                  </a:lnTo>
                  <a:close/>
                </a:path>
              </a:pathLst>
            </a:custGeom>
            <a:solidFill>
              <a:srgbClr val="57585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2" name="Freeform 115"/>
            <p:cNvSpPr/>
            <p:nvPr/>
          </p:nvSpPr>
          <p:spPr bwMode="auto">
            <a:xfrm>
              <a:off x="4954588" y="4330700"/>
              <a:ext cx="469900" cy="1450975"/>
            </a:xfrm>
            <a:custGeom>
              <a:avLst/>
              <a:gdLst>
                <a:gd name="T0" fmla="*/ 125 w 125"/>
                <a:gd name="T1" fmla="*/ 387 h 387"/>
                <a:gd name="T2" fmla="*/ 125 w 125"/>
                <a:gd name="T3" fmla="*/ 47 h 387"/>
                <a:gd name="T4" fmla="*/ 78 w 125"/>
                <a:gd name="T5" fmla="*/ 0 h 387"/>
                <a:gd name="T6" fmla="*/ 48 w 125"/>
                <a:gd name="T7" fmla="*/ 0 h 387"/>
                <a:gd name="T8" fmla="*/ 0 w 125"/>
                <a:gd name="T9" fmla="*/ 47 h 387"/>
                <a:gd name="T10" fmla="*/ 0 w 125"/>
                <a:gd name="T11" fmla="*/ 387 h 387"/>
                <a:gd name="T12" fmla="*/ 125 w 125"/>
                <a:gd name="T13" fmla="*/ 387 h 387"/>
              </a:gdLst>
              <a:ahLst/>
              <a:cxnLst>
                <a:cxn ang="0">
                  <a:pos x="T0" y="T1"/>
                </a:cxn>
                <a:cxn ang="0">
                  <a:pos x="T2" y="T3"/>
                </a:cxn>
                <a:cxn ang="0">
                  <a:pos x="T4" y="T5"/>
                </a:cxn>
                <a:cxn ang="0">
                  <a:pos x="T6" y="T7"/>
                </a:cxn>
                <a:cxn ang="0">
                  <a:pos x="T8" y="T9"/>
                </a:cxn>
                <a:cxn ang="0">
                  <a:pos x="T10" y="T11"/>
                </a:cxn>
                <a:cxn ang="0">
                  <a:pos x="T12" y="T13"/>
                </a:cxn>
              </a:cxnLst>
              <a:rect l="0" t="0" r="r" b="b"/>
              <a:pathLst>
                <a:path w="125" h="387">
                  <a:moveTo>
                    <a:pt x="125" y="387"/>
                  </a:moveTo>
                  <a:cubicBezTo>
                    <a:pt x="125" y="47"/>
                    <a:pt x="125" y="47"/>
                    <a:pt x="125" y="47"/>
                  </a:cubicBezTo>
                  <a:cubicBezTo>
                    <a:pt x="125" y="21"/>
                    <a:pt x="104" y="0"/>
                    <a:pt x="78" y="0"/>
                  </a:cubicBezTo>
                  <a:cubicBezTo>
                    <a:pt x="48" y="0"/>
                    <a:pt x="48" y="0"/>
                    <a:pt x="48" y="0"/>
                  </a:cubicBezTo>
                  <a:cubicBezTo>
                    <a:pt x="22" y="0"/>
                    <a:pt x="0" y="21"/>
                    <a:pt x="0" y="47"/>
                  </a:cubicBezTo>
                  <a:cubicBezTo>
                    <a:pt x="0" y="387"/>
                    <a:pt x="0" y="387"/>
                    <a:pt x="0" y="387"/>
                  </a:cubicBezTo>
                  <a:lnTo>
                    <a:pt x="125" y="387"/>
                  </a:lnTo>
                  <a:close/>
                </a:path>
              </a:pathLst>
            </a:custGeom>
            <a:solidFill>
              <a:srgbClr val="57585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3" name="Freeform 116"/>
            <p:cNvSpPr/>
            <p:nvPr/>
          </p:nvSpPr>
          <p:spPr bwMode="auto">
            <a:xfrm>
              <a:off x="7235825" y="4330700"/>
              <a:ext cx="465138" cy="1450975"/>
            </a:xfrm>
            <a:custGeom>
              <a:avLst/>
              <a:gdLst>
                <a:gd name="T0" fmla="*/ 0 w 124"/>
                <a:gd name="T1" fmla="*/ 387 h 387"/>
                <a:gd name="T2" fmla="*/ 0 w 124"/>
                <a:gd name="T3" fmla="*/ 47 h 387"/>
                <a:gd name="T4" fmla="*/ 47 w 124"/>
                <a:gd name="T5" fmla="*/ 0 h 387"/>
                <a:gd name="T6" fmla="*/ 77 w 124"/>
                <a:gd name="T7" fmla="*/ 0 h 387"/>
                <a:gd name="T8" fmla="*/ 124 w 124"/>
                <a:gd name="T9" fmla="*/ 47 h 387"/>
                <a:gd name="T10" fmla="*/ 124 w 124"/>
                <a:gd name="T11" fmla="*/ 387 h 387"/>
                <a:gd name="T12" fmla="*/ 0 w 124"/>
                <a:gd name="T13" fmla="*/ 387 h 387"/>
              </a:gdLst>
              <a:ahLst/>
              <a:cxnLst>
                <a:cxn ang="0">
                  <a:pos x="T0" y="T1"/>
                </a:cxn>
                <a:cxn ang="0">
                  <a:pos x="T2" y="T3"/>
                </a:cxn>
                <a:cxn ang="0">
                  <a:pos x="T4" y="T5"/>
                </a:cxn>
                <a:cxn ang="0">
                  <a:pos x="T6" y="T7"/>
                </a:cxn>
                <a:cxn ang="0">
                  <a:pos x="T8" y="T9"/>
                </a:cxn>
                <a:cxn ang="0">
                  <a:pos x="T10" y="T11"/>
                </a:cxn>
                <a:cxn ang="0">
                  <a:pos x="T12" y="T13"/>
                </a:cxn>
              </a:cxnLst>
              <a:rect l="0" t="0" r="r" b="b"/>
              <a:pathLst>
                <a:path w="124" h="387">
                  <a:moveTo>
                    <a:pt x="0" y="387"/>
                  </a:moveTo>
                  <a:cubicBezTo>
                    <a:pt x="0" y="47"/>
                    <a:pt x="0" y="47"/>
                    <a:pt x="0" y="47"/>
                  </a:cubicBezTo>
                  <a:cubicBezTo>
                    <a:pt x="0" y="21"/>
                    <a:pt x="21" y="0"/>
                    <a:pt x="47" y="0"/>
                  </a:cubicBezTo>
                  <a:cubicBezTo>
                    <a:pt x="77" y="0"/>
                    <a:pt x="77" y="0"/>
                    <a:pt x="77" y="0"/>
                  </a:cubicBezTo>
                  <a:cubicBezTo>
                    <a:pt x="103" y="0"/>
                    <a:pt x="124" y="21"/>
                    <a:pt x="124" y="47"/>
                  </a:cubicBezTo>
                  <a:cubicBezTo>
                    <a:pt x="124" y="387"/>
                    <a:pt x="124" y="387"/>
                    <a:pt x="124" y="387"/>
                  </a:cubicBezTo>
                  <a:lnTo>
                    <a:pt x="0" y="387"/>
                  </a:lnTo>
                  <a:close/>
                </a:path>
              </a:pathLst>
            </a:custGeom>
            <a:solidFill>
              <a:srgbClr val="57585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4" name="Freeform 117"/>
            <p:cNvSpPr/>
            <p:nvPr/>
          </p:nvSpPr>
          <p:spPr bwMode="auto">
            <a:xfrm>
              <a:off x="6683375" y="4330700"/>
              <a:ext cx="465138" cy="1450975"/>
            </a:xfrm>
            <a:custGeom>
              <a:avLst/>
              <a:gdLst>
                <a:gd name="T0" fmla="*/ 0 w 124"/>
                <a:gd name="T1" fmla="*/ 387 h 387"/>
                <a:gd name="T2" fmla="*/ 0 w 124"/>
                <a:gd name="T3" fmla="*/ 47 h 387"/>
                <a:gd name="T4" fmla="*/ 47 w 124"/>
                <a:gd name="T5" fmla="*/ 0 h 387"/>
                <a:gd name="T6" fmla="*/ 77 w 124"/>
                <a:gd name="T7" fmla="*/ 0 h 387"/>
                <a:gd name="T8" fmla="*/ 124 w 124"/>
                <a:gd name="T9" fmla="*/ 47 h 387"/>
                <a:gd name="T10" fmla="*/ 124 w 124"/>
                <a:gd name="T11" fmla="*/ 387 h 387"/>
                <a:gd name="T12" fmla="*/ 0 w 124"/>
                <a:gd name="T13" fmla="*/ 387 h 387"/>
              </a:gdLst>
              <a:ahLst/>
              <a:cxnLst>
                <a:cxn ang="0">
                  <a:pos x="T0" y="T1"/>
                </a:cxn>
                <a:cxn ang="0">
                  <a:pos x="T2" y="T3"/>
                </a:cxn>
                <a:cxn ang="0">
                  <a:pos x="T4" y="T5"/>
                </a:cxn>
                <a:cxn ang="0">
                  <a:pos x="T6" y="T7"/>
                </a:cxn>
                <a:cxn ang="0">
                  <a:pos x="T8" y="T9"/>
                </a:cxn>
                <a:cxn ang="0">
                  <a:pos x="T10" y="T11"/>
                </a:cxn>
                <a:cxn ang="0">
                  <a:pos x="T12" y="T13"/>
                </a:cxn>
              </a:cxnLst>
              <a:rect l="0" t="0" r="r" b="b"/>
              <a:pathLst>
                <a:path w="124" h="387">
                  <a:moveTo>
                    <a:pt x="0" y="387"/>
                  </a:moveTo>
                  <a:cubicBezTo>
                    <a:pt x="0" y="47"/>
                    <a:pt x="0" y="47"/>
                    <a:pt x="0" y="47"/>
                  </a:cubicBezTo>
                  <a:cubicBezTo>
                    <a:pt x="0" y="21"/>
                    <a:pt x="21" y="0"/>
                    <a:pt x="47" y="0"/>
                  </a:cubicBezTo>
                  <a:cubicBezTo>
                    <a:pt x="77" y="0"/>
                    <a:pt x="77" y="0"/>
                    <a:pt x="77" y="0"/>
                  </a:cubicBezTo>
                  <a:cubicBezTo>
                    <a:pt x="103" y="0"/>
                    <a:pt x="124" y="21"/>
                    <a:pt x="124" y="47"/>
                  </a:cubicBezTo>
                  <a:cubicBezTo>
                    <a:pt x="124" y="387"/>
                    <a:pt x="124" y="387"/>
                    <a:pt x="124" y="387"/>
                  </a:cubicBezTo>
                  <a:lnTo>
                    <a:pt x="0" y="387"/>
                  </a:lnTo>
                  <a:close/>
                </a:path>
              </a:pathLst>
            </a:custGeom>
            <a:solidFill>
              <a:srgbClr val="57585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5" name="Oval 118"/>
            <p:cNvSpPr>
              <a:spLocks noChangeArrowheads="1"/>
            </p:cNvSpPr>
            <p:nvPr/>
          </p:nvSpPr>
          <p:spPr bwMode="auto">
            <a:xfrm>
              <a:off x="4419600" y="939800"/>
              <a:ext cx="989013" cy="990600"/>
            </a:xfrm>
            <a:prstGeom prst="ellipse">
              <a:avLst/>
            </a:prstGeom>
            <a:solidFill>
              <a:srgbClr val="ED7D3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6" name="Freeform 119"/>
            <p:cNvSpPr/>
            <p:nvPr/>
          </p:nvSpPr>
          <p:spPr bwMode="auto">
            <a:xfrm>
              <a:off x="3886200" y="2062163"/>
              <a:ext cx="2055813" cy="1228725"/>
            </a:xfrm>
            <a:custGeom>
              <a:avLst/>
              <a:gdLst>
                <a:gd name="T0" fmla="*/ 499 w 548"/>
                <a:gd name="T1" fmla="*/ 0 h 328"/>
                <a:gd name="T2" fmla="*/ 349 w 548"/>
                <a:gd name="T3" fmla="*/ 0 h 328"/>
                <a:gd name="T4" fmla="*/ 274 w 548"/>
                <a:gd name="T5" fmla="*/ 323 h 328"/>
                <a:gd name="T6" fmla="*/ 200 w 548"/>
                <a:gd name="T7" fmla="*/ 0 h 328"/>
                <a:gd name="T8" fmla="*/ 50 w 548"/>
                <a:gd name="T9" fmla="*/ 0 h 328"/>
                <a:gd name="T10" fmla="*/ 0 w 548"/>
                <a:gd name="T11" fmla="*/ 50 h 328"/>
                <a:gd name="T12" fmla="*/ 0 w 548"/>
                <a:gd name="T13" fmla="*/ 108 h 328"/>
                <a:gd name="T14" fmla="*/ 0 w 548"/>
                <a:gd name="T15" fmla="*/ 189 h 328"/>
                <a:gd name="T16" fmla="*/ 0 w 548"/>
                <a:gd name="T17" fmla="*/ 328 h 328"/>
                <a:gd name="T18" fmla="*/ 103 w 548"/>
                <a:gd name="T19" fmla="*/ 328 h 328"/>
                <a:gd name="T20" fmla="*/ 103 w 548"/>
                <a:gd name="T21" fmla="*/ 238 h 328"/>
                <a:gd name="T22" fmla="*/ 132 w 548"/>
                <a:gd name="T23" fmla="*/ 238 h 328"/>
                <a:gd name="T24" fmla="*/ 132 w 548"/>
                <a:gd name="T25" fmla="*/ 328 h 328"/>
                <a:gd name="T26" fmla="*/ 416 w 548"/>
                <a:gd name="T27" fmla="*/ 328 h 328"/>
                <a:gd name="T28" fmla="*/ 416 w 548"/>
                <a:gd name="T29" fmla="*/ 238 h 328"/>
                <a:gd name="T30" fmla="*/ 445 w 548"/>
                <a:gd name="T31" fmla="*/ 238 h 328"/>
                <a:gd name="T32" fmla="*/ 445 w 548"/>
                <a:gd name="T33" fmla="*/ 328 h 328"/>
                <a:gd name="T34" fmla="*/ 548 w 548"/>
                <a:gd name="T35" fmla="*/ 328 h 328"/>
                <a:gd name="T36" fmla="*/ 548 w 548"/>
                <a:gd name="T37" fmla="*/ 189 h 328"/>
                <a:gd name="T38" fmla="*/ 548 w 548"/>
                <a:gd name="T39" fmla="*/ 108 h 328"/>
                <a:gd name="T40" fmla="*/ 548 w 548"/>
                <a:gd name="T41" fmla="*/ 50 h 328"/>
                <a:gd name="T42" fmla="*/ 499 w 548"/>
                <a:gd name="T43"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8" h="328">
                  <a:moveTo>
                    <a:pt x="499" y="0"/>
                  </a:moveTo>
                  <a:cubicBezTo>
                    <a:pt x="349" y="0"/>
                    <a:pt x="349" y="0"/>
                    <a:pt x="349" y="0"/>
                  </a:cubicBezTo>
                  <a:cubicBezTo>
                    <a:pt x="274" y="323"/>
                    <a:pt x="274" y="323"/>
                    <a:pt x="274" y="323"/>
                  </a:cubicBezTo>
                  <a:cubicBezTo>
                    <a:pt x="200" y="0"/>
                    <a:pt x="200" y="0"/>
                    <a:pt x="200" y="0"/>
                  </a:cubicBezTo>
                  <a:cubicBezTo>
                    <a:pt x="50" y="0"/>
                    <a:pt x="50" y="0"/>
                    <a:pt x="50" y="0"/>
                  </a:cubicBezTo>
                  <a:cubicBezTo>
                    <a:pt x="22" y="0"/>
                    <a:pt x="0" y="22"/>
                    <a:pt x="0" y="50"/>
                  </a:cubicBezTo>
                  <a:cubicBezTo>
                    <a:pt x="0" y="108"/>
                    <a:pt x="0" y="108"/>
                    <a:pt x="0" y="108"/>
                  </a:cubicBezTo>
                  <a:cubicBezTo>
                    <a:pt x="0" y="189"/>
                    <a:pt x="0" y="189"/>
                    <a:pt x="0" y="189"/>
                  </a:cubicBezTo>
                  <a:cubicBezTo>
                    <a:pt x="0" y="328"/>
                    <a:pt x="0" y="328"/>
                    <a:pt x="0" y="328"/>
                  </a:cubicBezTo>
                  <a:cubicBezTo>
                    <a:pt x="103" y="328"/>
                    <a:pt x="103" y="328"/>
                    <a:pt x="103" y="328"/>
                  </a:cubicBezTo>
                  <a:cubicBezTo>
                    <a:pt x="103" y="238"/>
                    <a:pt x="103" y="238"/>
                    <a:pt x="103" y="238"/>
                  </a:cubicBezTo>
                  <a:cubicBezTo>
                    <a:pt x="132" y="238"/>
                    <a:pt x="132" y="238"/>
                    <a:pt x="132" y="238"/>
                  </a:cubicBezTo>
                  <a:cubicBezTo>
                    <a:pt x="132" y="328"/>
                    <a:pt x="132" y="328"/>
                    <a:pt x="132" y="328"/>
                  </a:cubicBezTo>
                  <a:cubicBezTo>
                    <a:pt x="416" y="328"/>
                    <a:pt x="416" y="328"/>
                    <a:pt x="416" y="328"/>
                  </a:cubicBezTo>
                  <a:cubicBezTo>
                    <a:pt x="416" y="238"/>
                    <a:pt x="416" y="238"/>
                    <a:pt x="416" y="238"/>
                  </a:cubicBezTo>
                  <a:cubicBezTo>
                    <a:pt x="445" y="238"/>
                    <a:pt x="445" y="238"/>
                    <a:pt x="445" y="238"/>
                  </a:cubicBezTo>
                  <a:cubicBezTo>
                    <a:pt x="445" y="328"/>
                    <a:pt x="445" y="328"/>
                    <a:pt x="445" y="328"/>
                  </a:cubicBezTo>
                  <a:cubicBezTo>
                    <a:pt x="548" y="328"/>
                    <a:pt x="548" y="328"/>
                    <a:pt x="548" y="328"/>
                  </a:cubicBezTo>
                  <a:cubicBezTo>
                    <a:pt x="548" y="189"/>
                    <a:pt x="548" y="189"/>
                    <a:pt x="548" y="189"/>
                  </a:cubicBezTo>
                  <a:cubicBezTo>
                    <a:pt x="548" y="108"/>
                    <a:pt x="548" y="108"/>
                    <a:pt x="548" y="108"/>
                  </a:cubicBezTo>
                  <a:cubicBezTo>
                    <a:pt x="548" y="50"/>
                    <a:pt x="548" y="50"/>
                    <a:pt x="548" y="50"/>
                  </a:cubicBezTo>
                  <a:cubicBezTo>
                    <a:pt x="548" y="22"/>
                    <a:pt x="526" y="0"/>
                    <a:pt x="499" y="0"/>
                  </a:cubicBezTo>
                  <a:close/>
                </a:path>
              </a:pathLst>
            </a:custGeom>
            <a:solidFill>
              <a:srgbClr val="57585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7" name="Oval 120"/>
            <p:cNvSpPr>
              <a:spLocks noChangeArrowheads="1"/>
            </p:cNvSpPr>
            <p:nvPr/>
          </p:nvSpPr>
          <p:spPr bwMode="auto">
            <a:xfrm>
              <a:off x="4741863" y="2062163"/>
              <a:ext cx="347663" cy="134938"/>
            </a:xfrm>
            <a:prstGeom prst="ellipse">
              <a:avLst/>
            </a:prstGeom>
            <a:solidFill>
              <a:srgbClr val="57585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8" name="Freeform 121"/>
            <p:cNvSpPr/>
            <p:nvPr/>
          </p:nvSpPr>
          <p:spPr bwMode="auto">
            <a:xfrm>
              <a:off x="4775200" y="2185988"/>
              <a:ext cx="280988" cy="1093788"/>
            </a:xfrm>
            <a:custGeom>
              <a:avLst/>
              <a:gdLst>
                <a:gd name="T0" fmla="*/ 177 w 177"/>
                <a:gd name="T1" fmla="*/ 689 h 689"/>
                <a:gd name="T2" fmla="*/ 0 w 177"/>
                <a:gd name="T3" fmla="*/ 689 h 689"/>
                <a:gd name="T4" fmla="*/ 54 w 177"/>
                <a:gd name="T5" fmla="*/ 0 h 689"/>
                <a:gd name="T6" fmla="*/ 120 w 177"/>
                <a:gd name="T7" fmla="*/ 0 h 689"/>
                <a:gd name="T8" fmla="*/ 177 w 177"/>
                <a:gd name="T9" fmla="*/ 689 h 689"/>
              </a:gdLst>
              <a:ahLst/>
              <a:cxnLst>
                <a:cxn ang="0">
                  <a:pos x="T0" y="T1"/>
                </a:cxn>
                <a:cxn ang="0">
                  <a:pos x="T2" y="T3"/>
                </a:cxn>
                <a:cxn ang="0">
                  <a:pos x="T4" y="T5"/>
                </a:cxn>
                <a:cxn ang="0">
                  <a:pos x="T6" y="T7"/>
                </a:cxn>
                <a:cxn ang="0">
                  <a:pos x="T8" y="T9"/>
                </a:cxn>
              </a:cxnLst>
              <a:rect l="0" t="0" r="r" b="b"/>
              <a:pathLst>
                <a:path w="177" h="689">
                  <a:moveTo>
                    <a:pt x="177" y="689"/>
                  </a:moveTo>
                  <a:lnTo>
                    <a:pt x="0" y="689"/>
                  </a:lnTo>
                  <a:lnTo>
                    <a:pt x="54" y="0"/>
                  </a:lnTo>
                  <a:lnTo>
                    <a:pt x="120" y="0"/>
                  </a:lnTo>
                  <a:lnTo>
                    <a:pt x="177" y="689"/>
                  </a:lnTo>
                  <a:close/>
                </a:path>
              </a:pathLst>
            </a:custGeom>
            <a:solidFill>
              <a:srgbClr val="57585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49" name="Oval 122"/>
            <p:cNvSpPr>
              <a:spLocks noChangeArrowheads="1"/>
            </p:cNvSpPr>
            <p:nvPr/>
          </p:nvSpPr>
          <p:spPr bwMode="auto">
            <a:xfrm>
              <a:off x="6699250" y="939800"/>
              <a:ext cx="985838" cy="990600"/>
            </a:xfrm>
            <a:prstGeom prst="ellipse">
              <a:avLst/>
            </a:prstGeom>
            <a:solidFill>
              <a:srgbClr val="ED7D3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50" name="Freeform 123"/>
            <p:cNvSpPr/>
            <p:nvPr/>
          </p:nvSpPr>
          <p:spPr bwMode="auto">
            <a:xfrm>
              <a:off x="6165850" y="2062163"/>
              <a:ext cx="2052638" cy="1228725"/>
            </a:xfrm>
            <a:custGeom>
              <a:avLst/>
              <a:gdLst>
                <a:gd name="T0" fmla="*/ 498 w 547"/>
                <a:gd name="T1" fmla="*/ 0 h 328"/>
                <a:gd name="T2" fmla="*/ 348 w 547"/>
                <a:gd name="T3" fmla="*/ 0 h 328"/>
                <a:gd name="T4" fmla="*/ 274 w 547"/>
                <a:gd name="T5" fmla="*/ 323 h 328"/>
                <a:gd name="T6" fmla="*/ 199 w 547"/>
                <a:gd name="T7" fmla="*/ 0 h 328"/>
                <a:gd name="T8" fmla="*/ 49 w 547"/>
                <a:gd name="T9" fmla="*/ 0 h 328"/>
                <a:gd name="T10" fmla="*/ 0 w 547"/>
                <a:gd name="T11" fmla="*/ 50 h 328"/>
                <a:gd name="T12" fmla="*/ 0 w 547"/>
                <a:gd name="T13" fmla="*/ 108 h 328"/>
                <a:gd name="T14" fmla="*/ 0 w 547"/>
                <a:gd name="T15" fmla="*/ 189 h 328"/>
                <a:gd name="T16" fmla="*/ 0 w 547"/>
                <a:gd name="T17" fmla="*/ 328 h 328"/>
                <a:gd name="T18" fmla="*/ 102 w 547"/>
                <a:gd name="T19" fmla="*/ 328 h 328"/>
                <a:gd name="T20" fmla="*/ 102 w 547"/>
                <a:gd name="T21" fmla="*/ 238 h 328"/>
                <a:gd name="T22" fmla="*/ 132 w 547"/>
                <a:gd name="T23" fmla="*/ 238 h 328"/>
                <a:gd name="T24" fmla="*/ 132 w 547"/>
                <a:gd name="T25" fmla="*/ 328 h 328"/>
                <a:gd name="T26" fmla="*/ 415 w 547"/>
                <a:gd name="T27" fmla="*/ 328 h 328"/>
                <a:gd name="T28" fmla="*/ 415 w 547"/>
                <a:gd name="T29" fmla="*/ 238 h 328"/>
                <a:gd name="T30" fmla="*/ 445 w 547"/>
                <a:gd name="T31" fmla="*/ 238 h 328"/>
                <a:gd name="T32" fmla="*/ 445 w 547"/>
                <a:gd name="T33" fmla="*/ 328 h 328"/>
                <a:gd name="T34" fmla="*/ 547 w 547"/>
                <a:gd name="T35" fmla="*/ 328 h 328"/>
                <a:gd name="T36" fmla="*/ 547 w 547"/>
                <a:gd name="T37" fmla="*/ 189 h 328"/>
                <a:gd name="T38" fmla="*/ 547 w 547"/>
                <a:gd name="T39" fmla="*/ 108 h 328"/>
                <a:gd name="T40" fmla="*/ 547 w 547"/>
                <a:gd name="T41" fmla="*/ 50 h 328"/>
                <a:gd name="T42" fmla="*/ 498 w 547"/>
                <a:gd name="T43"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7" h="328">
                  <a:moveTo>
                    <a:pt x="498" y="0"/>
                  </a:moveTo>
                  <a:cubicBezTo>
                    <a:pt x="348" y="0"/>
                    <a:pt x="348" y="0"/>
                    <a:pt x="348" y="0"/>
                  </a:cubicBezTo>
                  <a:cubicBezTo>
                    <a:pt x="274" y="323"/>
                    <a:pt x="274" y="323"/>
                    <a:pt x="274" y="323"/>
                  </a:cubicBezTo>
                  <a:cubicBezTo>
                    <a:pt x="199" y="0"/>
                    <a:pt x="199" y="0"/>
                    <a:pt x="199" y="0"/>
                  </a:cubicBezTo>
                  <a:cubicBezTo>
                    <a:pt x="49" y="0"/>
                    <a:pt x="49" y="0"/>
                    <a:pt x="49" y="0"/>
                  </a:cubicBezTo>
                  <a:cubicBezTo>
                    <a:pt x="22" y="0"/>
                    <a:pt x="0" y="22"/>
                    <a:pt x="0" y="50"/>
                  </a:cubicBezTo>
                  <a:cubicBezTo>
                    <a:pt x="0" y="108"/>
                    <a:pt x="0" y="108"/>
                    <a:pt x="0" y="108"/>
                  </a:cubicBezTo>
                  <a:cubicBezTo>
                    <a:pt x="0" y="189"/>
                    <a:pt x="0" y="189"/>
                    <a:pt x="0" y="189"/>
                  </a:cubicBezTo>
                  <a:cubicBezTo>
                    <a:pt x="0" y="328"/>
                    <a:pt x="0" y="328"/>
                    <a:pt x="0" y="328"/>
                  </a:cubicBezTo>
                  <a:cubicBezTo>
                    <a:pt x="102" y="328"/>
                    <a:pt x="102" y="328"/>
                    <a:pt x="102" y="328"/>
                  </a:cubicBezTo>
                  <a:cubicBezTo>
                    <a:pt x="102" y="238"/>
                    <a:pt x="102" y="238"/>
                    <a:pt x="102" y="238"/>
                  </a:cubicBezTo>
                  <a:cubicBezTo>
                    <a:pt x="132" y="238"/>
                    <a:pt x="132" y="238"/>
                    <a:pt x="132" y="238"/>
                  </a:cubicBezTo>
                  <a:cubicBezTo>
                    <a:pt x="132" y="328"/>
                    <a:pt x="132" y="328"/>
                    <a:pt x="132" y="328"/>
                  </a:cubicBezTo>
                  <a:cubicBezTo>
                    <a:pt x="415" y="328"/>
                    <a:pt x="415" y="328"/>
                    <a:pt x="415" y="328"/>
                  </a:cubicBezTo>
                  <a:cubicBezTo>
                    <a:pt x="415" y="238"/>
                    <a:pt x="415" y="238"/>
                    <a:pt x="415" y="238"/>
                  </a:cubicBezTo>
                  <a:cubicBezTo>
                    <a:pt x="445" y="238"/>
                    <a:pt x="445" y="238"/>
                    <a:pt x="445" y="238"/>
                  </a:cubicBezTo>
                  <a:cubicBezTo>
                    <a:pt x="445" y="328"/>
                    <a:pt x="445" y="328"/>
                    <a:pt x="445" y="328"/>
                  </a:cubicBezTo>
                  <a:cubicBezTo>
                    <a:pt x="547" y="328"/>
                    <a:pt x="547" y="328"/>
                    <a:pt x="547" y="328"/>
                  </a:cubicBezTo>
                  <a:cubicBezTo>
                    <a:pt x="547" y="189"/>
                    <a:pt x="547" y="189"/>
                    <a:pt x="547" y="189"/>
                  </a:cubicBezTo>
                  <a:cubicBezTo>
                    <a:pt x="547" y="108"/>
                    <a:pt x="547" y="108"/>
                    <a:pt x="547" y="108"/>
                  </a:cubicBezTo>
                  <a:cubicBezTo>
                    <a:pt x="547" y="50"/>
                    <a:pt x="547" y="50"/>
                    <a:pt x="547" y="50"/>
                  </a:cubicBezTo>
                  <a:cubicBezTo>
                    <a:pt x="547" y="22"/>
                    <a:pt x="525" y="0"/>
                    <a:pt x="498" y="0"/>
                  </a:cubicBezTo>
                  <a:close/>
                </a:path>
              </a:pathLst>
            </a:custGeom>
            <a:solidFill>
              <a:srgbClr val="57585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51" name="Oval 124"/>
            <p:cNvSpPr>
              <a:spLocks noChangeArrowheads="1"/>
            </p:cNvSpPr>
            <p:nvPr/>
          </p:nvSpPr>
          <p:spPr bwMode="auto">
            <a:xfrm>
              <a:off x="7018338" y="2062163"/>
              <a:ext cx="347663" cy="134938"/>
            </a:xfrm>
            <a:prstGeom prst="ellipse">
              <a:avLst/>
            </a:prstGeom>
            <a:solidFill>
              <a:srgbClr val="57585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52" name="Freeform 125"/>
            <p:cNvSpPr/>
            <p:nvPr/>
          </p:nvSpPr>
          <p:spPr bwMode="auto">
            <a:xfrm>
              <a:off x="7051675" y="2185988"/>
              <a:ext cx="280988" cy="1093788"/>
            </a:xfrm>
            <a:custGeom>
              <a:avLst/>
              <a:gdLst>
                <a:gd name="T0" fmla="*/ 177 w 177"/>
                <a:gd name="T1" fmla="*/ 689 h 689"/>
                <a:gd name="T2" fmla="*/ 0 w 177"/>
                <a:gd name="T3" fmla="*/ 689 h 689"/>
                <a:gd name="T4" fmla="*/ 54 w 177"/>
                <a:gd name="T5" fmla="*/ 0 h 689"/>
                <a:gd name="T6" fmla="*/ 123 w 177"/>
                <a:gd name="T7" fmla="*/ 0 h 689"/>
                <a:gd name="T8" fmla="*/ 177 w 177"/>
                <a:gd name="T9" fmla="*/ 689 h 689"/>
              </a:gdLst>
              <a:ahLst/>
              <a:cxnLst>
                <a:cxn ang="0">
                  <a:pos x="T0" y="T1"/>
                </a:cxn>
                <a:cxn ang="0">
                  <a:pos x="T2" y="T3"/>
                </a:cxn>
                <a:cxn ang="0">
                  <a:pos x="T4" y="T5"/>
                </a:cxn>
                <a:cxn ang="0">
                  <a:pos x="T6" y="T7"/>
                </a:cxn>
                <a:cxn ang="0">
                  <a:pos x="T8" y="T9"/>
                </a:cxn>
              </a:cxnLst>
              <a:rect l="0" t="0" r="r" b="b"/>
              <a:pathLst>
                <a:path w="177" h="689">
                  <a:moveTo>
                    <a:pt x="177" y="689"/>
                  </a:moveTo>
                  <a:lnTo>
                    <a:pt x="0" y="689"/>
                  </a:lnTo>
                  <a:lnTo>
                    <a:pt x="54" y="0"/>
                  </a:lnTo>
                  <a:lnTo>
                    <a:pt x="123" y="0"/>
                  </a:lnTo>
                  <a:lnTo>
                    <a:pt x="177" y="689"/>
                  </a:lnTo>
                  <a:close/>
                </a:path>
              </a:pathLst>
            </a:custGeom>
            <a:solidFill>
              <a:srgbClr val="57585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53" name="Freeform 126"/>
            <p:cNvSpPr/>
            <p:nvPr/>
          </p:nvSpPr>
          <p:spPr bwMode="auto">
            <a:xfrm>
              <a:off x="1557338" y="3009900"/>
              <a:ext cx="1447800" cy="468313"/>
            </a:xfrm>
            <a:custGeom>
              <a:avLst/>
              <a:gdLst>
                <a:gd name="T0" fmla="*/ 0 w 386"/>
                <a:gd name="T1" fmla="*/ 125 h 125"/>
                <a:gd name="T2" fmla="*/ 339 w 386"/>
                <a:gd name="T3" fmla="*/ 125 h 125"/>
                <a:gd name="T4" fmla="*/ 386 w 386"/>
                <a:gd name="T5" fmla="*/ 77 h 125"/>
                <a:gd name="T6" fmla="*/ 386 w 386"/>
                <a:gd name="T7" fmla="*/ 47 h 125"/>
                <a:gd name="T8" fmla="*/ 339 w 386"/>
                <a:gd name="T9" fmla="*/ 0 h 125"/>
                <a:gd name="T10" fmla="*/ 0 w 386"/>
                <a:gd name="T11" fmla="*/ 0 h 125"/>
                <a:gd name="T12" fmla="*/ 0 w 386"/>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386" h="125">
                  <a:moveTo>
                    <a:pt x="0" y="125"/>
                  </a:moveTo>
                  <a:cubicBezTo>
                    <a:pt x="339" y="125"/>
                    <a:pt x="339" y="125"/>
                    <a:pt x="339" y="125"/>
                  </a:cubicBezTo>
                  <a:cubicBezTo>
                    <a:pt x="365" y="125"/>
                    <a:pt x="386" y="103"/>
                    <a:pt x="386" y="77"/>
                  </a:cubicBezTo>
                  <a:cubicBezTo>
                    <a:pt x="386" y="47"/>
                    <a:pt x="386" y="47"/>
                    <a:pt x="386" y="47"/>
                  </a:cubicBezTo>
                  <a:cubicBezTo>
                    <a:pt x="386" y="21"/>
                    <a:pt x="365" y="0"/>
                    <a:pt x="339" y="0"/>
                  </a:cubicBezTo>
                  <a:cubicBezTo>
                    <a:pt x="0" y="0"/>
                    <a:pt x="0" y="0"/>
                    <a:pt x="0" y="0"/>
                  </a:cubicBezTo>
                  <a:lnTo>
                    <a:pt x="0" y="125"/>
                  </a:lnTo>
                  <a:close/>
                </a:path>
              </a:pathLst>
            </a:custGeom>
            <a:solidFill>
              <a:srgbClr val="57585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54" name="Freeform 127"/>
            <p:cNvSpPr/>
            <p:nvPr/>
          </p:nvSpPr>
          <p:spPr bwMode="auto">
            <a:xfrm>
              <a:off x="2773363" y="4471988"/>
              <a:ext cx="463550" cy="1450975"/>
            </a:xfrm>
            <a:custGeom>
              <a:avLst/>
              <a:gdLst>
                <a:gd name="T0" fmla="*/ 124 w 124"/>
                <a:gd name="T1" fmla="*/ 387 h 387"/>
                <a:gd name="T2" fmla="*/ 124 w 124"/>
                <a:gd name="T3" fmla="*/ 47 h 387"/>
                <a:gd name="T4" fmla="*/ 77 w 124"/>
                <a:gd name="T5" fmla="*/ 0 h 387"/>
                <a:gd name="T6" fmla="*/ 47 w 124"/>
                <a:gd name="T7" fmla="*/ 0 h 387"/>
                <a:gd name="T8" fmla="*/ 0 w 124"/>
                <a:gd name="T9" fmla="*/ 47 h 387"/>
                <a:gd name="T10" fmla="*/ 0 w 124"/>
                <a:gd name="T11" fmla="*/ 387 h 387"/>
                <a:gd name="T12" fmla="*/ 124 w 124"/>
                <a:gd name="T13" fmla="*/ 387 h 387"/>
              </a:gdLst>
              <a:ahLst/>
              <a:cxnLst>
                <a:cxn ang="0">
                  <a:pos x="T0" y="T1"/>
                </a:cxn>
                <a:cxn ang="0">
                  <a:pos x="T2" y="T3"/>
                </a:cxn>
                <a:cxn ang="0">
                  <a:pos x="T4" y="T5"/>
                </a:cxn>
                <a:cxn ang="0">
                  <a:pos x="T6" y="T7"/>
                </a:cxn>
                <a:cxn ang="0">
                  <a:pos x="T8" y="T9"/>
                </a:cxn>
                <a:cxn ang="0">
                  <a:pos x="T10" y="T11"/>
                </a:cxn>
                <a:cxn ang="0">
                  <a:pos x="T12" y="T13"/>
                </a:cxn>
              </a:cxnLst>
              <a:rect l="0" t="0" r="r" b="b"/>
              <a:pathLst>
                <a:path w="124" h="387">
                  <a:moveTo>
                    <a:pt x="124" y="387"/>
                  </a:moveTo>
                  <a:cubicBezTo>
                    <a:pt x="124" y="47"/>
                    <a:pt x="124" y="47"/>
                    <a:pt x="124" y="47"/>
                  </a:cubicBezTo>
                  <a:cubicBezTo>
                    <a:pt x="124" y="21"/>
                    <a:pt x="103" y="0"/>
                    <a:pt x="77" y="0"/>
                  </a:cubicBezTo>
                  <a:cubicBezTo>
                    <a:pt x="47" y="0"/>
                    <a:pt x="47" y="0"/>
                    <a:pt x="47" y="0"/>
                  </a:cubicBezTo>
                  <a:cubicBezTo>
                    <a:pt x="21" y="0"/>
                    <a:pt x="0" y="21"/>
                    <a:pt x="0" y="47"/>
                  </a:cubicBezTo>
                  <a:cubicBezTo>
                    <a:pt x="0" y="387"/>
                    <a:pt x="0" y="387"/>
                    <a:pt x="0" y="387"/>
                  </a:cubicBezTo>
                  <a:lnTo>
                    <a:pt x="124" y="387"/>
                  </a:lnTo>
                  <a:close/>
                </a:path>
              </a:pathLst>
            </a:custGeom>
            <a:solidFill>
              <a:srgbClr val="57585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55" name="Freeform 128"/>
            <p:cNvSpPr/>
            <p:nvPr/>
          </p:nvSpPr>
          <p:spPr bwMode="auto">
            <a:xfrm>
              <a:off x="1884363" y="4471988"/>
              <a:ext cx="1162050" cy="469900"/>
            </a:xfrm>
            <a:custGeom>
              <a:avLst/>
              <a:gdLst>
                <a:gd name="T0" fmla="*/ 310 w 310"/>
                <a:gd name="T1" fmla="*/ 0 h 125"/>
                <a:gd name="T2" fmla="*/ 38 w 310"/>
                <a:gd name="T3" fmla="*/ 0 h 125"/>
                <a:gd name="T4" fmla="*/ 0 w 310"/>
                <a:gd name="T5" fmla="*/ 47 h 125"/>
                <a:gd name="T6" fmla="*/ 0 w 310"/>
                <a:gd name="T7" fmla="*/ 77 h 125"/>
                <a:gd name="T8" fmla="*/ 38 w 310"/>
                <a:gd name="T9" fmla="*/ 125 h 125"/>
                <a:gd name="T10" fmla="*/ 310 w 310"/>
                <a:gd name="T11" fmla="*/ 125 h 125"/>
                <a:gd name="T12" fmla="*/ 310 w 310"/>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310" h="125">
                  <a:moveTo>
                    <a:pt x="310" y="0"/>
                  </a:moveTo>
                  <a:cubicBezTo>
                    <a:pt x="38" y="0"/>
                    <a:pt x="38" y="0"/>
                    <a:pt x="38" y="0"/>
                  </a:cubicBezTo>
                  <a:cubicBezTo>
                    <a:pt x="17" y="0"/>
                    <a:pt x="0" y="21"/>
                    <a:pt x="0" y="47"/>
                  </a:cubicBezTo>
                  <a:cubicBezTo>
                    <a:pt x="0" y="77"/>
                    <a:pt x="0" y="77"/>
                    <a:pt x="0" y="77"/>
                  </a:cubicBezTo>
                  <a:cubicBezTo>
                    <a:pt x="0" y="103"/>
                    <a:pt x="17" y="125"/>
                    <a:pt x="38" y="125"/>
                  </a:cubicBezTo>
                  <a:cubicBezTo>
                    <a:pt x="310" y="125"/>
                    <a:pt x="310" y="125"/>
                    <a:pt x="310" y="125"/>
                  </a:cubicBezTo>
                  <a:lnTo>
                    <a:pt x="310" y="0"/>
                  </a:lnTo>
                  <a:close/>
                </a:path>
              </a:pathLst>
            </a:custGeom>
            <a:solidFill>
              <a:srgbClr val="57585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56" name="Freeform 129"/>
            <p:cNvSpPr/>
            <p:nvPr/>
          </p:nvSpPr>
          <p:spPr bwMode="auto">
            <a:xfrm>
              <a:off x="1362075" y="2301875"/>
              <a:ext cx="982663" cy="2640013"/>
            </a:xfrm>
            <a:custGeom>
              <a:avLst/>
              <a:gdLst>
                <a:gd name="T0" fmla="*/ 171 w 262"/>
                <a:gd name="T1" fmla="*/ 0 h 704"/>
                <a:gd name="T2" fmla="*/ 164 w 262"/>
                <a:gd name="T3" fmla="*/ 0 h 704"/>
                <a:gd name="T4" fmla="*/ 98 w 262"/>
                <a:gd name="T5" fmla="*/ 0 h 704"/>
                <a:gd name="T6" fmla="*/ 0 w 262"/>
                <a:gd name="T7" fmla="*/ 127 h 704"/>
                <a:gd name="T8" fmla="*/ 0 w 262"/>
                <a:gd name="T9" fmla="*/ 577 h 704"/>
                <a:gd name="T10" fmla="*/ 98 w 262"/>
                <a:gd name="T11" fmla="*/ 704 h 704"/>
                <a:gd name="T12" fmla="*/ 164 w 262"/>
                <a:gd name="T13" fmla="*/ 704 h 704"/>
                <a:gd name="T14" fmla="*/ 262 w 262"/>
                <a:gd name="T15" fmla="*/ 577 h 704"/>
                <a:gd name="T16" fmla="*/ 262 w 262"/>
                <a:gd name="T17" fmla="*/ 283 h 704"/>
                <a:gd name="T18" fmla="*/ 171 w 262"/>
                <a:gd name="T19" fmla="*/ 0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 h="704">
                  <a:moveTo>
                    <a:pt x="171" y="0"/>
                  </a:moveTo>
                  <a:cubicBezTo>
                    <a:pt x="169" y="0"/>
                    <a:pt x="167" y="0"/>
                    <a:pt x="164" y="0"/>
                  </a:cubicBezTo>
                  <a:cubicBezTo>
                    <a:pt x="98" y="0"/>
                    <a:pt x="98" y="0"/>
                    <a:pt x="98" y="0"/>
                  </a:cubicBezTo>
                  <a:cubicBezTo>
                    <a:pt x="44" y="0"/>
                    <a:pt x="0" y="57"/>
                    <a:pt x="0" y="127"/>
                  </a:cubicBezTo>
                  <a:cubicBezTo>
                    <a:pt x="0" y="577"/>
                    <a:pt x="0" y="577"/>
                    <a:pt x="0" y="577"/>
                  </a:cubicBezTo>
                  <a:cubicBezTo>
                    <a:pt x="0" y="647"/>
                    <a:pt x="44" y="704"/>
                    <a:pt x="98" y="704"/>
                  </a:cubicBezTo>
                  <a:cubicBezTo>
                    <a:pt x="164" y="704"/>
                    <a:pt x="164" y="704"/>
                    <a:pt x="164" y="704"/>
                  </a:cubicBezTo>
                  <a:cubicBezTo>
                    <a:pt x="218" y="704"/>
                    <a:pt x="262" y="647"/>
                    <a:pt x="262" y="577"/>
                  </a:cubicBezTo>
                  <a:cubicBezTo>
                    <a:pt x="262" y="283"/>
                    <a:pt x="262" y="283"/>
                    <a:pt x="262" y="283"/>
                  </a:cubicBezTo>
                  <a:cubicBezTo>
                    <a:pt x="238" y="232"/>
                    <a:pt x="187" y="32"/>
                    <a:pt x="171" y="0"/>
                  </a:cubicBezTo>
                  <a:close/>
                </a:path>
              </a:pathLst>
            </a:custGeom>
            <a:solidFill>
              <a:srgbClr val="57585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57" name="Oval 130"/>
            <p:cNvSpPr>
              <a:spLocks noChangeArrowheads="1"/>
            </p:cNvSpPr>
            <p:nvPr/>
          </p:nvSpPr>
          <p:spPr bwMode="auto">
            <a:xfrm>
              <a:off x="1358900" y="1093788"/>
              <a:ext cx="990600" cy="990600"/>
            </a:xfrm>
            <a:prstGeom prst="ellipse">
              <a:avLst/>
            </a:prstGeom>
            <a:solidFill>
              <a:srgbClr val="ED7D3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58" name="Freeform 131"/>
            <p:cNvSpPr/>
            <p:nvPr/>
          </p:nvSpPr>
          <p:spPr bwMode="auto">
            <a:xfrm>
              <a:off x="9188450" y="3009900"/>
              <a:ext cx="1452563" cy="468313"/>
            </a:xfrm>
            <a:custGeom>
              <a:avLst/>
              <a:gdLst>
                <a:gd name="T0" fmla="*/ 387 w 387"/>
                <a:gd name="T1" fmla="*/ 125 h 125"/>
                <a:gd name="T2" fmla="*/ 47 w 387"/>
                <a:gd name="T3" fmla="*/ 125 h 125"/>
                <a:gd name="T4" fmla="*/ 0 w 387"/>
                <a:gd name="T5" fmla="*/ 77 h 125"/>
                <a:gd name="T6" fmla="*/ 0 w 387"/>
                <a:gd name="T7" fmla="*/ 47 h 125"/>
                <a:gd name="T8" fmla="*/ 47 w 387"/>
                <a:gd name="T9" fmla="*/ 0 h 125"/>
                <a:gd name="T10" fmla="*/ 387 w 387"/>
                <a:gd name="T11" fmla="*/ 0 h 125"/>
                <a:gd name="T12" fmla="*/ 387 w 387"/>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387" h="125">
                  <a:moveTo>
                    <a:pt x="387" y="125"/>
                  </a:moveTo>
                  <a:cubicBezTo>
                    <a:pt x="47" y="125"/>
                    <a:pt x="47" y="125"/>
                    <a:pt x="47" y="125"/>
                  </a:cubicBezTo>
                  <a:cubicBezTo>
                    <a:pt x="21" y="125"/>
                    <a:pt x="0" y="103"/>
                    <a:pt x="0" y="77"/>
                  </a:cubicBezTo>
                  <a:cubicBezTo>
                    <a:pt x="0" y="47"/>
                    <a:pt x="0" y="47"/>
                    <a:pt x="0" y="47"/>
                  </a:cubicBezTo>
                  <a:cubicBezTo>
                    <a:pt x="0" y="21"/>
                    <a:pt x="21" y="0"/>
                    <a:pt x="47" y="0"/>
                  </a:cubicBezTo>
                  <a:cubicBezTo>
                    <a:pt x="387" y="0"/>
                    <a:pt x="387" y="0"/>
                    <a:pt x="387" y="0"/>
                  </a:cubicBezTo>
                  <a:lnTo>
                    <a:pt x="387" y="125"/>
                  </a:lnTo>
                  <a:close/>
                </a:path>
              </a:pathLst>
            </a:custGeom>
            <a:solidFill>
              <a:srgbClr val="57585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59" name="Freeform 132"/>
            <p:cNvSpPr/>
            <p:nvPr/>
          </p:nvSpPr>
          <p:spPr bwMode="auto">
            <a:xfrm>
              <a:off x="8956675" y="4471988"/>
              <a:ext cx="468313" cy="1450975"/>
            </a:xfrm>
            <a:custGeom>
              <a:avLst/>
              <a:gdLst>
                <a:gd name="T0" fmla="*/ 0 w 125"/>
                <a:gd name="T1" fmla="*/ 387 h 387"/>
                <a:gd name="T2" fmla="*/ 0 w 125"/>
                <a:gd name="T3" fmla="*/ 47 h 387"/>
                <a:gd name="T4" fmla="*/ 47 w 125"/>
                <a:gd name="T5" fmla="*/ 0 h 387"/>
                <a:gd name="T6" fmla="*/ 77 w 125"/>
                <a:gd name="T7" fmla="*/ 0 h 387"/>
                <a:gd name="T8" fmla="*/ 125 w 125"/>
                <a:gd name="T9" fmla="*/ 47 h 387"/>
                <a:gd name="T10" fmla="*/ 125 w 125"/>
                <a:gd name="T11" fmla="*/ 387 h 387"/>
                <a:gd name="T12" fmla="*/ 0 w 125"/>
                <a:gd name="T13" fmla="*/ 387 h 387"/>
              </a:gdLst>
              <a:ahLst/>
              <a:cxnLst>
                <a:cxn ang="0">
                  <a:pos x="T0" y="T1"/>
                </a:cxn>
                <a:cxn ang="0">
                  <a:pos x="T2" y="T3"/>
                </a:cxn>
                <a:cxn ang="0">
                  <a:pos x="T4" y="T5"/>
                </a:cxn>
                <a:cxn ang="0">
                  <a:pos x="T6" y="T7"/>
                </a:cxn>
                <a:cxn ang="0">
                  <a:pos x="T8" y="T9"/>
                </a:cxn>
                <a:cxn ang="0">
                  <a:pos x="T10" y="T11"/>
                </a:cxn>
                <a:cxn ang="0">
                  <a:pos x="T12" y="T13"/>
                </a:cxn>
              </a:cxnLst>
              <a:rect l="0" t="0" r="r" b="b"/>
              <a:pathLst>
                <a:path w="125" h="387">
                  <a:moveTo>
                    <a:pt x="0" y="387"/>
                  </a:moveTo>
                  <a:cubicBezTo>
                    <a:pt x="0" y="47"/>
                    <a:pt x="0" y="47"/>
                    <a:pt x="0" y="47"/>
                  </a:cubicBezTo>
                  <a:cubicBezTo>
                    <a:pt x="0" y="21"/>
                    <a:pt x="21" y="0"/>
                    <a:pt x="47" y="0"/>
                  </a:cubicBezTo>
                  <a:cubicBezTo>
                    <a:pt x="77" y="0"/>
                    <a:pt x="77" y="0"/>
                    <a:pt x="77" y="0"/>
                  </a:cubicBezTo>
                  <a:cubicBezTo>
                    <a:pt x="103" y="0"/>
                    <a:pt x="125" y="21"/>
                    <a:pt x="125" y="47"/>
                  </a:cubicBezTo>
                  <a:cubicBezTo>
                    <a:pt x="125" y="387"/>
                    <a:pt x="125" y="387"/>
                    <a:pt x="125" y="387"/>
                  </a:cubicBezTo>
                  <a:lnTo>
                    <a:pt x="0" y="387"/>
                  </a:lnTo>
                  <a:close/>
                </a:path>
              </a:pathLst>
            </a:custGeom>
            <a:solidFill>
              <a:srgbClr val="57585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60" name="Freeform 133"/>
            <p:cNvSpPr/>
            <p:nvPr/>
          </p:nvSpPr>
          <p:spPr bwMode="auto">
            <a:xfrm>
              <a:off x="9147175" y="4471988"/>
              <a:ext cx="1163638" cy="469900"/>
            </a:xfrm>
            <a:custGeom>
              <a:avLst/>
              <a:gdLst>
                <a:gd name="T0" fmla="*/ 0 w 310"/>
                <a:gd name="T1" fmla="*/ 0 h 125"/>
                <a:gd name="T2" fmla="*/ 273 w 310"/>
                <a:gd name="T3" fmla="*/ 0 h 125"/>
                <a:gd name="T4" fmla="*/ 310 w 310"/>
                <a:gd name="T5" fmla="*/ 47 h 125"/>
                <a:gd name="T6" fmla="*/ 310 w 310"/>
                <a:gd name="T7" fmla="*/ 77 h 125"/>
                <a:gd name="T8" fmla="*/ 273 w 310"/>
                <a:gd name="T9" fmla="*/ 125 h 125"/>
                <a:gd name="T10" fmla="*/ 0 w 310"/>
                <a:gd name="T11" fmla="*/ 125 h 125"/>
                <a:gd name="T12" fmla="*/ 0 w 310"/>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310" h="125">
                  <a:moveTo>
                    <a:pt x="0" y="0"/>
                  </a:moveTo>
                  <a:cubicBezTo>
                    <a:pt x="273" y="0"/>
                    <a:pt x="273" y="0"/>
                    <a:pt x="273" y="0"/>
                  </a:cubicBezTo>
                  <a:cubicBezTo>
                    <a:pt x="293" y="0"/>
                    <a:pt x="310" y="21"/>
                    <a:pt x="310" y="47"/>
                  </a:cubicBezTo>
                  <a:cubicBezTo>
                    <a:pt x="310" y="77"/>
                    <a:pt x="310" y="77"/>
                    <a:pt x="310" y="77"/>
                  </a:cubicBezTo>
                  <a:cubicBezTo>
                    <a:pt x="310" y="103"/>
                    <a:pt x="293" y="125"/>
                    <a:pt x="273" y="125"/>
                  </a:cubicBezTo>
                  <a:cubicBezTo>
                    <a:pt x="0" y="125"/>
                    <a:pt x="0" y="125"/>
                    <a:pt x="0" y="125"/>
                  </a:cubicBezTo>
                  <a:lnTo>
                    <a:pt x="0" y="0"/>
                  </a:lnTo>
                  <a:close/>
                </a:path>
              </a:pathLst>
            </a:custGeom>
            <a:solidFill>
              <a:srgbClr val="57585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61" name="Freeform 134"/>
            <p:cNvSpPr/>
            <p:nvPr/>
          </p:nvSpPr>
          <p:spPr bwMode="auto">
            <a:xfrm>
              <a:off x="9853613" y="2301875"/>
              <a:ext cx="977900" cy="2640013"/>
            </a:xfrm>
            <a:custGeom>
              <a:avLst/>
              <a:gdLst>
                <a:gd name="T0" fmla="*/ 90 w 261"/>
                <a:gd name="T1" fmla="*/ 0 h 704"/>
                <a:gd name="T2" fmla="*/ 97 w 261"/>
                <a:gd name="T3" fmla="*/ 0 h 704"/>
                <a:gd name="T4" fmla="*/ 163 w 261"/>
                <a:gd name="T5" fmla="*/ 0 h 704"/>
                <a:gd name="T6" fmla="*/ 261 w 261"/>
                <a:gd name="T7" fmla="*/ 127 h 704"/>
                <a:gd name="T8" fmla="*/ 261 w 261"/>
                <a:gd name="T9" fmla="*/ 577 h 704"/>
                <a:gd name="T10" fmla="*/ 163 w 261"/>
                <a:gd name="T11" fmla="*/ 704 h 704"/>
                <a:gd name="T12" fmla="*/ 97 w 261"/>
                <a:gd name="T13" fmla="*/ 704 h 704"/>
                <a:gd name="T14" fmla="*/ 0 w 261"/>
                <a:gd name="T15" fmla="*/ 577 h 704"/>
                <a:gd name="T16" fmla="*/ 0 w 261"/>
                <a:gd name="T17" fmla="*/ 283 h 704"/>
                <a:gd name="T18" fmla="*/ 90 w 261"/>
                <a:gd name="T19" fmla="*/ 0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704">
                  <a:moveTo>
                    <a:pt x="90" y="0"/>
                  </a:moveTo>
                  <a:cubicBezTo>
                    <a:pt x="92" y="0"/>
                    <a:pt x="95" y="0"/>
                    <a:pt x="97" y="0"/>
                  </a:cubicBezTo>
                  <a:cubicBezTo>
                    <a:pt x="163" y="0"/>
                    <a:pt x="163" y="0"/>
                    <a:pt x="163" y="0"/>
                  </a:cubicBezTo>
                  <a:cubicBezTo>
                    <a:pt x="217" y="0"/>
                    <a:pt x="261" y="57"/>
                    <a:pt x="261" y="127"/>
                  </a:cubicBezTo>
                  <a:cubicBezTo>
                    <a:pt x="261" y="577"/>
                    <a:pt x="261" y="577"/>
                    <a:pt x="261" y="577"/>
                  </a:cubicBezTo>
                  <a:cubicBezTo>
                    <a:pt x="261" y="647"/>
                    <a:pt x="217" y="704"/>
                    <a:pt x="163" y="704"/>
                  </a:cubicBezTo>
                  <a:cubicBezTo>
                    <a:pt x="97" y="704"/>
                    <a:pt x="97" y="704"/>
                    <a:pt x="97" y="704"/>
                  </a:cubicBezTo>
                  <a:cubicBezTo>
                    <a:pt x="43" y="704"/>
                    <a:pt x="0" y="647"/>
                    <a:pt x="0" y="577"/>
                  </a:cubicBezTo>
                  <a:cubicBezTo>
                    <a:pt x="0" y="283"/>
                    <a:pt x="0" y="283"/>
                    <a:pt x="0" y="283"/>
                  </a:cubicBezTo>
                  <a:cubicBezTo>
                    <a:pt x="23" y="232"/>
                    <a:pt x="75" y="32"/>
                    <a:pt x="90" y="0"/>
                  </a:cubicBezTo>
                  <a:close/>
                </a:path>
              </a:pathLst>
            </a:custGeom>
            <a:solidFill>
              <a:srgbClr val="57585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cs typeface="+mn-ea"/>
              </a:endParaRPr>
            </a:p>
          </p:txBody>
        </p:sp>
        <p:sp>
          <p:nvSpPr>
            <p:cNvPr id="62" name="Oval 135"/>
            <p:cNvSpPr>
              <a:spLocks noChangeArrowheads="1"/>
            </p:cNvSpPr>
            <p:nvPr/>
          </p:nvSpPr>
          <p:spPr bwMode="auto">
            <a:xfrm>
              <a:off x="9845675" y="1093788"/>
              <a:ext cx="989013" cy="990600"/>
            </a:xfrm>
            <a:prstGeom prst="ellipse">
              <a:avLst/>
            </a:prstGeom>
            <a:solidFill>
              <a:srgbClr val="ED7D3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100">
                <a:solidFill>
                  <a:srgbClr val="008DCA"/>
                </a:solidFill>
                <a:cs typeface="+mn-ea"/>
              </a:endParaRPr>
            </a:p>
          </p:txBody>
        </p:sp>
      </p:grpSp>
      <p:grpSp>
        <p:nvGrpSpPr>
          <p:cNvPr id="4" name="组合 1"/>
          <p:cNvGrpSpPr/>
          <p:nvPr/>
        </p:nvGrpSpPr>
        <p:grpSpPr>
          <a:xfrm>
            <a:off x="3555725" y="879235"/>
            <a:ext cx="1622252" cy="1424102"/>
            <a:chOff x="3228178" y="922494"/>
            <a:chExt cx="1622252" cy="1424102"/>
          </a:xfrm>
        </p:grpSpPr>
        <p:sp>
          <p:nvSpPr>
            <p:cNvPr id="63" name="Freeform 5"/>
            <p:cNvSpPr/>
            <p:nvPr/>
          </p:nvSpPr>
          <p:spPr bwMode="auto">
            <a:xfrm rot="10800000">
              <a:off x="3228178" y="922494"/>
              <a:ext cx="1606829" cy="142410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254000" dist="114300" dir="2700000" algn="tl" rotWithShape="0">
                <a:prstClr val="black">
                  <a:alpha val="32000"/>
                </a:prstClr>
              </a:outerShdw>
            </a:effectLst>
          </p:spPr>
          <p:txBody>
            <a:bodyPr vert="horz" wrap="square" lIns="68569" tIns="34285" rIns="68569" bIns="34285" numCol="1" anchor="t" anchorCtr="0" compatLnSpc="1"/>
            <a:lstStyle/>
            <a:p>
              <a:pPr>
                <a:defRPr/>
              </a:pPr>
              <a:endParaRPr lang="zh-CN" altLang="en-US" kern="0">
                <a:solidFill>
                  <a:prstClr val="black"/>
                </a:solidFill>
              </a:endParaRPr>
            </a:p>
          </p:txBody>
        </p:sp>
        <p:sp>
          <p:nvSpPr>
            <p:cNvPr id="64" name="矩形 63"/>
            <p:cNvSpPr/>
            <p:nvPr/>
          </p:nvSpPr>
          <p:spPr>
            <a:xfrm>
              <a:off x="3289110" y="1148687"/>
              <a:ext cx="1561320" cy="830997"/>
            </a:xfrm>
            <a:prstGeom prst="rect">
              <a:avLst/>
            </a:prstGeom>
          </p:spPr>
          <p:txBody>
            <a:bodyPr wrap="square" lIns="91426" tIns="45712" rIns="91426" bIns="45712">
              <a:spAutoFit/>
            </a:bodyPr>
            <a:lstStyle/>
            <a:p>
              <a:pPr algn="ctr"/>
              <a:r>
                <a:rPr lang="zh-CN" altLang="en-US" sz="2400" dirty="0">
                  <a:solidFill>
                    <a:schemeClr val="accent2"/>
                  </a:solidFill>
                  <a:latin typeface="黑体" panose="02010609060101010101" pitchFamily="49" charset="-122"/>
                  <a:ea typeface="黑体" panose="02010609060101010101" pitchFamily="49" charset="-122"/>
                  <a:cs typeface="+mn-ea"/>
                  <a:sym typeface="+mn-lt"/>
                </a:rPr>
                <a:t>每月</a:t>
              </a:r>
              <a:endParaRPr lang="en-US" altLang="zh-CN" sz="2400" dirty="0">
                <a:solidFill>
                  <a:schemeClr val="accent2"/>
                </a:solidFill>
                <a:latin typeface="黑体" panose="02010609060101010101" pitchFamily="49" charset="-122"/>
                <a:ea typeface="黑体" panose="02010609060101010101" pitchFamily="49" charset="-122"/>
                <a:cs typeface="+mn-ea"/>
                <a:sym typeface="+mn-lt"/>
              </a:endParaRPr>
            </a:p>
            <a:p>
              <a:pPr algn="ctr"/>
              <a:r>
                <a:rPr lang="zh-CN" altLang="en-US" sz="2400" dirty="0">
                  <a:solidFill>
                    <a:schemeClr val="accent2"/>
                  </a:solidFill>
                  <a:latin typeface="黑体" panose="02010609060101010101" pitchFamily="49" charset="-122"/>
                  <a:ea typeface="黑体" panose="02010609060101010101" pitchFamily="49" charset="-122"/>
                  <a:cs typeface="+mn-ea"/>
                  <a:sym typeface="+mn-lt"/>
                </a:rPr>
                <a:t>教育</a:t>
              </a:r>
              <a:endParaRPr lang="en-US" altLang="zh-CN" sz="2400" dirty="0">
                <a:solidFill>
                  <a:schemeClr val="accent2"/>
                </a:solidFill>
                <a:latin typeface="黑体" panose="02010609060101010101" pitchFamily="49" charset="-122"/>
                <a:ea typeface="黑体" panose="02010609060101010101" pitchFamily="49" charset="-122"/>
                <a:cs typeface="+mn-ea"/>
                <a:sym typeface="+mn-lt"/>
              </a:endParaRPr>
            </a:p>
          </p:txBody>
        </p:sp>
      </p:grpSp>
      <p:sp>
        <p:nvSpPr>
          <p:cNvPr id="9" name="AutoShape 2" descr="data:image/jpeg;base64,/9j/4AAQSkZJRgABAQEAAQABAAD/2wBDAAMCAgMCAgMDAwMEAwMEBQgFBQQEBQoHBwYIDAoMDAsKCwsNDhIQDQ4RDgsLEBYQERMUFRUVDA8XGBYUGBIUFRT/2wBDAQMEBAUEBQkFBQkUDQsNFBQUFBQUFBQUFBQUFBQUFBQUFBQUFBQUFBQUFBQUFBQUFBQUFBQUFBQUFBQUFBQUFBT/wAARCADcASUDASIAAhEBAxEB/8QAHgAAAAYDAQEAAAAAAAAAAAAAAAECBgcIAwUJBAr/xABCEAABAgUDAgQFAQUGBgICAwABAgMABAUGEQcSITFBCBNRYRQiMnGBkQkVI0KhFiRSYsHRFzNyseHwQ4I0U2Oiwv/EABoBAAIDAQEAAAAAAAAAAAAAAAAEAgMFAQb/xAAxEQACAgECBAIKAgMBAQAAAAABAgADEQQhEjFBUXHwEyIyYYGRobHB0ULhFCPxBTP/2gAMAwEAAhEDEQA/AOgicwtI2ngiEpB4yIybBnIGfWPPzTigO+efaF8jA7feEg9OOIyAehghBgK6wYAPI6CBuJ68QoJA5zzE5CDGR6+8ZEDIx0MIzzyf9YW3nofxBCK5B6cQsnPb+sIJ56YzChx2yBEoRaQO4hf2MIAB/HpB5OR7esSEJk4I6wpIz0MY0kmMieMdh6xISEyJziD6CEjHbiFDMShDH6wrGM9oTjnrxBn7frBCDPpzCu3EJB7YxA+/MShFE8QY/wDRCPT29YMmCGIodTBwkKzB574/SCRxAePtA6D/AEgZz04gnFpaQVrICR1JghD7ekKA594wMTTUxyhRJHYjBjOnPrACDuJ0wcQD144gbYI5HrBOQY4gY4gwMwMfiCEQR7nH3gdfaFEQRGYJ3MQRA+mFEcf+IIjmIzsQfYQIUQTAghG30xj9CIWjO7kYhIyoQsDnBOBCkuiwnmFDqISlQH3hYTkcHPtmJwisbjnoPtAxz059IPGBwYBGTyD7wSELqcEfn0hSf6/aDA444xCiOAQcQQgGQOIUMk/+jMDaPTMA8n0P3iUIof0gyCOcwOBg9YMJ6HAzBCLSQO4hXfjEIScde0KCsHpj0iciZlwSIMDuP6xq5+5aXSFLTOz7LGwZVvJyOMjpFTPEF4/9PbKTNM0+4k1VEqvy1SVKSpUxMudxuICUoHQkn9ekVPcBsu57DnLUqZ9zsO8tpP3RS6YoomZ5ltz/AAJVuV+gzCE3bS1pCviFDPAy0r/aOXtG8et56iVBRteRsKzacyrepV1VVS3nkA8/KgjBOOwz6Zia6b4ra5WEhuWvDSCmFCNznn1OfdAA6nJZSOvoTC7W3ocMAPPjGFpRhsTLui5aerpMbvYIP+0Kar0i6SA/09Qf9orNY9x6t36d1v3ZpFW1NjcpmQfmnVn7pHzJ++I3k1qHrLbLJ+KsmxLhWkkEUqvusrWoHBAS42cHr1Md9O4GW2Hn3yBqGcKd5YP97SpIT8QgE9jGNddkm05845x0CTmK5zesmv07MeRQ9EbdUcD55u5CoDPrsaxx357Qx7kR42E1B6eplsac/Cp3bKZLzxcUodsLcUnJ+5EXhrHGUwfPjKSqocOcS2r1z7VBLUq8Qf51jAH46xrl33LSb395n5NB6eUp1I5P5zHOnU/xkat6PuTCNTNFl2/UZ7ahuccW4ZJTvqFgrSsEDOxKs5B9YcdAdq2pVNptQrGsMjQaLU5b4sMWDTCSpvJGxUwoZSoEEFP1A9RCVr6is5fYee0crqqs9k5lzr48RNk6eUmYqNz3jSKFKsDK/Ncy6rrgIb5UsnB4SD0iHrZ8U9d8QTtVZ0aplJmvhkL+Fnb2nVyPx6wnI+HlUpK1pzgb1FIBPIin3iO0i090t1C0gv5bk/e+m87UjI1yUfeW7OuTDZDm1zfgkLbUklPGQgjvmLb2PYVCkrKbq2jdUpt12ipxcyzRUlLE9I5UpZaSFEZKScBJCFgAYKu9jFvRq59YnfGekiqpxsvLp8YqxNX9Wrvr0zQ1P0elXVKs+axQqtQnpFqbcCCXJdE0JhY8xKkkZxtKcqGdpAnPQfXCQ1mt6YKpZVFumlufC123JpWZqlTIJBbcGBlJ2kpWBhQwRFFtTvFbL3Bc7UjJLaoVYYKXv328N7jMwnBadABG7Ch82cZ5yOTmJLU8Z95WT4vqrqHOUOXnm6tJMydWoNFmiWZhISlAdZzjc4FpK0pVkgLUnPeOaVyck9O/USeoqwB+O87KdT2gA8cxFGlfih0/1cpjM1Raupp5QHnSc40pp6WWeqHEkfKoH1/GRzEqNPNvoC2lpcSrkKScgxoraj+yZnMjJ7QiyMwcFjjiBgxdIQiMQRyIVnt2guMGIQif5YB5EHj06wXb3ghEnPpmBB49oEGJKNsI47CFABJB6QEgnvCwOPb0MJ4l0NKc85hYb568wSU5OD/3hePbiJThh4OeMmDxyAciDA46HmDIJ/2juJGGEgc9PeDRz14EEjkkd4yBPXnBjsIWBj1EFsGcjrC+3SDSIIQu2ep7QaQVHA+b2EGAccgCOavjQ8cdVvmsVTTjS2oqkbelCqXrF0SqyFza+i2GFDo2OhWOVc4wOvdhuZNFLnAkieKnx7TVBuJ+w9JnpWdqkuopqty7A+zJEcFtlP0rcB4KjkA9ASIZ3hv8Zl4Um9bftq7Ks9c7NXqLMiXp9WHcOqCPMB7KQracD5VJKhgFIJpBItmiNrTTnFbjyVZB3H3iYPB3ZitWPELQ5yt1SXplv2olVcm56ZfbZQ48hWGGgpZAOV4JA6AK9oSyzvkHYR4qldeCN5frxdXS3b2kt7XoVrbXTKeuWkw24UblrWG0E46/MvIyM+mI5j6Paa0K9WFuOt/G1IoClOvs70qJHcDgEZznuYn/APaPeKC1L1sqS05sirt3E+udRM1SepqiuWShvJQyFjhaishRxkDYOeYgLwfVF9uq1CmuTbkukkLQAoBSTjnGTnngcCItW60NaDgk/SdqdTatZGRiT3/wOo0/btIkqpKUMyrKT5anKeG3jzkgqQAo47EnjmDpvhPlXZrNGqs9R5FY3fCytSdCDnjG1QUB+kS41UGZORbbcbmJp9SNyTL4CMf5lduYRbtdelamUvPqbaUvltKcAJGefv057xh/5Fq7BprGpD/GN2jaAytsVlibmRUapTGWShD82yw49Lr/AMRmZdLTqEjnqD16iHloJctL0K1wdt+4XqlPWjeDrMvSH6nNKmGqXUUrKCzlZJKHvMRhRPBTzkciVrcKa8hcoQJUzTZlvn4Cisbcj9YqbqnLOXnprbktOlYWms0+VUlk7ll7eoZznII2EkjnBi+m5uMM24i71hkKjadRa7clFs+U86rVGSpEukdZl1LQ/APJPsBEb1LxL2206W6TJ1CsHbvDwa+HZUn1CnMEj7JiHf7Pyq6dKVWoIE7MTEqy4p2ZWVKKlISScqJj0StnO1eiVCouLlaVTZdClLnp91MvLt9+VqITn2hp9fYx4alx9YomjrUZsOfpNDqTrhV9YrfuCza1QKCu26ghcs4lxlx9aQeEkFRwFJzuCwAQRkRV6n6fVvwy2+l9qQnq/Y8+8PNmVL2NpmBlClbRwlzCSAvhKtuDziHzS9QpOuXZNU+1Ldq+oVTacSpEvIu/DyLmDgqU+rny+nzJHPY94depOhmv2vVOkaPc1ak6JRHEFDNs2y0JeSYGRtbdcPKhx1JVzEVay0EXPt2/5LytdJBrUeMjLWc1DULQpmiUSVl5oLrLVzUmqeYUPsPBAbLSgMpUnYSMHBBIzmKfTeo01L1IoqlvtuTreUveS84z5vP82P8AvmHzoTqbJaM3Ddtq3jPzEnTJd1amW0sl/ZNtObFJCRwN6c5PT5RDgr3iGql+VRTen9kNOPIUUmrT8s24QMcEjAQjpn51GH0rsrPoyvEo5HOOfvlBdHHGpwx5jn9IyrHYuC962lm2rPVT5ArSmfmW0eaiXQo/M5vcICSAScZHviLd2/c+iOkE0Lc0+TN3/qTUUCXeqDLSKjPOKxhQ83aWpdHIBCM4xyTFeaLoZcl/PCbv27qhPNZ2t0yi4fz3wFnDSB9gqLb6BeHqg2FQqminSP7kVNshuZX5pcffTzhK3TycZJ2pCU5xkHAhe+6lQQp3935J5/CTSuw4LDA9/wChGnYshdVT8SenM1cdSpFJq9Sk6o1MW/Q/nWmTYQhbQmnfpcPmFeAACnZxkGOhlhy5lB5YJCCjkE55ij0pYH7o8aOl4lj5ElKWxPvpJ5U4vcpCgR0GPMSR9ovbajRadI6go6wUANajDt+TKLzhWEc3UCE44xC4T17xvzJhAYgYEAg9YMj8wQiDxBHAOYURnrBE+kQhCT0gQY57QIJKNwcq5GYyJAA9ISAMAnAJjIkAY9YVl0CRyCDxGUcdeR7wlCeevMZAM5/1iUhARmDxg+kBPv8A0hWM55xBCGgcg55hYGOvWCA9eYXwQRmJCczEkHGeYUkHbxGKZm2ZRsreWEJ9z1+3rGiqFVfnG1BsfDyiRlZWcEp7kn+Ud4rexU5yYUtIq8cd9VnTzwy3bUaD8SmqTRYpjbsokl1oTDoaUpOOc4JAxzlQjkFcOmN5aZKErdVsVq2JcS4mG0z8upptxJSCClz6VK5+nO7PGMx0H0vvipeLPxKz1ypnHTpPp86qWpLDqst1GqbdofI6K2AqUknOMoI5Jhs/tDb2rV03pYOl9AmZifTMpXVKrTGV7m1IS4kS6nR2IUlwjOOoPpFTPvwkRmtcHAnOyduJLsuQN6QhXzgK5Cff8x6JOpobpzS38hBUeoChg98fpEz+JLwnz+jWjshf9UnZeVfqtVRS5WkSaVFQUW3FrcdX0AAbACRkkqyTFbbVuVik1RLlTpwrMjsWlcmZhUuVKKCEKDieRtUQrHQ4weCYarrW5AyiVvYUfhMdcxXkIbLku2vz1jCnVjACeOQI1NCrM1Sr3pVTlQhIZfQ2XnDsaUT/ACuLPAyDzntCbTpZu2cWmdn/AIKWTwrykAbu/fgQ87w1KRc1BolhS0wxRLGpDpmiqSkkhDkz5RSX3OinnFYCSpSu4CQAIkqKpNeM951izAPnHaW4svVOnXBRWfNcTLPFP/IZIyonjGOnB79O8eD/AIqSMjWppbbi56eZPlolmG1OeaoHkfKCBj1+8VLtSsTdt0iRqNapk9J27NPgqEk2WTOM/wDyBh4gpCwD0Oeo7RbLTC8aNZ9sMNUCj1W5JFSFTFPbmZ1mXSyCSUhTgStxSvmG7GEkj3jzd+k9Ec8x56zbq1HGNhvJynNVatbWnj09O2zNqqsq0tx6ZlcLblm1Y8pW4dyo7Tj6cc9REG0Kek2KPppSKk083WapWTPsywRlyZDLK1Agf9SkgZxyfSJAZve8LqsmoUyrTFGpNAn2SJiRk2FKdcTwopcmFKKgTjHypT7Q0NPG6Xd3iqopp0vLytNtq22p5pgzHxIYcmG0qVtdP1K3P9e2wDqIorQYOeg/59ZJmK9OZjwuHVrUG5JacpdrWa9SpSgMIbmKncySkrUEgbWmxnd0zu3GM2mWgcxrTJIr99XjWrgkS+sfuZeGG2HUnapOxJITgADACT6xYSYd/eMqpqXSyt9SCWVOJKkBXYkCI9r86rR1moXDNXXI0mXmvLmHKXNMIbM06lJB2hJKkqXhIKkDqATFYffCjEjzGOsmXTrT+27BfWzR5CWpsssj+E0ggDAAAx1PT8xKiqvJUeWcqMw+lmSkkKmH3nSEpbbQNyln0AAJ+wiv1oaxzN2UmXRZ1h1a7Ks80jzphgKlaYyspBVmceSAtAOR8gJOOsNzVap09VtTdK1u1koNo0KaSWpqzLLd3Tcy3jJZde+Z5QPQgJAOcZjW0yMOnn4zLu3O5389pym8SNVo1Y191An7fmGZ+iTlamn5SaZXuaeQpxRC0EdUnOQYmrwcaMN39Lu1mozDyaS0+plEi0nCX1pAJJUeMDOOOYmTVKw/DXrloBeEjobbTdt37bm2rS8rPNuNz9Ql2gS+lsuOLLqdhUSkHIKAcd4R4O9VbaougkvUq9WKVRJSiqcZeDziGVghQ+ZKPqcUrck8AnP2h/XMTpwtW+4Er0a4tLPttmWfNmSFIkGJaQlm5BptIKUoAGB2EOChSL0vThL4CEJBU688nakAd8mKbam/tBv3g4prTy23phtKdgqlcHltHnnYyDkj3UR9orDqfrzqTfzM/Trku+emZJUqFmnyjhYllJyAEltOAoD3yeIxqtBY7ett95oPqAFzzlzrx12nJTxX2rWbFtSs6n0yhUKYk6u5a7ap3zC+7uIa2pICmsNBQyQTxwTmLxeHnWCga5WW1dFufFNyinHJR+UnmvKmJSYbIC2nUZO1Q479CI55eATxy1Wi3FQNOZvT5i5Z92UFNo01Q1syc0ENpU4ptfmrS0oK2hRIKCSCTuJEXE8Deit9aVSWpVcvduWpkxedwu1tigMupfXTypS9xcdQSlSlBSOE5xsBzzgbyadU4RyImPZZxZ7Sz8AnnrB9oKG4vEkc+sDOIMgQQ5jhhEq6wlXXjpC1dITj3iMInBgQolI7ZgQTuY308/b0MZEj8RjT19QIyjAxmFBLjFIHXpiFjHEEOo6Y94yAc8/pEhIwwkH2EKxyB2gIwRjpFcvFJ4k6tpfcdpWNYlBN3X7can3Gae3NoZSy00nKlOKPTPJHThJ5iR2Ekq8RxLDTdRlqekF90JJGQjqo/YQxr21loVm01ybqVWkaKwnPzzryQtXslOeSfQZMVtodgeJfVgImLyum3dLba3qE3J0pozNQLPfLyspSfQhXHXETNblvWVpsxJMWrSHbsuB7hdYqAVNvqUkfWt1Qzn0SnAhGyx+4A+vnwjCVp7yY35PVi99TFIVYFiz04wtJxX7kJp0kPQp3AuOD/pRj3iv/AI7qVd2mPh4mqpfV9TlYuOvTyaXT6PQCZKmSqlZWtR/+R7a2gpwogErzt4i69sXHelYfYdnaO03KLUSpTwLCgngd1EjHPbmKG+L/AF0p2qeslVsS77QmKpatj1NpuVbZmFIljOOtpC5moBA81TLaFLUlDOCrBST80SoVNnbPxnWL54Vx8JKfhYlrZsqw7R09pz80Z5lkLn1yMm/MMomXB5jhfdbQUIJJ+lRGAAOBEbT9tUOyPFffV6V+oCQt2ZnG5anVJ174mSz5aEqU5Mo3NtEqzhC1JI6YiQpW99J3qXSJCQevTUUolsy1FkvModBW0nokSwLbWzoNp3qVk7t3MQNr7qzXmLZqtKlrStXTi162y3JzNJt+XSmZnkEKCUPOISCsJK+AlIBIEKstZJBbLNz7xpOPmFwBLb+NTw6zGt/hoEnQJWVqFzUgiqU3jzRMJKD5jTa0qA+dBG1XIyE9M5HJJPh6rKJSVm5mWniy4FNzErLMhdQkXU9UuypIWQD3HY5xHYzwE2tcWm/hQtKmXmibpk/LfEzDjdXdwqVYW6pTSDuPyJCNp2n6ckcdI9WruqWh1MlDVbqNHfb6onpoIbbcxn/lrX8zvI/+JKuY1CzVALUR+4gmHJ41zOM9R0amUqlmaDIXTW/M+Vcs5RH2Du9jtIIiZdL/AAXV2Rpzd16oyT9BsqQSZpVLeUW35jbzhQ+rbjk4GSM9OsWbvjxjXre8sXtGLMnXqcVGUYr77eJdb55OC/ypCUDO4IT1JzxzBeoOkN9zFo1+7tU9WpmZnkJSk06QfVh4LSsqT5iscApAISkjBMLNqHPqFgD8z8sbRpahniC5+3n4zaX74pKHrlLUnSTTqSoFrWwh1tArNxSzKS4nBK0IYXkfMogA5CuMDGYiXULRe6NE7mFOdqDskl5kzUhUaQh2ZpMygK+ZLrZHmS5GRkYWB15HzRXy06I3X6rLSbmAh4/MsnASACT/ANov34M9MpPxXz8zalwXFWJa3LEl2mnJCnp8pc824tWxpU1nclICVJUkAKI6HHRhqvRMK03HXP3z/UrWziQu+3bEhC4qvqLZtqprdYkHZqgzLaUKqlKdL8qyVjCQtSPlG4fSsEpUOAcggajw631I2pOVmal0OTVQnCzJ0+nyqFvTLiQpSlJQ2jKjlaxxjqI7IXG9pN4ZtLFU6ekaRbVoKQplujtyyV/HEpAKEs4Kn1qATknJOAVHvHODWPxQXRclwC3NJ7aldMqVPOCUlZS2qe21WJ9B4Sh15pO5Of8AA2RjOCpUVvXSqmvlmdrtudg/PHeSXUL3uGzZFl2+7mpukktMNBRlJpf7xuJaMdG5BvIZJHRTx49IjC5PGLpZY8xLKsfS5297kJKEXRqHMmcmnFHotMuncBz0Snb6YiZvD1+zCVPLTcer89MJcmv439n6fMkPLzyfi5n6iT/hQfurPEWvdtXRTwp0FFUlLZoVrjcGZdUpJpcnZlw9ENkguuLJ7AkxyrT11DjIwPfIWXPYeEHJ905NXXqt4pPExU1U9pF51SSV/wAqmUKlvSUm2jpja2lKcY4+cn7w6dN/2dGsgmBWLqpdvWtTSjzXRcdZ+HU5kcBXkblp9TkiLca4+Nq+5abdpNKpytOmndolxUmEzdXmkq/wSwJDJI6BYJ5HAiGqd4ctUtcKiir3QufZlXVZE7dj65ubx6olgQ2j2BAEcs1qAcKCTr0z7M5xIWnfD1U7Ar6pqX1f0/afYVvalafU5qdW0rnoppgqHpk9jzEZ3Z4cros1mZraaUxcdAddAaqdGcE0lC1AHBaH8VHOfqQIv1MeEGxrJWy9U596tLbGXGqxPok5Yn18tOAB3xGws++7M0iqMz+5LfoU6+8tKx+6qSHUy+0YwmZc2jB68K6wkuuKty8Y2dMHXY5nMNqsKSOpUEnbgcYHoRGxQ23ONukoSpxTfl7yOQnOQIuH4s2bM1fbNXasWm2xdS0Et16Sq8uwX1DkImJZvehZPQKJSr/N2iA5TQC46RpZN3jNyC31zAaNNbo8yxN70+YpDwmGwsOtEDCkkJUDgg4yIdF1dgyhxKfR2Ls4jS8M6DbfiNs1U055CGphW58qKQMtK5B45yePeO9ti1Rur0JqYacS6gpSN4OcnaM89+0cE9NZSt1zWqzpGjrbkbibmFhHxbJUlDiAVbVoIzyEkYxHcnRGpuTFtfCzoaRU0YcfDIw2olIBKfbIP6iJcZ/ykJPMfYxd0ApOOh/UkQ8CC6mDPIgsGNIzOEKE8++IVBZxxHJKJI5OILb+sKPI6wRGY5iET0gQWPzAiMJoUqGcevvGVOemcxhCfTrGVI/I9IVlxmQDP2hWRnrCUgjOenWFp9sYiQnItBTnPIz2jm145Jaqu+My1HKOlyUqVNpLVXl5tHzBbSFqD7ah0xtGeeuSO4jpMlJUQOgjkzdet7NJ/aIXlUbwqr4pchMTtFlA7lSJVlO3y0pA7FST07mK7QSpx0BP0/uX0EBt/cPrLweH/V6V1fs2URcNNS23/DStiYUcy7q2wrGeu3kjnoQR9p6plJkLTkn/AIcuMyv1KStZWlH2HYRWW0a1bNxU6aqlEnGZxNQ2F1curAUUp2pSU/ynb1ES3ZF+vUhTFNrKy5JLG1qcPPkHslf+Xp83bvx0zNPqEDcLjB6Ht7o1fSxGV+UeNRu2lzUo8xL1NxuYdQQ27KteYtBPcAjGfvFR9cfA7dV31x+/dPblaZu2ebDVTkriQUNVBA+lZWncULAwBkYwPYRZ29NXLO0zoz1Vmy5MNJV5ZFHkzMqUvGQkqQNqc/5lCKeav/tCKvOh6StlCaEwpWzZIpTOVJST03OZ8hjOR0KlCHWZQcucnsP+4lVSP/AYHc+cxl1vSfVXSemOLvCvWdbiHGwQ3+8nHXsJx8yWktZORnngcRBFG16lLR1WZuOTov8Ab25JIK/dTTyXHWZeYPAe8pOAopBVgc8nJ6Rsauie1Mqjz9WE3Jy7pPxTTU0ubm5kdcuvrOOv8oGBxxDss6yDS2W2KRTEUiUJ/jTaUKU5jbj6uv8AQxl+krrbixv56zW4LHXhJ8+EaV76heILxAzbkvd1UFBo8yktqZmwGmkIJGdrI6K9DjPPXmJM040Nshp9mpVSXntSbjKAHKjXXFONpAHCUIVkADHAOYdaNHEyBdnX5lyqKd+dlTxJXsAzg9s9R9okejUqVk5b4ppPw7ISVOJUeePb07RTbrHfZdh7v3zgtFa4zvBL0eeCg2ryZBgteQhqRSEkNkYKM44TjPAAhoa9aV0iY0Vv2rSkuifrxp7nkMzLhUZSXSApx7J4KlYwCAOw65h13DcrrEihfxDUiHU4QFn5znPT8dPtFZPETrx8RpnVraXWGkLqKUyziUnK1NlaSenb5RkxVpgzWLjvJ2eqh3kMeHvRal1+kJu6vVVcjS5Mg+UlIUl9e4/KT1SAMEntkRIHhb15uTS64NW5C0XUU+fr0+nM/wCWHm5VtDjoCkA8BXzkJUQoc9O8ajQChmV06qTcxNgInk+UqW+rjkEDPGcK9YZGi083atZuCnzKnWlKnG0kJHzHYpeQrjp7CNt7Wc24OSMY+cRFSqKgRsc5+Ul64JSqVmbRV67U5u5a7OOBmXZmnlzE1NPrVtQ03kn6lY44xgx0M8IfhKY0SkP7VXSW6tqTUmQJiYOFN0xsjPw7HpjOFL6qI446xJ4C9H5TUOuv6u1aTJptLmXZG1mHOQpYG2YnVDurJ2J9MK7gRZ3XPW2l6V0hSHFl2oTH8JiWb+t5wg7W0+nTJV2AMSpRdOnprecovsNz+hp5T06i6xsW5VGrcoLTdYuqZR5nkF3y5eRZ7zM070aaHPJ5URhIJ6VfrOs9NcuOqM2W0b91WDi2V3fUGAabR2in5zJoJISEDgD6lY3LURgGGr5vevajXbNWnQXnGHbmcZmqzMMMgKUlAwkfL0aQAQ2gnKiCpRPSJrtiiSdkWbTKVaVOMv5k0lBbb/51TJOfLbcx8oSPnKjkZCirokRn26xnOTz6RqvSrWN56rPRpnoBQmrgrk+m4rtmCtT1XWyHZ+dfWokhCPqHPA6dOcZxHvrFw3zd0qusVycOnlngBSZdtW6ozCSOApXRBP8AhSN0e6Wtu39Ipedv++X2KndK0pQp5LeUMdksyyO6j3X9ROTwIYtx6k0al0z+3+p04miyTKs0ukrXnyRjIw2OXHVDvjj2EJEscL1PaXgLni6d/wBRyUOxUVGXdMlTGaDKOpO2amGhN1R7PRalLB8sn8kZ7RH1z2xpHpROonrvq0nMzaCS7Lzjy5ybUf5RtycfkCNPa9W1k8Y1fVIWaw9prp8Rueq7x/vrjRHBJ/lKh0SBnv05i1uk3gS0i0tlG3nbebu+uK+Z+r3J/fHXF9yELyhH4Tn3MP06B39o4itusFfKUDvLxiaXeZOUy07KbYfCtiJ6oS6G0Z/6AFHGeckiNw94hNbaBaaLko1H0+qNvMsoxJyNKl5tS0AgHGxRVkZyRkcZOI6Mah+GDSjVVxhy6LCotSeYl/hWZhMv5DrbXZCVtlJAHb07Rz/1L8N2rngWuysXhonWJipWT5hmZihTX94CmRyUvsnh4JTkb04cAGfUxp/4ddJDKceO/wDyJjVtaCrDMh5HjFt6/wCozy760jtyVm5txL7lz2q05T6nJuoTtQ82rKwCngEYIUPqBi23gg8U1OvRt2mzky6/VaTlp9x5RKpiWWo7XkjGeMDKexGMkYMU21ltm3fErZdxa1aeyDdCrdM2O3bZzSwUy4UMGdlsAZbJPPHGDkAg5b+lyJ+27Sp2rdiuPlu23W5C8qPLuZcl0LO1ubSD1YeHH+R1ChwlSYlZSHHGmzL9x+51LMeo/smd3W3EvNocbUFoWApKknIIPQiFesRroDe7d62JKuIUFpZbbLTiVZC2Vp3IVn7ZH4ESUTmG6bRbWG7xCxDU5U9IUERntB44gEZi2RiT7QIMgQR4GIIRECBAiEJoUpzjrGQDpzmEg+gwIWM5heWxSSARn9YyJ/r6QjA4/wDRC0/0ghFBXPHURxM8dthvyXi+vim7VNCbUmqSTgwnHnBKyonuNyl/pHbIcdsfeOX37SpTVD8X+ms6htpRqFCRLzKTyVpMw8j5h9jx9o6cr6w54P2z+JNME8J5HH3kbeEHXuR0zr71kXZKolZycf2tVp6ZKWnMHATyMDPPzdzHRamyyHqYy8khbTrZKSCShxPTIJGFfcRzsnqNYty0GekajRWqtJFP8NyWe8iYl3M8uMuEK5xkFJG08Z6RqtPtebw8G91UObotxvXvprVVKamKLU8nY0haQ63tJKW3kpUNriDtUCMjHAyRXXqmyvqsenT4fqaj8dK77gdf3Pb4ibgrVWuWepFWTMOtSM2tDDL8244020T8iEAq2JSAf5EjtnpGoti2Z56dlpd+W89LTaXTTwfLBQcAFOOvrDstJql6n12QrL0gKlJVFW9LjgKVDk/KeflIIx0I4ieFWjb9rUuR85bTM4hf91U5gvOJHIbyeSBnHHaEXYoAh5x9VHtRvae0uRpYkVmXal0K+Zp5zhRSeqT6nPAPtElU2iyVIqimyhwNuAFoLGU5KskDHbENuZ1Hsim22ibr0/IU9CWwHfiXdqUFPTHG4+wAJ56RBWpPjypMjNJk7Npa6s0zj+/ziCwzkDBKEEFZHoVY6dIrTT23H1Fz9pyy5E9s4luJ8zrkyhgsrZaQspDyEgBvpjPtDM1E100/07aqrVy3NIys8w24hmmyGZmcmVAD5NqOG1buDvKQOvOI536meJO/tWX3WqjWpiXprvH7tlFlDITnIyBycepiOvgFMLCn0KWtzKic5KvUn/zGrV/5mMG5vgJnPrM//MfGTHqb4qbt1Op9Oocm0zQJBibVNlMsoqemHlJ2BTjh7JTkJSBgBSuucwybrs5il2n+91Tb81UnFJUoLKdiQc8AD3xGqtihPu1PLjSF+UUnY8MBST3GPSHZqJUPMpzcihtA8xW7CD7c/wCnEPHhqsWuoYHWUgFq2ezc9Jda+fDTTdGtNtH70t68Z+Zk7uqtFlJ2m1ZLa2Uom2wt1SHUJSpISArHBwO+RzSe5aqiW1AvSXkkuTDz028mQmEkJUCpwbFnHHzIznHdRizWqviLtPUrwSaQadS00+q7aM9KuVBKGVpRKNSyHW95cIAKlgpICSfxESeEOjWfdHispf8AbdKZm2UuTE27LPy630PuJQfKQ4lIJ2biFHIx8uD1jvBWpYgY23+YkA9nAOI532nYPT1ul6DeGyhSZQZdi2aAyh9pxBbWXg0FLyCBypwqPvmKbXNf0rqZZlc1YrrTjcml5bFBl3CSUMowHF4HVbru1APYI94lfx3zZs/SGmWjb009LM3TPsUmTaVNOOeUtxXIQFkkICAcAHA3dBEdyNnyrV76daestefRrbl26pUJcgFKlJyGG1DoQVhSz64EZWutLEBunnMb0aBQX7z06BaL1qSXKVuovuUy6Kwr4udWno22cbWkEHgJRgROk9TKTpVIz9x1mdCW2GFJRMPY/u8vnJwAOVLVycAE/KO0Z7X1Slpu9XLacprUq+gFYW4oklA7jHGYrj4yNQpC87xmLWbqMxLW5bEuZytuMqwlyYONjZOMEIBBPYE+ohFVVhnOTGSWdwCMCRxq94jJWcQ7fVfS6KbJr2W9Ql8fFL6Ba89/5iewx+df4d9F7o8Td8SVz3iEVqplPnpYm/8A8GiS2Rhfk9FOKP0oPUjKsgExEWkVqVfxS6zsT6ZNU1blIcbk6bJu8JcWThAUPUn+Is9BgDpHZjSPSik6QWmxRqagOvk+ZOTykgOTL2OVKx2HRI7D8xr06UqeAc/5Ht7h+YndqAFz0/iPyfxNraVpS1jW5JUijy6EyzCgCXlkLWCfncUoD5lnr6H2EOKCz7wRJJxG2qhBwjlMUkscmB1aW21LWoIQkFRUegA6mGsHEV7znVn+CtXyBXVIHQ+x7x5K5WlVyYVJyhPwTZ/iOo6On0H+Uf1+0ZpAFtBbCcNq+XOO/wB4zbbhY3COQjSIUGTznMi57bl9Gv2gNqtWtRW2pC790jUqC0jbLzrT7jjEztTnaEkDzMdAU5EQ3ctCnvA34qajTX5dyqWNPhyUmpJ76KpQ5nKVtq/zpTnB7ONA9I6B3VplNV/xHyl2t0xDqbdsupqkZ5zB+GqKJkLYUgZ+op3f/UqHeIW8bkrSfEf4WrW1Xt2WS+/IMtzjoQP4suw4Al9peP8A9boSPbCvWIVXEBSd87GXugJIHjNh+ze1VkbfvOvWE9V/jaciZVLUabcVw8ypRUwPYkJIH/UBHRw/1j5/9DrsnLNv2kTMm+tpfylCW0hRUttYcRgHA6pA9o7/ALTnmNpc4G8BWPTPMM0DhZk+Pz/uVajBCv8AD5f1BAg8c4gobisLgwk9IVjiARBCIP2MCDx7wIhCaJA/SMiADCRx7GFpHuIXlsP6SfSMiQDz0MYwCc4GTCkjacxIQi8g/aOSf7Seuqc8bFvoSQoU2gyyEp67SovL6evzgx1sGR6Rx9/aIUJyV8cynXHD5c/TJJ9BJ+nDSkbR6DLZ/WA8jnsftJp7Q8R94zrebeat2dUjaCoK3Dng/wCkRRqhUVs29TJRKCPOVMLWFAkDlIBSfx/SJBm7o8ikzUkQtMwCdpSrhQxjafvEfarSz6pG3y6CGENFClgcJKsdRGVpR/uBbv8Aia+oP+ohfO8srR740v0w8NlhvSt3InNS5iSS69blKaM4FqUolCHCPlYXt2Z5JyT8veI01l8Rt0sy0zSJ6y00Y1KSQx8TWkee80AVK81gDCW1/OMKGSB94i3RWwZe8LnCpqYcYp8itKnFSp2uPc5wFdR9xzDr8W9PolPvOjSdBZMtukG1TUmnO0OdEucn6lIAye+Id9FR/khMZO5Pu6xLju9AWztIcn6pN1ibU9MPOzTh5K3nVLOT1PJ6mNjb9qvV1XyOISnIAJ6den+semxrYZryPNeWtKW1lCkpPJOIeiWG6WtLUmz5SUn5kpGMnrDF14Q+jTmJVVSX9d+USNNk05hCid+36sn6vzCa1QEyjCJ+U/iusJIcYTy3t6lX4OOOsPy1rLqd0uIdeWpMssZVz1/WHLXrRdpMsZGRlFFS0p3urR169PaMc6lg3rHM1hp1I2GJADFReemlyVHcUWnRuU44rO0cA47/AIj21q1GJSSYcEwt6ZS4GnC4rKiSDyOenAh9v0FmlTSkBAcqChhS0JCUpH47RoazL7J+TklBYSSHlnb8juOw9fWGRfxMODb8xc04B4t5sdHrBnr/AKJVW5eosSKKcU+Y2+0oh3cVD6knIwUjtjmHH4M2Xad4mrVqD7aVSEzPv0jBWApL70o6WTtPJG7H5GI2vhom6fbM7f0xUlOIk2JHzitLKnSjK8A7QD6/948Wm9C+C0cvy9JDz27jtCt02syEw3jq2cKCvslW7j0gFnrup5HA+ciU9RD1GfpLpeKa5xfOrHhlpm7eZ6tzU8sJPIDLbTfOfQ7ocGhSv7RamXzXCRMqmqk62leOEMsENIH2ylf9YY9Zr8hd3jN0fqEqllVMVY79XkwlO5BefC3FqHocd+2IkzwqiUpWk0xcTqAVOOvOvOZyolUwskfqRGbfligPPG/zMuTCq2B4TPMyUhY09eOp0+4XG5OUdMpLOAYcdA+QA+pVtTj3iiPiNcrj9p0O1W/LTVbpqpmKjMhe5U26P5eOQgKd+yse0W28SsxLuUWjW8maUEztUQX05P0+Z5hGPQBPEVdXU6bdPink5p1RNKkBsZQo5SlwI+Y/hShFWnbgbjH8cn4xhxxJv1wPhL1eBnQuQsmz6VPoZbEtTmVSsspKR/GmDw/ME9zkkD/qPoItoB7Q3NN6MzQbCoUkygNoRKIWRt2/Msb1HHrlRhxqwkFSiEgcknoI9Rp04KwTzO58TPO3Px2HHIbDwg5ziGPd1zrnHVUqmryOkxMIPQd0JP8A3MKua6VzKHJWRWUNYwt4Egq9h6CNPbslsRuHze/T9IR1Gq4z6Ko+JltVXCONpuaXIplJZDaEjGOSBG5lhsZS0pISMn85hEowEgFQ57x6AAuYaRjJUoDJ+8SrThG0izZMhWrVRFBrlxzvxKlSVNLko+yg7itt/KOR3KVFBH2iEPCHbspUfApfFs1Y+W9T2rgpFQQoDdLuIUtRT9xlJ/SJBo6mbomblaLqlTE5XFeckqypLTa1KTnjJytaR/8AX2iOdPLllzpj4ya1ITZNCFWqDcu4hHyB/wCCQ2+pI75XjP6wnpTxEqOWcx65cAd/+Tn7pHSWJ64qQVp2K8xKCh05CQR/2MdtfD7ccxd2iNk1ecJVNzFMaDqickqRlGT7/LHIHw/2W3cN4USWcO6Udm2kOqSjckpSkqUfsAk/rHWPwpusnQm3mGPlalXJuWSAMABMy7j+mIY01mdQw907q1xSp98lmBB9DA7RrzIieIKB0zxAIghCx7QIBGYEcxCaNPJ5jLgYAjEnrk/rGYHI4hQS2AHjOIUnkdftCeAcnr2hfb3jsIAMnmOZX7U63WpDxC6SV1KRvqNPdlFhPU+U8SM/h7+kdOASTHPD9r/TlM0jSOttlTb8tUZ2UDif5QttpQ/OUmJkZ28ftJKcNmU8uVLMpctP+M88y3npQ4QkJBTuAOD6479ORDY1huWi1aQek5KWeKmDliZLg2jB5BHU5HEYxc9blXKfMTzayw0tKkvKRuLeDwFA8H15jRVy236k4HZHd5U9OPIlgfp8tKvk/XMIU1hGVnPKallhdSqjnHr4faxSrdbQ7OOAb1b1BZA5x09oZOtlzs3ZqPP1iSbDTZUnaBknCQAD/SH9b9oCh0j4eZlMOPKQwlx9P0EjnHuMqwfSI+um2TJXKuTQ8H05O1ZdC9wHbjOInSyHUNZIWq4pVMTy2PVnKXPVCTSfmf2utkJ4z3P6EH8RM+n9rmqunz21PvOA4T1z+Yii2aOaVWWJiaH8CSmhKzS8Z2tufKlXrgEj9Ithaloz9ozCJGaV5CXAF/wxkj2KoW17gHK9Zdo1OMN0j8siyJejIadeWMJGUtEZP2xGm1evxNNkZqSTTghzGxJcGCB2xD4pa0SculyXJddIwT23e0eqftOmXa2H6rLpmphKNrecgJ9D/wCYwgd8mako9OVGemZhRlmVYV2Ayr759I001O1A3BKfEtuPeW2oBIH0gck/n/SJG1Xec0+q05S/LlmJgLUNrRySnPB5OcHIiE5y4Jyn1Nue8wtzLS8nnOUn/wARu6dS4yBMy5gpwTJM0umahVb4rNs0iYqazXaf5RkqQyhb06pPKWyVfQgZKlHPRJHeJj8Ar9Oau3UWwq4pDiLjpkxItMzCCofEFtxCTt56byD6cekVct6/Z/TO97dvO3Xkpn6atEywHclCykkKbWAQShQ4I7g4i4qEfBUyn+KLS+iF+XlZp41GhTqkqLwKf7xlLRBSWnFFSVHBUE7sAcFiysqARyOPmO8VVg2QeYz8j2mr8J7lVrur+n9OcZUqoWlIVG3p5pwgLQhK14Az1278YHYRaXw1ISxoZcNOnkqQJCcmHFIxz5bTpWcA+6FDHtFRP+LEnpl4qmdR7bU3Ureu0Nz5DAygTRbT8U1jsokrPqd3tFj6ZqRT6xTb+/s6vd5q5oPtMAZ+cmZZI9EuIUUg9zu9Iy9TlWDdD+f72jlY4l4fD6f1Nh4khLTlHtyptttqblqukKUOdoXuSBn0+dPboYo9o/OJrPiwkLZqDyG5Gq1b4RT6j8zYW6kq590ggHtkRbq2K7L31pvWKFUapLGdp88wwhpwjc622ptbDoB672dhz65GIpRckovSHxUSL1ZJaYkKoy7MLUMEMqO0q/CTmO6JQxdGG+DO3sVVSD1ne2aflaRK7nVplpZoBCdxwABwAIZFfuR6qktsq8qUGPlB5X9/9orpb1IqVw24qbptdm6gmTmUpfkFOqJlkK+l4Akgtqx9Q6EEHpE2U6lTkvJtpdw6kJGeYYs1llw4QuBEF06VHJbJno/dU5MuFsISEZBSpP8AMPv7f6Q4KZIuSiEtr2gDunjMYpB9xptKc5QOBngiNg0VOgK28E4iVVajcc5W7E7T2hxKE9RGouS55e1qa7PzB3LCdkuyn6nXTwhKR9zknsATHoqU/J0aTempt3ymGk7nFHkJH+57DvEbzhXcNUVcdWZVKMstFEjJTR2/DN8lTjhzgKV1PoMCLbrigwOcjVXxnJ5SFtXbxk/D3oncd2Puo/ebDJblyogLfnnspbA9QFErPoEmNHZ2mD2mv7Mat06sN/AVq4ae/WJ0vDDhW8tLoK8/zeUhA+8SN/wGp3iXuS17guB34jTyjvfvCm0dP01d/PE0/kf8nAwhv+cKKjgKAO48c9XnHdNDZtDpKqzcNyJElJSbSeGWs7nXVHolIQgjPqQBENOnotOW6+ft+Zc7ektCygmhFHnmLEql3Sky7ItSlQapcrMo/wDmfcSVOpGePlaQc+gUPWOmfhKo03R/D9aontxmZxD0+dwwdrry1o//AKlJ/MVKY8PdRTL6TaRsLbZekab+8KuuXJSEVCcJXMOKT0JaZTtB9MDvHQum05mkU6UkJVHlysqyhhpA/lQhISkfoBF2krHpWcdNvjO6u3irVO+/w5TPAgcYgt0a0y4WMdoLPPSD6cwWRBCAYgQROYEQhNKMnj+sKT164ghx+sHnAHELy2LSRCgOuYJKe54MGnk9ekdnDEzM0mUSCQTnoBFAv2v9xyrGnGnlGUwtc27WFzyXsja2hLRSUnvlRUO38pjoESkIJVgJHJJ7Ry8/a11Nmq1e1nJVanmGSllSx9KF/OcY9f8AQCIlsOB3MtRcgnsJW+SRMiiB+dYS0lxkKB28K7JA4/rHhnKs1ISsjuAbcS6UMslRBWe+B369YcNOlZuYobaFLKkoSPlA4Sn7RparSTPyrTTcu4Vt58kLBVheflOccDI6iMcMC+83MELtM123zMpqUptUJ34Jpvzpd1JO4Z4QOMZx3huTDcjV7klpqmMBcu8pW9ptgpUhfHCscEfbiFVB5uZmnpiZ89x14hAU2rGAnGBjGOpMSZp7YjhpYWloJdcO7cScj8xazLSmcbyAVrW3O0YdxUR+UuGQlN4ZYrjaqU8pwFKErX/y1EnuFbSD/liWLZ1OqdaVS5ufmVKdRLiXn2nAElpxHyLB/IJ/MaPXa2EStiKnWUuompN5lxpYQcpUFDkn05PPtDEplLnNTJ2b/c1Nq1XnZ5wPTa23vh6eVkDcpRwO/XmOKBdSC3Tr587QJNNhx1lkXtcrLt9vDVQerdYV8rNNpKfNdKuMb1HCEJ9STxzEV3P4gtQ7wMyzSqlT7OpxJQBJuCcnnfRKdoJz2ykD7w9bI8KKUScs1ddY81lIz+6qWn4aWA6/M4MKcP3iwVr21RbApwZtmmSdIKEhKDLtgKJ914yfv1hQ2UUH1BxH3+fwZZw22e0cD3ShlTtENaVKvacqc3Vrl/f6abOyk6C75TflkpLqlDIO/aNoOMHBHENi5DJsW222GvPmQogKWnChn/SJ11oteo209d9AbbcdTdjSa1JoQnOJphe973JIG78+0Vrm6i1XKi2xLPiSbcSpS1TCumElXJ9SRj9I16SbgG7b/DzmI2gVZXvG+5KkNANnasKz14+0e+lXTWrfRMy1MrM1Tpecx8Wy0+ptpwj/ABJScHHuI8Ym3phKmEbSnOCpIwTz2Me+VkGmN58lbzox/DbG5R9yrt+I08jGGmcBk5WZ03DUES0s1JzLrTMrNCcQwTwH8YDiPSJgsHWBi3Lgp9ySR8qbcSmn12nTLwbbfbWrCHEeyVgEkA7fl4wTmGdrpWUMhDCVDPP1Y9D7xhlnHZSooebQ2+Uk7kuo3JKSClQIPYgn/vC7VpaMGXJY9ZyJd3QW5v7EeJkS1zSjKJdLIkMzKUn+EpZMu8O2W8oSFpz8oHPMe/8Aac6XplZm19RZBsLXNpcp86U4wvakKQrI68FQ/wDqIhG3dWJW7bGpNGuaTTJVq3FJFBuFvK1hgDmTmM53owPlUc4IA4HMW20kbtfxNeG+4tMJeYlJG/WiqoU5l6ZUqWnHEA7C0kkhOUlaFJSM4O7HBAyK1eq8Ht5+sesZXrz58iNTwea2qZo9u2/dtWbt6ovMJkqJerTyRL1CXI+WTmtw2ee3tCQHNpUkAEKKQqLqzmqclZTiZW5ZmmyDKUgoqTTahkeq20k/qI5i+EOqMSt817Rm+ack02ruOSYk55gLck51OQMNq4UeCCknkgAEFWYsVL+D+8bHmwi272XQ1uKW1IMVbdUaJPSyh8ob35W2rGDsySCOPWJXDhckHH238OWZBOFlAb+/Il3qTe1GqbSZiQrNMn5dxCXG1MqUkqSe+CI9cxW5+clT+65Xz1DqvaUNITnklxWB07YisduWn4nLLo77MhRrKWwlKQz+7a642kYySW0vML2hX+DOBziG3VKV4q7yUyLqu217SkZZzd8yviT6pVsQhKSodQVHqI6Syr65x577n6SkIGb1d5Y+/r5tLTWiLr161+VZlGPnbXNrCWUr/wD40fU6v04PsIg6Rnrv8X9YlmBb8/aWiWS7PTFTUWJ+40j6GUNg7m5dRwVEnKgMZ5xHr0l8LVBuO+Zm4b1q0/qddEipIlp+trSthlBGQWpcfIjnPJz7RbxMnT7ap7k7PTDEpKSyN7r76w2y0kdyTgAD3iVFfpd15d/1/c5Y3otusyW3TU0ilMtbEMJQgJSgAJS02kYSkdgABEEUi5KfqBqtXb4RMIVQ6O0KLTpveFNvbCS84jHGCtRSCOTxEa62+I2f1VnZm1rUcmKdaaz8K46hpQn6+tXRmWR1S0rpk4KueiYlXwy+HNzTShmoXEAajMuJmZaitulcrShjgBOdqnj/ADLAxngdMm1z6cimrkvM9JxU9Aptt5nkOscGjmm0zK3LW77raZlNWqx2yzE3gLYZ4BUUDhBUEoAR1SlIB5JiXcevSFEn7wnHOI0qqhUvCIi9hsbiMB6wRGDCvxiEkRaZGJOILoIV/LCc9YiYQiOfWBAPPSBEYTTA9j0hYUfSMaeSOcwtHWF5bMhOMGPNNTyZRaQUKUSM9cCPQOR1hrXzVXJOj1N1iYalXZWUdcRMPZ2MrCCQpWOcDgnHPBiFjcC5k1HEcSG9dPF9QbAmJqg0Py7kuuXfDL9OQtTbMqOFLLru0jIHG1OTk84wY5v+OLWac1XrNFylcjTGnSv4B0pLjT2MEkj6k+hHH2MOtFNVKyjhcdEwt5SnXJtBUfOUSSpwEgH5jk/MM88xWzVuqylUrAAcJmJT5ClXIIzzg/pCemY3Xhj0mlbUtNWBzMnK0JhxbTbDrRWAhO3crAGQPT89Yd37ik5ZKVut5DiSUuDIHbPPtFfbC1Dn11TeJkOOBobkEAZAHUe/TiLD2tVf7UUhSZ5osrQ0pwuoUOEnr94RvqapiGj1Nq2LkSB6ZIoffef+JbK0TO4BwEKCTzhPYxN9q3JLy6ZOUQ75agngqGQo+h9ogeiUl+ZcqD4UstMvBtlP+bJSCfwmHfSpxyVnR8YhSJVP/LdAOE4HOTjj/wAxK5eI4BkaWwOUlKqXA/NT0w0ksOyrzam1y6kbklJ6pwf/AHrD4sK3G6SwiY+HEqGxuSwMAJBxnGIZlt284t74p9rZKoIUQcYx6j+nMOu8NTLO06lFfvWpNpnUcGUb+d1Y/wAqR0z6mEOFmPCgzGywUZaP24qoJansggpUspSjeOfTn/zDav3Xq1rAoh+Mnw7NDBblGSlRWffnj19faKr6l+LK4L2ZVS6HJt0ulggjenzJhRHfd2/ERNT6PO3FVWkPiZqFRmF+W3KS6C7MOKzwkAZPOe0aVX/nHHFccDt1ma+sB2rGTH9qj4hLh1QqTCJQKk0MOKUwpjhwBSShQ3dcFJII4HtDJptlrcmWhUCFKWgKQw0oFR7DPYD7xZzS/wDZ5ao3VLqenWJG0ac8gLEpVJhSZp4A9CG0qUn87ftD+tz9m/fTVUDLs3T6fJNrB+IXNhxCxngpShO4+uFAQ8bq6l4KfPxioQ2Nx2nz4SslsWFKSlVZNTQqQppG5UxKtB+YUf8AAEqKU8+uQBDsXa9pImC1RpCZl1qIUZudmPMed4xylOEJGewB6dYutTv2e0m0ytdzXzNPsBXDVNlUs7k8/Upe456cgRE+q3gQnaFR1Vax6vPXGUO7JmmvlCZhaQeFMkYCsDqD9xCDWOT65xHFNQ9gZlX520ZOdmnPOWCqVOWzLq5z6jse0MCeknqFMumblg6haitLiTgqHuP9otNO6BaiyrRYTY87JhhtKmypxopUCMcq38HPbrDDr2i99UeeYbm7OqsyhxJWlK5Na9hJx1AwefQ/7RKnUFThjt4wsqVsFechRFSZTMJCkgEjKW0ZSB3B/SH9ohqTKae3VO1B63mrmS40rY0p1bD8u8OUPMvtfO0tJHBGRzyDGwXopXJNDp/s44pTZLbzbrZBSrukA9Md4kqzfDtWqw4xNM2zOy8u8A2pYaKUIUMe2fyYus1VQG0gunfO5mh1M1BouqFNbveYkKrRdZ6a806uoU9jdLVllrAS+6E4LMyhKUblJG1e0Kwknie7L/aA3rTKGql3laCUuPteYt2fk1Ik3SrBDrjW3KQrJJWghO7PA7SnpT4Qaha1blqrMPLkphlnDTc0vcChR5GBnqB0PUGLLT2l1uVmhsSFTpEtPyzCdrQeG5SOOQlX1D9RFQsst/jjHXlKnFVZxnMp1VvGJeE9MSr9uXRZ9GYmqctK6ah8TLbMxnh0KcIV04wOOOc5jGx4qFV6nurrdTs6ZmQENTDlMmZ5e9wdTs3lJGePl9e0WDX4HNFa9UDOz1pfErDgcU0uacLaiDnkZyR6jMWIodv0qi0yVk6fSpKQlJZAaYZl5dCENpAwAkAcYi5NM1wwTt4CVNqK6z6q/iUVtLxA6oTki5TrDalplEyr+G+1by1JlxnkoGVKWeei88CHzRvD5qtqgymavuuuvrIyn+0D29tC8nluRYwgD0K1bufaLjhRAwOB6DgQkgdocXRYXhZiR25SltXvlEAPfmZEGknhqoGl9Y/fz0y/cNx7C23UZxISmWSRhSWWxwnPdRJURxnGcy/nHvBQIdrrWpeFBgRJ7Gsbic5MJXSCPWDz7wmJmQEECBBHnpHJKFBHpBwXQQQif6QIG0r5gRCE0o4wevvCwQrv09Yw5zjmMiEgnrCwlsypwVDORiIS1+ozlxaV3RSlVJ+kOzbJQubl+Vt/OCQR3SRwR3TkZibR+RGjue0WLmaSFL2rB+ZKvocGMYV+Dwf+8UXozp6nOXUuEYFuU5EVzUdpdImqTMFpmcS69KJfYRhLpbVtUscnAV1A7AxWSt0Cfua6H5ChycxVZhCHHi3JtFatqElbiuOuACTHZLXTwaWfeFgXHLUqh0+nXZPN+dJ1lAIc+JQQpIWfRWClRx0V7Ryku63q/p1NS0wJKp27PIdUgvLQ5KqDg+oBXBPBGQOxHrFel/0ue5jtzf5Ce4SI5QvS7yH0qU2UjO5Bwce0S1aOqlWp5Ympl0zshLp8hbpA3MpPHzAdQeMenPXMJ028Ol767vVhqzaezNIo8uJiZU+8GEEqJCUJUeCtRCsD2PIhi3Latx6bVeYo9eps7Q58jY7KTbZb3j88KHuMiNNxXfscZiCF6TkZxH5ZN2NuV2suqJRLTDinWynlI+cnB9uTG+uTUigs0RUmrznppR3pblVZQM84Urp+IgqXnzLtvIbxsdHzpyR+keilU2frcymVpUlMTjyyB5Uq0pZP6AxS2iQvxsdpcuqcLwKN5J11eIK6K1S2aZIlqhSAbSgplMl1zHcrPIz6RGi/Nmni8+644pf1LcUVKJ9yesWJ0U8Cd/anFE5UXZK1KT9Snp9XmP474ZT/AP6Ii9+jPgt0s0hmpOofATNz19KAoVWuN+Y1u67m28BCfY8n3io30UDhrwfD9wKW2HNkpL4f/BtemrNOlaqzIKtKguApXWqkP4r47hhkgE+yjge8X88O/hTtTSS4ZVVt0ltdTl5dSXKzOrLkwSU4UewAJPQYwD3iwtv0Vu4aCtxYMvMJcWGnhyFJ4xx6Ru7bthNAy5uDj7g2uLA688Qrw23spJ9U7yZtStSo5xnTbhlVtKfack5hsgLSog7VdxwTkHtDjl5hD7CHE4UDxx6xvqtQZOtISmZbOU9FoO1Q9s+kY5a3ZaXR5aVL8kfSnPP5MTGmZWOOUoNqkDPOeA0QVtGHCUN4wpQ+oeuPf3hrXzZDFvyMpUqHTytUoSHmkrOVIURlw5PJBwfyfSJLabS0gIQkJSBgAQvP4hhtKjoQ3PvK1uZWyOXaQzMTbZpL825JrelW1eW6stnYlR6jPQ9Y8krUJR+RYlkhcxwltiVbxucKjgAAkZ/WJxcSl5BQ4kOIIwUqGQR6YMJDLQwA0gbfpwgcfb0hU6A59r6S8aoY9n6yI29LX7mLzFUlEyq2wSlxxoFKuyQME8Hvz+hh4WbbD9Df2Oy/kobHBSQUdONvqPvDwH6wfvDNeiqrIYcxKX1DuMHlPJP0mWqYSXEkLQMJWk4I/wB4VJU5MokgneSMHI4j059YM9OOkO8CZ4sbxbibGIEtpSMJSAO4AgwnAx0EF+YPPEWYkYIA7wII5jsIAfxBk46QXX2gdOkcMIM57QXHvABxBHBERk4B0guh6wAcQXQwQgPMJGO8GekJI4jhhBnH/iBBdPeBEYTRgcekLRxjmMSTlMLTjjnELCWzLnkcRlBx7CMIPGOgjIk5wc5jsJpbwp81PyDa5QFTjJJLaeqwRzj3iP7rsGm3jIU1q7KSmdk6fOtVBhubbCm/NRnbuByCOTlJ68ZiXAQM5g9oWNpSFJPYjIMLvQHbizvLVtKjEiyhWbblrzNTmqXS5SkTFwPJmZlTDflpmnUICAQOmQkDgY7nvDI1m0coGrFtu0utS8pNMKB8p1xtKlsqxjclRBII5iws7T5aoSxYmGG32SMbFp4H29PxDao2llu0Vl2XZlnH5NxKgZSacLraSo5JGeQe3XpC76ZyRiXpeBuZTOe8F2nEpbrb5pUlWDT2lcBsIcmFbcISpXHH0/f8xp9BNLGpG3JkplRTn3HlZl220tIbGD8vGMYi6t96K0G/WpNmYfnqcywlDa26c/5aX20EFKF8HgYxkYOMjOI8dD0QkqZNTfnzKnZNQIYaQOUg/wCMnO7A9YVs0t5PDnI8Y2mprCk9fCRzo1YVRr88tDwQxbkodryspK3nQQfLTjtjBJ7A46mLLLZbdb2KQhSMcJKQQB9o1tuUGVtqmIkZPd5SVKWVLIKlEnknAH2+wEbONTS6cUJg8zzmddcbXz06QNN+UkJSAkDoBGTPvCN0HDo22ipi08wYGYSMQoHEdnIM4PtAzzjEFB7oIRUFk9RBH0gAiJZhF7oOEgwYPEdhD6QAYImB9MEIcGTmE7oP7wQggQIGeYJzEAVzABgu/vA3QTsGc8QM8cQD07Qndx0ghDJhPrAz69IInJ9IhCAniBABPeC6cQQhZx3gQhS1Z4HECOZkppEnI5hecAYjF/JGRvkcwtLpkSekKGRwmMeeRGTaMgwSJmQE9DCk5z7Ri9f/AHtC0DJH3iU5MnbpCkpCYTCh8x5icIse8H0PEJUMiCR82c+sEhMo6dMwoHmMYHIhUThF8GDB/pBQSTziOiEXnn3MHuhJ6QpIEdhD/MHCR3gwcwSMOAOe0JV9MGODiCEURiBnj0hGTCoIRWeMwM84gu0D2iWYRWc8QM89IEJUOsdhFQD1xBekEDBCKHA9YInmAORBHgfmOZhDP9IInMFAgzCEekH394I9RBdojCAHEEeQc8QHPlBxCYJKDBHpAglfKeIERhP/2Q=="/>
          <p:cNvSpPr>
            <a:spLocks noChangeAspect="1" noChangeArrowheads="1"/>
          </p:cNvSpPr>
          <p:nvPr/>
        </p:nvSpPr>
        <p:spPr bwMode="auto">
          <a:xfrm>
            <a:off x="155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6" tIns="45712" rIns="91426" bIns="45712" numCol="1" anchor="t" anchorCtr="0" compatLnSpc="1"/>
          <a:lstStyle/>
          <a:p>
            <a:endParaRPr lang="zh-CN" altLang="en-US"/>
          </a:p>
        </p:txBody>
      </p:sp>
      <p:sp>
        <p:nvSpPr>
          <p:cNvPr id="39" name="矩形 38"/>
          <p:cNvSpPr/>
          <p:nvPr/>
        </p:nvSpPr>
        <p:spPr>
          <a:xfrm>
            <a:off x="7045187" y="111096"/>
            <a:ext cx="1107967" cy="581040"/>
          </a:xfrm>
          <a:prstGeom prst="rect">
            <a:avLst/>
          </a:prstGeom>
        </p:spPr>
        <p:txBody>
          <a:bodyPr wrap="none" lIns="91426" tIns="45712" rIns="91426" bIns="45712">
            <a:spAutoFit/>
          </a:bodyPr>
          <a:lstStyle/>
          <a:p>
            <a:pPr algn="just">
              <a:lnSpc>
                <a:spcPct val="150000"/>
              </a:lnSpc>
            </a:pPr>
            <a:r>
              <a:rPr lang="zh-CN" altLang="en-US" sz="2400" b="1" dirty="0" smtClean="0">
                <a:solidFill>
                  <a:schemeClr val="bg1"/>
                </a:solidFill>
                <a:latin typeface="+mj-ea"/>
                <a:ea typeface="+mj-ea"/>
                <a:sym typeface="微软雅黑" panose="020B0503020204020204" pitchFamily="34" charset="-122"/>
              </a:rPr>
              <a:t>第八条</a:t>
            </a:r>
            <a:endParaRPr lang="zh-CN" altLang="en-US" sz="2400" b="1" dirty="0">
              <a:solidFill>
                <a:schemeClr val="bg1"/>
              </a:solidFill>
              <a:latin typeface="+mj-ea"/>
              <a:ea typeface="+mj-ea"/>
              <a:sym typeface="微软雅黑" panose="020B0503020204020204" pitchFamily="34" charset="-122"/>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1000"/>
                                        <p:tgtEl>
                                          <p:spTgt spid="35"/>
                                        </p:tgtEl>
                                      </p:cBhvr>
                                    </p:animEffect>
                                  </p:childTnLst>
                                </p:cTn>
                              </p:par>
                            </p:childTnLst>
                          </p:cTn>
                        </p:par>
                        <p:par>
                          <p:cTn id="8" fill="hold">
                            <p:stCondLst>
                              <p:cond delay="1000"/>
                            </p:stCondLst>
                            <p:childTnLst>
                              <p:par>
                                <p:cTn id="9" presetID="14"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par>
                          <p:cTn id="12" fill="hold">
                            <p:stCondLst>
                              <p:cond delay="1500"/>
                            </p:stCondLst>
                            <p:childTnLst>
                              <p:par>
                                <p:cTn id="13" presetID="14" presetClass="entr" presetSubtype="10" fill="hold" grpId="0" nodeType="afterEffect">
                                  <p:stCondLst>
                                    <p:cond delay="0"/>
                                  </p:stCondLst>
                                  <p:iterate type="lt">
                                    <p:tmPct val="10000"/>
                                  </p:iterate>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randombar(horizontal)">
                                      <p:cBhvr>
                                        <p:cTn id="15"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2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3"/>
          <p:cNvGrpSpPr/>
          <p:nvPr/>
        </p:nvGrpSpPr>
        <p:grpSpPr>
          <a:xfrm>
            <a:off x="394138" y="1040523"/>
            <a:ext cx="8371490" cy="3216165"/>
            <a:chOff x="814328" y="3219334"/>
            <a:chExt cx="1356392" cy="333633"/>
          </a:xfrm>
        </p:grpSpPr>
        <p:grpSp>
          <p:nvGrpSpPr>
            <p:cNvPr id="6" name="组合 4"/>
            <p:cNvGrpSpPr/>
            <p:nvPr/>
          </p:nvGrpSpPr>
          <p:grpSpPr>
            <a:xfrm>
              <a:off x="814328" y="3219334"/>
              <a:ext cx="1356392" cy="333633"/>
              <a:chOff x="4304043" y="1286668"/>
              <a:chExt cx="3837944" cy="2127199"/>
            </a:xfrm>
            <a:effectLst>
              <a:outerShdw blurRad="381000" dist="254000" dir="8100000" algn="tr" rotWithShape="0">
                <a:prstClr val="black">
                  <a:alpha val="40000"/>
                </a:prstClr>
              </a:outerShdw>
            </a:effectLst>
          </p:grpSpPr>
          <p:sp>
            <p:nvSpPr>
              <p:cNvPr id="8" name="圆角矩形 18"/>
              <p:cNvSpPr/>
              <p:nvPr/>
            </p:nvSpPr>
            <p:spPr>
              <a:xfrm>
                <a:off x="4304043" y="1286668"/>
                <a:ext cx="3837944" cy="2127199"/>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9" name="圆角矩形 19"/>
              <p:cNvSpPr/>
              <p:nvPr/>
            </p:nvSpPr>
            <p:spPr>
              <a:xfrm>
                <a:off x="4351927" y="1373342"/>
                <a:ext cx="3742173" cy="1930785"/>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sp>
          <p:nvSpPr>
            <p:cNvPr id="7" name="TextBox 102"/>
            <p:cNvSpPr txBox="1"/>
            <p:nvPr/>
          </p:nvSpPr>
          <p:spPr>
            <a:xfrm>
              <a:off x="862635" y="3286024"/>
              <a:ext cx="1259301" cy="105886"/>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endParaRPr lang="zh-CN" altLang="en-US" sz="2400" b="0" dirty="0">
                <a:solidFill>
                  <a:schemeClr val="tx1"/>
                </a:solidFill>
                <a:cs typeface="+mn-ea"/>
                <a:sym typeface="+mn-lt"/>
              </a:endParaRPr>
            </a:p>
          </p:txBody>
        </p:sp>
      </p:grpSp>
      <p:sp>
        <p:nvSpPr>
          <p:cNvPr id="4" name="文本框 3"/>
          <p:cNvSpPr txBox="1"/>
          <p:nvPr/>
        </p:nvSpPr>
        <p:spPr>
          <a:xfrm>
            <a:off x="7038474" y="-1299411"/>
            <a:ext cx="723247" cy="307760"/>
          </a:xfrm>
          <a:prstGeom prst="rect">
            <a:avLst/>
          </a:prstGeom>
          <a:noFill/>
        </p:spPr>
        <p:txBody>
          <a:bodyPr wrap="none" lIns="91426" tIns="45712" rIns="91426" bIns="45712" rtlCol="0">
            <a:spAutoFit/>
          </a:bodyPr>
          <a:lstStyle/>
          <a:p>
            <a:r>
              <a:rPr lang="zh-CN" altLang="en-US" dirty="0" smtClean="0"/>
              <a:t>延时符</a:t>
            </a:r>
            <a:endParaRPr lang="en-US" altLang="zh-CN" dirty="0" smtClean="0"/>
          </a:p>
        </p:txBody>
      </p:sp>
      <p:sp>
        <p:nvSpPr>
          <p:cNvPr id="59393" name="Rectangle 1"/>
          <p:cNvSpPr>
            <a:spLocks noChangeArrowheads="1"/>
          </p:cNvSpPr>
          <p:nvPr/>
        </p:nvSpPr>
        <p:spPr bwMode="auto">
          <a:xfrm flipH="1">
            <a:off x="599087" y="1213967"/>
            <a:ext cx="8024649" cy="2677656"/>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406400" algn="l" defTabSz="914400" rtl="0" eaLnBrk="0" fontAlgn="base" latinLnBrk="0" hangingPunct="0">
              <a:lnSpc>
                <a:spcPct val="100000"/>
              </a:lnSpc>
              <a:spcBef>
                <a:spcPct val="0"/>
              </a:spcBef>
              <a:spcAft>
                <a:spcPct val="0"/>
              </a:spcAft>
              <a:buClrTx/>
              <a:buSzTx/>
              <a:buFontTx/>
              <a:buNone/>
            </a:pPr>
            <a:r>
              <a:rPr kumimoji="0" lang="zh-CN"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一、自</a:t>
            </a:r>
            <a:r>
              <a:rPr kumimoji="0" lang="en-US" altLang="zh-CN"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2018</a:t>
            </a:r>
            <a:r>
              <a:rPr kumimoji="0" lang="zh-CN" altLang="en-US"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年</a:t>
            </a:r>
            <a:r>
              <a:rPr kumimoji="0" lang="en-US" altLang="zh-CN"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1</a:t>
            </a:r>
            <a:r>
              <a:rPr kumimoji="0" lang="zh-CN" altLang="en-US"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月</a:t>
            </a:r>
            <a:r>
              <a:rPr kumimoji="0" lang="en-US" altLang="zh-CN"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1</a:t>
            </a:r>
            <a:r>
              <a:rPr kumimoji="0" lang="zh-CN" altLang="en-US"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日起，某某市建筑施工起重机械备案机构对额定起重力矩</a:t>
            </a:r>
            <a:r>
              <a:rPr kumimoji="0" lang="en-US" altLang="zh-CN"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630kN·m</a:t>
            </a:r>
            <a:r>
              <a:rPr kumimoji="0" lang="zh-CN" altLang="en-US"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（不含</a:t>
            </a:r>
            <a:r>
              <a:rPr kumimoji="0" lang="en-US" altLang="zh-CN"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630kN·m</a:t>
            </a:r>
            <a:r>
              <a:rPr kumimoji="0" lang="zh-CN" altLang="en-US"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）以下塔式起重机不予产权备案；市、县、区建筑工程安全监督机构不受理外地进济额定起重力矩</a:t>
            </a:r>
            <a:r>
              <a:rPr kumimoji="0" lang="en-US" altLang="zh-CN"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630kN·m</a:t>
            </a:r>
            <a:r>
              <a:rPr kumimoji="0" lang="zh-CN" altLang="en-US"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（不含</a:t>
            </a:r>
            <a:r>
              <a:rPr kumimoji="0" lang="en-US" altLang="zh-CN"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630kN·m</a:t>
            </a:r>
            <a:r>
              <a:rPr kumimoji="0" lang="zh-CN" altLang="en-US"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）以下塔式起重机的安装告知工作；新购置和新开工工程的塔式起重机，司机室应配备冷暖空调，并固定牢固。</a:t>
            </a:r>
            <a:endParaRPr kumimoji="0" lang="zh-CN" altLang="en-US" sz="240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270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p:cNvGrpSpPr/>
          <p:nvPr/>
        </p:nvGrpSpPr>
        <p:grpSpPr>
          <a:xfrm>
            <a:off x="5019816" y="2996478"/>
            <a:ext cx="3564626" cy="1384460"/>
            <a:chOff x="4304043" y="1286668"/>
            <a:chExt cx="3837944" cy="2757793"/>
          </a:xfrm>
          <a:effectLst>
            <a:outerShdw blurRad="381000" dist="254000" dir="8100000" algn="tr" rotWithShape="0">
              <a:prstClr val="black">
                <a:alpha val="40000"/>
              </a:prstClr>
            </a:outerShdw>
          </a:effectLst>
        </p:grpSpPr>
        <p:sp>
          <p:nvSpPr>
            <p:cNvPr id="71" name="圆角矩形 1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72" name="圆角矩形 19"/>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grpSp>
        <p:nvGrpSpPr>
          <p:cNvPr id="4" name="组合 6"/>
          <p:cNvGrpSpPr/>
          <p:nvPr/>
        </p:nvGrpSpPr>
        <p:grpSpPr>
          <a:xfrm>
            <a:off x="5020404" y="1411192"/>
            <a:ext cx="3536741" cy="1211105"/>
            <a:chOff x="4304043" y="1286668"/>
            <a:chExt cx="3837944" cy="2757793"/>
          </a:xfrm>
          <a:effectLst>
            <a:outerShdw blurRad="381000" dist="254000" dir="8100000" algn="tr" rotWithShape="0">
              <a:prstClr val="black">
                <a:alpha val="40000"/>
              </a:prstClr>
            </a:outerShdw>
          </a:effectLst>
        </p:grpSpPr>
        <p:sp>
          <p:nvSpPr>
            <p:cNvPr id="68" name="圆角矩形 1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69" name="圆角矩形 19"/>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cxnSp>
        <p:nvCxnSpPr>
          <p:cNvPr id="34" name="直接箭头连接符 33"/>
          <p:cNvCxnSpPr/>
          <p:nvPr/>
        </p:nvCxnSpPr>
        <p:spPr>
          <a:xfrm>
            <a:off x="4405746" y="2801417"/>
            <a:ext cx="3845733" cy="1"/>
          </a:xfrm>
          <a:prstGeom prst="straightConnector1">
            <a:avLst/>
          </a:prstGeom>
          <a:ln w="28575">
            <a:solidFill>
              <a:srgbClr val="556C92"/>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7038474" y="-1299411"/>
            <a:ext cx="723247" cy="307760"/>
          </a:xfrm>
          <a:prstGeom prst="rect">
            <a:avLst/>
          </a:prstGeom>
          <a:noFill/>
        </p:spPr>
        <p:txBody>
          <a:bodyPr wrap="none" lIns="91426" tIns="45712" rIns="91426" bIns="45712" rtlCol="0">
            <a:spAutoFit/>
          </a:bodyPr>
          <a:lstStyle/>
          <a:p>
            <a:r>
              <a:rPr lang="zh-CN" altLang="en-US" dirty="0" smtClean="0"/>
              <a:t>延时符</a:t>
            </a:r>
            <a:endParaRPr lang="en-US" altLang="zh-CN" dirty="0" smtClean="0"/>
          </a:p>
        </p:txBody>
      </p:sp>
      <p:sp>
        <p:nvSpPr>
          <p:cNvPr id="65" name="Freeform 5"/>
          <p:cNvSpPr/>
          <p:nvPr/>
        </p:nvSpPr>
        <p:spPr bwMode="auto">
          <a:xfrm rot="10800000">
            <a:off x="3190111" y="897939"/>
            <a:ext cx="1606829" cy="142410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254000" dist="114300" dir="2700000" algn="tl" rotWithShape="0">
              <a:prstClr val="black">
                <a:alpha val="32000"/>
              </a:prstClr>
            </a:outerShdw>
          </a:effectLst>
        </p:spPr>
        <p:txBody>
          <a:bodyPr vert="horz" wrap="square" lIns="68569" tIns="34285" rIns="68569" bIns="34285" numCol="1" anchor="t" anchorCtr="0" compatLnSpc="1"/>
          <a:lstStyle/>
          <a:p>
            <a:pPr>
              <a:defRPr/>
            </a:pPr>
            <a:endParaRPr lang="zh-CN" altLang="en-US" kern="0">
              <a:solidFill>
                <a:prstClr val="black"/>
              </a:solidFill>
            </a:endParaRPr>
          </a:p>
        </p:txBody>
      </p:sp>
      <p:sp>
        <p:nvSpPr>
          <p:cNvPr id="66" name="矩形 65"/>
          <p:cNvSpPr/>
          <p:nvPr/>
        </p:nvSpPr>
        <p:spPr>
          <a:xfrm>
            <a:off x="3190112" y="1193187"/>
            <a:ext cx="1561320" cy="830997"/>
          </a:xfrm>
          <a:prstGeom prst="rect">
            <a:avLst/>
          </a:prstGeom>
        </p:spPr>
        <p:txBody>
          <a:bodyPr wrap="square" lIns="91426" tIns="45712" rIns="91426" bIns="45712">
            <a:spAutoFit/>
          </a:bodyPr>
          <a:lstStyle/>
          <a:p>
            <a:pPr algn="ctr"/>
            <a:r>
              <a:rPr lang="zh-CN" altLang="en-US" sz="2400" dirty="0">
                <a:solidFill>
                  <a:schemeClr val="accent2"/>
                </a:solidFill>
                <a:latin typeface="方正行楷简体" pitchFamily="2" charset="-122"/>
                <a:ea typeface="方正行楷简体" pitchFamily="2" charset="-122"/>
                <a:cs typeface="+mn-ea"/>
                <a:sym typeface="+mn-lt"/>
              </a:rPr>
              <a:t>每月</a:t>
            </a:r>
            <a:endParaRPr lang="en-US" altLang="zh-CN" sz="2400" dirty="0">
              <a:solidFill>
                <a:schemeClr val="accent2"/>
              </a:solidFill>
              <a:latin typeface="方正行楷简体" pitchFamily="2" charset="-122"/>
              <a:ea typeface="方正行楷简体" pitchFamily="2" charset="-122"/>
              <a:cs typeface="+mn-ea"/>
              <a:sym typeface="+mn-lt"/>
            </a:endParaRPr>
          </a:p>
          <a:p>
            <a:pPr algn="ctr"/>
            <a:r>
              <a:rPr lang="zh-CN" altLang="en-US" sz="2400" dirty="0">
                <a:solidFill>
                  <a:schemeClr val="accent2"/>
                </a:solidFill>
                <a:latin typeface="方正行楷简体" pitchFamily="2" charset="-122"/>
                <a:ea typeface="方正行楷简体" pitchFamily="2" charset="-122"/>
                <a:cs typeface="+mn-ea"/>
                <a:sym typeface="+mn-lt"/>
              </a:rPr>
              <a:t>组织</a:t>
            </a:r>
            <a:endParaRPr lang="en-US" altLang="zh-CN" sz="2400" dirty="0">
              <a:solidFill>
                <a:schemeClr val="accent2"/>
              </a:solidFill>
              <a:latin typeface="方正行楷简体" pitchFamily="2" charset="-122"/>
              <a:ea typeface="方正行楷简体" pitchFamily="2" charset="-122"/>
              <a:cs typeface="+mn-ea"/>
              <a:sym typeface="+mn-lt"/>
            </a:endParaRPr>
          </a:p>
        </p:txBody>
      </p:sp>
      <p:sp>
        <p:nvSpPr>
          <p:cNvPr id="3" name="矩形 2"/>
          <p:cNvSpPr/>
          <p:nvPr/>
        </p:nvSpPr>
        <p:spPr>
          <a:xfrm>
            <a:off x="5019816" y="1600432"/>
            <a:ext cx="3578432" cy="923330"/>
          </a:xfrm>
          <a:prstGeom prst="rect">
            <a:avLst/>
          </a:prstGeom>
        </p:spPr>
        <p:txBody>
          <a:bodyPr wrap="square" lIns="91426" tIns="45712" rIns="91426" bIns="45712">
            <a:spAutoFit/>
          </a:bodyPr>
          <a:lstStyle/>
          <a:p>
            <a:r>
              <a:rPr lang="zh-CN" altLang="zh-CN" sz="1800" b="1" dirty="0">
                <a:solidFill>
                  <a:schemeClr val="accent2"/>
                </a:solidFill>
                <a:latin typeface="微软雅黑" panose="020B0503020204020204" pitchFamily="34" charset="-122"/>
                <a:ea typeface="微软雅黑" panose="020B0503020204020204" pitchFamily="34" charset="-122"/>
              </a:rPr>
              <a:t>产权单位</a:t>
            </a:r>
            <a:r>
              <a:rPr lang="zh-CN" altLang="zh-CN" sz="1800" dirty="0"/>
              <a:t>和</a:t>
            </a:r>
            <a:r>
              <a:rPr lang="zh-CN" altLang="zh-CN" sz="1800" b="1" dirty="0">
                <a:solidFill>
                  <a:schemeClr val="accent2"/>
                </a:solidFill>
                <a:latin typeface="微软雅黑" panose="020B0503020204020204" pitchFamily="34" charset="-122"/>
                <a:ea typeface="微软雅黑" panose="020B0503020204020204" pitchFamily="34" charset="-122"/>
              </a:rPr>
              <a:t>监理单位</a:t>
            </a:r>
            <a:r>
              <a:rPr lang="zh-CN" altLang="zh-CN" sz="1800" dirty="0"/>
              <a:t>对力矩限制器、起升高度限制器等安全装置和主要部件进行检查</a:t>
            </a:r>
            <a:endParaRPr lang="zh-CN" altLang="en-US" sz="1800" dirty="0"/>
          </a:p>
        </p:txBody>
      </p:sp>
      <p:sp>
        <p:nvSpPr>
          <p:cNvPr id="6" name="矩形 5"/>
          <p:cNvSpPr/>
          <p:nvPr/>
        </p:nvSpPr>
        <p:spPr>
          <a:xfrm>
            <a:off x="5060716" y="3119856"/>
            <a:ext cx="3232066" cy="1200312"/>
          </a:xfrm>
          <a:prstGeom prst="rect">
            <a:avLst/>
          </a:prstGeom>
        </p:spPr>
        <p:txBody>
          <a:bodyPr wrap="square" lIns="91426" tIns="45712" rIns="91426" bIns="45712">
            <a:spAutoFit/>
          </a:bodyPr>
          <a:lstStyle/>
          <a:p>
            <a:r>
              <a:rPr lang="zh-CN" altLang="zh-CN" sz="1800" dirty="0"/>
              <a:t>安全装置检查时，司机、专职机管员拍照、打印，专职安全员和监理工程师在照片上签字，归档备查</a:t>
            </a:r>
            <a:endParaRPr lang="zh-CN" altLang="en-US" sz="1800" dirty="0"/>
          </a:p>
        </p:txBody>
      </p:sp>
      <p:sp>
        <p:nvSpPr>
          <p:cNvPr id="9" name="AutoShape 2" descr="data:image/jpeg;base64,/9j/4AAQSkZJRgABAQEAAQABAAD/2wBDAAMCAgMCAgMDAwMEAwMEBQgFBQQEBQoHBwYIDAoMDAsKCwsNDhIQDQ4RDgsLEBYQERMUFRUVDA8XGBYUGBIUFRT/2wBDAQMEBAUEBQkFBQkUDQsNFBQUFBQUFBQUFBQUFBQUFBQUFBQUFBQUFBQUFBQUFBQUFBQUFBQUFBQUFBQUFBQUFBT/wAARCADcASUDASIAAhEBAxEB/8QAHgAAAAYDAQEAAAAAAAAAAAAAAAECBgcIAwUJBAr/xABCEAABAgUDAgQFAQUGBgICAwABAgMABAUGEQcSITFBCBNRYRQiMnGBkQkVI0KhFiRSYsHRFzNyseHwQ4I0U2Oiwv/EABoBAAIDAQEAAAAAAAAAAAAAAAAEAgMFAQb/xAAxEQACAgECBAIKAgMBAQAAAAABAgADEQQhEjFBUXHwEyIyYYGRobHB0ULhFCPxBTP/2gAMAwEAAhEDEQA/AOgicwtI2ngiEpB4yIybBnIGfWPPzTigO+efaF8jA7feEg9OOIyAehghBgK6wYAPI6CBuJ68QoJA5zzE5CDGR6+8ZEDIx0MIzzyf9YW3nofxBCK5B6cQsnPb+sIJ56YzChx2yBEoRaQO4hf2MIAB/HpB5OR7esSEJk4I6wpIz0MY0kmMieMdh6xISEyJziD6CEjHbiFDMShDH6wrGM9oTjnrxBn7frBCDPpzCu3EJB7YxA+/MShFE8QY/wDRCPT29YMmCGIodTBwkKzB574/SCRxAePtA6D/AEgZz04gnFpaQVrICR1JghD7ekKA594wMTTUxyhRJHYjBjOnPrACDuJ0wcQD144gbYI5HrBOQY4gY4gwMwMfiCEQR7nH3gdfaFEQRGYJ3MQRA+mFEcf+IIjmIzsQfYQIUQTAghG30xj9CIWjO7kYhIyoQsDnBOBCkuiwnmFDqISlQH3hYTkcHPtmJwisbjnoPtAxz059IPGBwYBGTyD7wSELqcEfn0hSf6/aDA444xCiOAQcQQgGQOIUMk/+jMDaPTMA8n0P3iUIof0gyCOcwOBg9YMJ6HAzBCLSQO4hXfjEIScde0KCsHpj0iciZlwSIMDuP6xq5+5aXSFLTOz7LGwZVvJyOMjpFTPEF4/9PbKTNM0+4k1VEqvy1SVKSpUxMudxuICUoHQkn9ekVPcBsu57DnLUqZ9zsO8tpP3RS6YoomZ5ltz/AAJVuV+gzCE3bS1pCviFDPAy0r/aOXtG8et56iVBRteRsKzacyrepV1VVS3nkA8/KgjBOOwz6Zia6b4ra5WEhuWvDSCmFCNznn1OfdAA6nJZSOvoTC7W3ocMAPPjGFpRhsTLui5aerpMbvYIP+0Kar0i6SA/09Qf9orNY9x6t36d1v3ZpFW1NjcpmQfmnVn7pHzJ++I3k1qHrLbLJ+KsmxLhWkkEUqvusrWoHBAS42cHr1Md9O4GW2Hn3yBqGcKd5YP97SpIT8QgE9jGNddkm05845x0CTmK5zesmv07MeRQ9EbdUcD55u5CoDPrsaxx357Qx7kR42E1B6eplsac/Cp3bKZLzxcUodsLcUnJ+5EXhrHGUwfPjKSqocOcS2r1z7VBLUq8Qf51jAH46xrl33LSb395n5NB6eUp1I5P5zHOnU/xkat6PuTCNTNFl2/UZ7ahuccW4ZJTvqFgrSsEDOxKs5B9YcdAdq2pVNptQrGsMjQaLU5b4sMWDTCSpvJGxUwoZSoEEFP1A9RCVr6is5fYee0crqqs9k5lzr48RNk6eUmYqNz3jSKFKsDK/Ncy6rrgIb5UsnB4SD0iHrZ8U9d8QTtVZ0aplJmvhkL+Fnb2nVyPx6wnI+HlUpK1pzgb1FIBPIin3iO0i090t1C0gv5bk/e+m87UjI1yUfeW7OuTDZDm1zfgkLbUklPGQgjvmLb2PYVCkrKbq2jdUpt12ipxcyzRUlLE9I5UpZaSFEZKScBJCFgAYKu9jFvRq59YnfGekiqpxsvLp8YqxNX9Wrvr0zQ1P0elXVKs+axQqtQnpFqbcCCXJdE0JhY8xKkkZxtKcqGdpAnPQfXCQ1mt6YKpZVFumlufC123JpWZqlTIJBbcGBlJ2kpWBhQwRFFtTvFbL3Bc7UjJLaoVYYKXv328N7jMwnBadABG7Ch82cZ5yOTmJLU8Z95WT4vqrqHOUOXnm6tJMydWoNFmiWZhISlAdZzjc4FpK0pVkgLUnPeOaVyck9O/USeoqwB+O87KdT2gA8cxFGlfih0/1cpjM1Raupp5QHnSc40pp6WWeqHEkfKoH1/GRzEqNPNvoC2lpcSrkKScgxoraj+yZnMjJ7QiyMwcFjjiBgxdIQiMQRyIVnt2guMGIQif5YB5EHj06wXb3ghEnPpmBB49oEGJKNsI47CFABJB6QEgnvCwOPb0MJ4l0NKc85hYb568wSU5OD/3hePbiJThh4OeMmDxyAciDA46HmDIJ/2juJGGEgc9PeDRz14EEjkkd4yBPXnBjsIWBj1EFsGcjrC+3SDSIIQu2ep7QaQVHA+b2EGAccgCOavjQ8cdVvmsVTTjS2oqkbelCqXrF0SqyFza+i2GFDo2OhWOVc4wOvdhuZNFLnAkieKnx7TVBuJ+w9JnpWdqkuopqty7A+zJEcFtlP0rcB4KjkA9ASIZ3hv8Zl4Um9bftq7Ks9c7NXqLMiXp9WHcOqCPMB7KQracD5VJKhgFIJpBItmiNrTTnFbjyVZB3H3iYPB3ZitWPELQ5yt1SXplv2olVcm56ZfbZQ48hWGGgpZAOV4JA6AK9oSyzvkHYR4qldeCN5frxdXS3b2kt7XoVrbXTKeuWkw24UblrWG0E46/MvIyM+mI5j6Paa0K9WFuOt/G1IoClOvs70qJHcDgEZznuYn/APaPeKC1L1sqS05sirt3E+udRM1SepqiuWShvJQyFjhaishRxkDYOeYgLwfVF9uq1CmuTbkukkLQAoBSTjnGTnngcCItW60NaDgk/SdqdTatZGRiT3/wOo0/btIkqpKUMyrKT5anKeG3jzkgqQAo47EnjmDpvhPlXZrNGqs9R5FY3fCytSdCDnjG1QUB+kS41UGZORbbcbmJp9SNyTL4CMf5lduYRbtdelamUvPqbaUvltKcAJGefv057xh/5Fq7BprGpD/GN2jaAytsVlibmRUapTGWShD82yw49Lr/AMRmZdLTqEjnqD16iHloJctL0K1wdt+4XqlPWjeDrMvSH6nNKmGqXUUrKCzlZJKHvMRhRPBTzkciVrcKa8hcoQJUzTZlvn4Cisbcj9YqbqnLOXnprbktOlYWms0+VUlk7ll7eoZznII2EkjnBi+m5uMM24i71hkKjadRa7clFs+U86rVGSpEukdZl1LQ/APJPsBEb1LxL2206W6TJ1CsHbvDwa+HZUn1CnMEj7JiHf7Pyq6dKVWoIE7MTEqy4p2ZWVKKlISScqJj0StnO1eiVCouLlaVTZdClLnp91MvLt9+VqITn2hp9fYx4alx9YomjrUZsOfpNDqTrhV9YrfuCza1QKCu26ghcs4lxlx9aQeEkFRwFJzuCwAQRkRV6n6fVvwy2+l9qQnq/Y8+8PNmVL2NpmBlClbRwlzCSAvhKtuDziHzS9QpOuXZNU+1Ldq+oVTacSpEvIu/DyLmDgqU+rny+nzJHPY94depOhmv2vVOkaPc1ak6JRHEFDNs2y0JeSYGRtbdcPKhx1JVzEVay0EXPt2/5LytdJBrUeMjLWc1DULQpmiUSVl5oLrLVzUmqeYUPsPBAbLSgMpUnYSMHBBIzmKfTeo01L1IoqlvtuTreUveS84z5vP82P8AvmHzoTqbJaM3Ddtq3jPzEnTJd1amW0sl/ZNtObFJCRwN6c5PT5RDgr3iGql+VRTen9kNOPIUUmrT8s24QMcEjAQjpn51GH0rsrPoyvEo5HOOfvlBdHHGpwx5jn9IyrHYuC962lm2rPVT5ArSmfmW0eaiXQo/M5vcICSAScZHviLd2/c+iOkE0Lc0+TN3/qTUUCXeqDLSKjPOKxhQ83aWpdHIBCM4xyTFeaLoZcl/PCbv27qhPNZ2t0yi4fz3wFnDSB9gqLb6BeHqg2FQqminSP7kVNshuZX5pcffTzhK3TycZJ2pCU5xkHAhe+6lQQp3935J5/CTSuw4LDA9/wChGnYshdVT8SenM1cdSpFJq9Sk6o1MW/Q/nWmTYQhbQmnfpcPmFeAACnZxkGOhlhy5lB5YJCCjkE55ij0pYH7o8aOl4lj5ElKWxPvpJ5U4vcpCgR0GPMSR9ovbajRadI6go6wUANajDt+TKLzhWEc3UCE44xC4T17xvzJhAYgYEAg9YMj8wQiDxBHAOYURnrBE+kQhCT0gQY57QIJKNwcq5GYyJAA9ISAMAnAJjIkAY9YVl0CRyCDxGUcdeR7wlCeevMZAM5/1iUhARmDxg+kBPv8A0hWM55xBCGgcg55hYGOvWCA9eYXwQRmJCczEkHGeYUkHbxGKZm2ZRsreWEJ9z1+3rGiqFVfnG1BsfDyiRlZWcEp7kn+Ud4rexU5yYUtIq8cd9VnTzwy3bUaD8SmqTRYpjbsokl1oTDoaUpOOc4JAxzlQjkFcOmN5aZKErdVsVq2JcS4mG0z8upptxJSCClz6VK5+nO7PGMx0H0vvipeLPxKz1ypnHTpPp86qWpLDqst1GqbdofI6K2AqUknOMoI5Jhs/tDb2rV03pYOl9AmZifTMpXVKrTGV7m1IS4kS6nR2IUlwjOOoPpFTPvwkRmtcHAnOyduJLsuQN6QhXzgK5Cff8x6JOpobpzS38hBUeoChg98fpEz+JLwnz+jWjshf9UnZeVfqtVRS5WkSaVFQUW3FrcdX0AAbACRkkqyTFbbVuVik1RLlTpwrMjsWlcmZhUuVKKCEKDieRtUQrHQ4weCYarrW5AyiVvYUfhMdcxXkIbLku2vz1jCnVjACeOQI1NCrM1Sr3pVTlQhIZfQ2XnDsaUT/ACuLPAyDzntCbTpZu2cWmdn/AIKWTwrykAbu/fgQ87w1KRc1BolhS0wxRLGpDpmiqSkkhDkz5RSX3OinnFYCSpSu4CQAIkqKpNeM951izAPnHaW4svVOnXBRWfNcTLPFP/IZIyonjGOnB79O8eD/AIqSMjWppbbi56eZPlolmG1OeaoHkfKCBj1+8VLtSsTdt0iRqNapk9J27NPgqEk2WTOM/wDyBh4gpCwD0Oeo7RbLTC8aNZ9sMNUCj1W5JFSFTFPbmZ1mXSyCSUhTgStxSvmG7GEkj3jzd+k9Ec8x56zbq1HGNhvJynNVatbWnj09O2zNqqsq0tx6ZlcLblm1Y8pW4dyo7Tj6cc9REG0Kek2KPppSKk083WapWTPsywRlyZDLK1Agf9SkgZxyfSJAZve8LqsmoUyrTFGpNAn2SJiRk2FKdcTwopcmFKKgTjHypT7Q0NPG6Xd3iqopp0vLytNtq22p5pgzHxIYcmG0qVtdP1K3P9e2wDqIorQYOeg/59ZJmK9OZjwuHVrUG5JacpdrWa9SpSgMIbmKncySkrUEgbWmxnd0zu3GM2mWgcxrTJIr99XjWrgkS+sfuZeGG2HUnapOxJITgADACT6xYSYd/eMqpqXSyt9SCWVOJKkBXYkCI9r86rR1moXDNXXI0mXmvLmHKXNMIbM06lJB2hJKkqXhIKkDqATFYffCjEjzGOsmXTrT+27BfWzR5CWpsssj+E0ggDAAAx1PT8xKiqvJUeWcqMw+lmSkkKmH3nSEpbbQNyln0AAJ+wiv1oaxzN2UmXRZ1h1a7Ks80jzphgKlaYyspBVmceSAtAOR8gJOOsNzVap09VtTdK1u1koNo0KaSWpqzLLd3Tcy3jJZde+Z5QPQgJAOcZjW0yMOnn4zLu3O5389pym8SNVo1Y191An7fmGZ+iTlamn5SaZXuaeQpxRC0EdUnOQYmrwcaMN39Lu1mozDyaS0+plEi0nCX1pAJJUeMDOOOYmTVKw/DXrloBeEjobbTdt37bm2rS8rPNuNz9Ql2gS+lsuOLLqdhUSkHIKAcd4R4O9VbaougkvUq9WKVRJSiqcZeDziGVghQ+ZKPqcUrck8AnP2h/XMTpwtW+4Er0a4tLPttmWfNmSFIkGJaQlm5BptIKUoAGB2EOChSL0vThL4CEJBU688nakAd8mKbam/tBv3g4prTy23phtKdgqlcHltHnnYyDkj3UR9orDqfrzqTfzM/Trku+emZJUqFmnyjhYllJyAEltOAoD3yeIxqtBY7ett95oPqAFzzlzrx12nJTxX2rWbFtSs6n0yhUKYk6u5a7ap3zC+7uIa2pICmsNBQyQTxwTmLxeHnWCga5WW1dFufFNyinHJR+UnmvKmJSYbIC2nUZO1Q479CI55eATxy1Wi3FQNOZvT5i5Z92UFNo01Q1syc0ENpU4ptfmrS0oK2hRIKCSCTuJEXE8Deit9aVSWpVcvduWpkxedwu1tigMupfXTypS9xcdQSlSlBSOE5xsBzzgbyadU4RyImPZZxZ7Sz8AnnrB9oKG4vEkc+sDOIMgQQ5jhhEq6wlXXjpC1dITj3iMInBgQolI7ZgQTuY308/b0MZEj8RjT19QIyjAxmFBLjFIHXpiFjHEEOo6Y94yAc8/pEhIwwkH2EKxyB2gIwRjpFcvFJ4k6tpfcdpWNYlBN3X7can3Gae3NoZSy00nKlOKPTPJHThJ5iR2Ekq8RxLDTdRlqekF90JJGQjqo/YQxr21loVm01ybqVWkaKwnPzzryQtXslOeSfQZMVtodgeJfVgImLyum3dLba3qE3J0pozNQLPfLyspSfQhXHXETNblvWVpsxJMWrSHbsuB7hdYqAVNvqUkfWt1Qzn0SnAhGyx+4A+vnwjCVp7yY35PVi99TFIVYFiz04wtJxX7kJp0kPQp3AuOD/pRj3iv/AI7qVd2mPh4mqpfV9TlYuOvTyaXT6PQCZKmSqlZWtR/+R7a2gpwogErzt4i69sXHelYfYdnaO03KLUSpTwLCgngd1EjHPbmKG+L/AF0p2qeslVsS77QmKpatj1NpuVbZmFIljOOtpC5moBA81TLaFLUlDOCrBST80SoVNnbPxnWL54Vx8JKfhYlrZsqw7R09pz80Z5lkLn1yMm/MMomXB5jhfdbQUIJJ+lRGAAOBEbT9tUOyPFffV6V+oCQt2ZnG5anVJ174mSz5aEqU5Mo3NtEqzhC1JI6YiQpW99J3qXSJCQevTUUolsy1FkvModBW0nokSwLbWzoNp3qVk7t3MQNr7qzXmLZqtKlrStXTi162y3JzNJt+XSmZnkEKCUPOISCsJK+AlIBIEKstZJBbLNz7xpOPmFwBLb+NTw6zGt/hoEnQJWVqFzUgiqU3jzRMJKD5jTa0qA+dBG1XIyE9M5HJJPh6rKJSVm5mWniy4FNzErLMhdQkXU9UuypIWQD3HY5xHYzwE2tcWm/hQtKmXmibpk/LfEzDjdXdwqVYW6pTSDuPyJCNp2n6ckcdI9WruqWh1MlDVbqNHfb6onpoIbbcxn/lrX8zvI/+JKuY1CzVALUR+4gmHJ41zOM9R0amUqlmaDIXTW/M+Vcs5RH2Du9jtIIiZdL/AAXV2Rpzd16oyT9BsqQSZpVLeUW35jbzhQ+rbjk4GSM9OsWbvjxjXre8sXtGLMnXqcVGUYr77eJdb55OC/ypCUDO4IT1JzxzBeoOkN9zFo1+7tU9WpmZnkJSk06QfVh4LSsqT5iscApAISkjBMLNqHPqFgD8z8sbRpahniC5+3n4zaX74pKHrlLUnSTTqSoFrWwh1tArNxSzKS4nBK0IYXkfMogA5CuMDGYiXULRe6NE7mFOdqDskl5kzUhUaQh2ZpMygK+ZLrZHmS5GRkYWB15HzRXy06I3X6rLSbmAh4/MsnASACT/ANov34M9MpPxXz8zalwXFWJa3LEl2mnJCnp8pc824tWxpU1nclICVJUkAKI6HHRhqvRMK03HXP3z/UrWziQu+3bEhC4qvqLZtqprdYkHZqgzLaUKqlKdL8qyVjCQtSPlG4fSsEpUOAcggajw631I2pOVmal0OTVQnCzJ0+nyqFvTLiQpSlJQ2jKjlaxxjqI7IXG9pN4ZtLFU6ekaRbVoKQplujtyyV/HEpAKEs4Kn1qATknJOAVHvHODWPxQXRclwC3NJ7aldMqVPOCUlZS2qe21WJ9B4Sh15pO5Of8AA2RjOCpUVvXSqmvlmdrtudg/PHeSXUL3uGzZFl2+7mpukktMNBRlJpf7xuJaMdG5BvIZJHRTx49IjC5PGLpZY8xLKsfS5297kJKEXRqHMmcmnFHotMuncBz0Snb6YiZvD1+zCVPLTcer89MJcmv439n6fMkPLzyfi5n6iT/hQfurPEWvdtXRTwp0FFUlLZoVrjcGZdUpJpcnZlw9ENkguuLJ7AkxyrT11DjIwPfIWXPYeEHJ905NXXqt4pPExU1U9pF51SSV/wAqmUKlvSUm2jpja2lKcY4+cn7w6dN/2dGsgmBWLqpdvWtTSjzXRcdZ+HU5kcBXkblp9TkiLca4+Nq+5abdpNKpytOmndolxUmEzdXmkq/wSwJDJI6BYJ5HAiGqd4ctUtcKiir3QufZlXVZE7dj65ubx6olgQ2j2BAEcs1qAcKCTr0z7M5xIWnfD1U7Ar6pqX1f0/afYVvalafU5qdW0rnoppgqHpk9jzEZ3Z4cros1mZraaUxcdAddAaqdGcE0lC1AHBaH8VHOfqQIv1MeEGxrJWy9U596tLbGXGqxPok5Yn18tOAB3xGws++7M0iqMz+5LfoU6+8tKx+6qSHUy+0YwmZc2jB68K6wkuuKty8Y2dMHXY5nMNqsKSOpUEnbgcYHoRGxQ23ONukoSpxTfl7yOQnOQIuH4s2bM1fbNXasWm2xdS0Et16Sq8uwX1DkImJZvehZPQKJSr/N2iA5TQC46RpZN3jNyC31zAaNNbo8yxN70+YpDwmGwsOtEDCkkJUDgg4yIdF1dgyhxKfR2Ls4jS8M6DbfiNs1U055CGphW58qKQMtK5B45yePeO9ti1Rur0JqYacS6gpSN4OcnaM89+0cE9NZSt1zWqzpGjrbkbibmFhHxbJUlDiAVbVoIzyEkYxHcnRGpuTFtfCzoaRU0YcfDIw2olIBKfbIP6iJcZ/ykJPMfYxd0ApOOh/UkQ8CC6mDPIgsGNIzOEKE8++IVBZxxHJKJI5OILb+sKPI6wRGY5iET0gQWPzAiMJoUqGcevvGVOemcxhCfTrGVI/I9IVlxmQDP2hWRnrCUgjOenWFp9sYiQnItBTnPIz2jm145Jaqu+My1HKOlyUqVNpLVXl5tHzBbSFqD7ah0xtGeeuSO4jpMlJUQOgjkzdet7NJ/aIXlUbwqr4pchMTtFlA7lSJVlO3y0pA7FST07mK7QSpx0BP0/uX0EBt/cPrLweH/V6V1fs2URcNNS23/DStiYUcy7q2wrGeu3kjnoQR9p6plJkLTkn/AIcuMyv1KStZWlH2HYRWW0a1bNxU6aqlEnGZxNQ2F1curAUUp2pSU/ynb1ES3ZF+vUhTFNrKy5JLG1qcPPkHslf+Xp83bvx0zNPqEDcLjB6Ht7o1fSxGV+UeNRu2lzUo8xL1NxuYdQQ27KteYtBPcAjGfvFR9cfA7dV31x+/dPblaZu2ebDVTkriQUNVBA+lZWncULAwBkYwPYRZ29NXLO0zoz1Vmy5MNJV5ZFHkzMqUvGQkqQNqc/5lCKeav/tCKvOh6StlCaEwpWzZIpTOVJST03OZ8hjOR0KlCHWZQcucnsP+4lVSP/AYHc+cxl1vSfVXSemOLvCvWdbiHGwQ3+8nHXsJx8yWktZORnngcRBFG16lLR1WZuOTov8Ab25JIK/dTTyXHWZeYPAe8pOAopBVgc8nJ6Rsauie1Mqjz9WE3Jy7pPxTTU0ubm5kdcuvrOOv8oGBxxDss6yDS2W2KRTEUiUJ/jTaUKU5jbj6uv8AQxl+krrbixv56zW4LHXhJ8+EaV76heILxAzbkvd1UFBo8yktqZmwGmkIJGdrI6K9DjPPXmJM040Nshp9mpVSXntSbjKAHKjXXFONpAHCUIVkADHAOYdaNHEyBdnX5lyqKd+dlTxJXsAzg9s9R9okejUqVk5b4ppPw7ISVOJUeePb07RTbrHfZdh7v3zgtFa4zvBL0eeCg2ryZBgteQhqRSEkNkYKM44TjPAAhoa9aV0iY0Vv2rSkuifrxp7nkMzLhUZSXSApx7J4KlYwCAOw65h13DcrrEihfxDUiHU4QFn5znPT8dPtFZPETrx8RpnVraXWGkLqKUyziUnK1NlaSenb5RkxVpgzWLjvJ2eqh3kMeHvRal1+kJu6vVVcjS5Mg+UlIUl9e4/KT1SAMEntkRIHhb15uTS64NW5C0XUU+fr0+nM/wCWHm5VtDjoCkA8BXzkJUQoc9O8ajQChmV06qTcxNgInk+UqW+rjkEDPGcK9YZGi083atZuCnzKnWlKnG0kJHzHYpeQrjp7CNt7Wc24OSMY+cRFSqKgRsc5+Ul64JSqVmbRV67U5u5a7OOBmXZmnlzE1NPrVtQ03kn6lY44xgx0M8IfhKY0SkP7VXSW6tqTUmQJiYOFN0xsjPw7HpjOFL6qI446xJ4C9H5TUOuv6u1aTJptLmXZG1mHOQpYG2YnVDurJ2J9MK7gRZ3XPW2l6V0hSHFl2oTH8JiWb+t5wg7W0+nTJV2AMSpRdOnprecovsNz+hp5T06i6xsW5VGrcoLTdYuqZR5nkF3y5eRZ7zM070aaHPJ5URhIJ6VfrOs9NcuOqM2W0b91WDi2V3fUGAabR2in5zJoJISEDgD6lY3LURgGGr5vevajXbNWnQXnGHbmcZmqzMMMgKUlAwkfL0aQAQ2gnKiCpRPSJrtiiSdkWbTKVaVOMv5k0lBbb/51TJOfLbcx8oSPnKjkZCirokRn26xnOTz6RqvSrWN56rPRpnoBQmrgrk+m4rtmCtT1XWyHZ+dfWokhCPqHPA6dOcZxHvrFw3zd0qusVycOnlngBSZdtW6ozCSOApXRBP8AhSN0e6Wtu39Ipedv++X2KndK0pQp5LeUMdksyyO6j3X9ROTwIYtx6k0al0z+3+p04miyTKs0ukrXnyRjIw2OXHVDvjj2EJEscL1PaXgLni6d/wBRyUOxUVGXdMlTGaDKOpO2amGhN1R7PRalLB8sn8kZ7RH1z2xpHpROonrvq0nMzaCS7Lzjy5ybUf5RtycfkCNPa9W1k8Y1fVIWaw9prp8Rueq7x/vrjRHBJ/lKh0SBnv05i1uk3gS0i0tlG3nbebu+uK+Z+r3J/fHXF9yELyhH4Tn3MP06B39o4itusFfKUDvLxiaXeZOUy07KbYfCtiJ6oS6G0Z/6AFHGeckiNw94hNbaBaaLko1H0+qNvMsoxJyNKl5tS0AgHGxRVkZyRkcZOI6Mah+GDSjVVxhy6LCotSeYl/hWZhMv5DrbXZCVtlJAHb07Rz/1L8N2rngWuysXhonWJipWT5hmZihTX94CmRyUvsnh4JTkb04cAGfUxp/4ddJDKceO/wDyJjVtaCrDMh5HjFt6/wCozy760jtyVm5txL7lz2q05T6nJuoTtQ82rKwCngEYIUPqBi23gg8U1OvRt2mzky6/VaTlp9x5RKpiWWo7XkjGeMDKexGMkYMU21ltm3fErZdxa1aeyDdCrdM2O3bZzSwUy4UMGdlsAZbJPPHGDkAg5b+lyJ+27Sp2rdiuPlu23W5C8qPLuZcl0LO1ubSD1YeHH+R1ChwlSYlZSHHGmzL9x+51LMeo/smd3W3EvNocbUFoWApKknIIPQiFesRroDe7d62JKuIUFpZbbLTiVZC2Vp3IVn7ZH4ESUTmG6bRbWG7xCxDU5U9IUERntB44gEZi2RiT7QIMgQR4GIIRECBAiEJoUpzjrGQDpzmEg+gwIWM5heWxSSARn9YyJ/r6QjA4/wDRC0/0ghFBXPHURxM8dthvyXi+vim7VNCbUmqSTgwnHnBKyonuNyl/pHbIcdsfeOX37SpTVD8X+ms6htpRqFCRLzKTyVpMw8j5h9jx9o6cr6w54P2z+JNME8J5HH3kbeEHXuR0zr71kXZKolZycf2tVp6ZKWnMHATyMDPPzdzHRamyyHqYy8khbTrZKSCShxPTIJGFfcRzsnqNYty0GekajRWqtJFP8NyWe8iYl3M8uMuEK5xkFJG08Z6RqtPtebw8G91UObotxvXvprVVKamKLU8nY0haQ63tJKW3kpUNriDtUCMjHAyRXXqmyvqsenT4fqaj8dK77gdf3Pb4ibgrVWuWepFWTMOtSM2tDDL8244020T8iEAq2JSAf5EjtnpGoti2Z56dlpd+W89LTaXTTwfLBQcAFOOvrDstJql6n12QrL0gKlJVFW9LjgKVDk/KeflIIx0I4ieFWjb9rUuR85bTM4hf91U5gvOJHIbyeSBnHHaEXYoAh5x9VHtRvae0uRpYkVmXal0K+Zp5zhRSeqT6nPAPtElU2iyVIqimyhwNuAFoLGU5KskDHbENuZ1Hsim22ibr0/IU9CWwHfiXdqUFPTHG4+wAJ56RBWpPjypMjNJk7Npa6s0zj+/ziCwzkDBKEEFZHoVY6dIrTT23H1Fz9pyy5E9s4luJ8zrkyhgsrZaQspDyEgBvpjPtDM1E100/07aqrVy3NIys8w24hmmyGZmcmVAD5NqOG1buDvKQOvOI536meJO/tWX3WqjWpiXprvH7tlFlDITnIyBycepiOvgFMLCn0KWtzKic5KvUn/zGrV/5mMG5vgJnPrM//MfGTHqb4qbt1Op9Oocm0zQJBibVNlMsoqemHlJ2BTjh7JTkJSBgBSuucwybrs5il2n+91Tb81UnFJUoLKdiQc8AD3xGqtihPu1PLjSF+UUnY8MBST3GPSHZqJUPMpzcihtA8xW7CD7c/wCnEPHhqsWuoYHWUgFq2ezc9Jda+fDTTdGtNtH70t68Z+Zk7uqtFlJ2m1ZLa2Uom2wt1SHUJSpISArHBwO+RzSe5aqiW1AvSXkkuTDz028mQmEkJUCpwbFnHHzIznHdRizWqviLtPUrwSaQadS00+q7aM9KuVBKGVpRKNSyHW95cIAKlgpICSfxESeEOjWfdHispf8AbdKZm2UuTE27LPy630PuJQfKQ4lIJ2biFHIx8uD1jvBWpYgY23+YkA9nAOI532nYPT1ul6DeGyhSZQZdi2aAyh9pxBbWXg0FLyCBypwqPvmKbXNf0rqZZlc1YrrTjcml5bFBl3CSUMowHF4HVbru1APYI94lfx3zZs/SGmWjb009LM3TPsUmTaVNOOeUtxXIQFkkICAcAHA3dBEdyNnyrV76daestefRrbl26pUJcgFKlJyGG1DoQVhSz64EZWutLEBunnMb0aBQX7z06BaL1qSXKVuovuUy6Kwr4udWno22cbWkEHgJRgROk9TKTpVIz9x1mdCW2GFJRMPY/u8vnJwAOVLVycAE/KO0Z7X1Slpu9XLacprUq+gFYW4oklA7jHGYrj4yNQpC87xmLWbqMxLW5bEuZytuMqwlyYONjZOMEIBBPYE+ohFVVhnOTGSWdwCMCRxq94jJWcQ7fVfS6KbJr2W9Ql8fFL6Ba89/5iewx+df4d9F7o8Td8SVz3iEVqplPnpYm/8A8GiS2Rhfk9FOKP0oPUjKsgExEWkVqVfxS6zsT6ZNU1blIcbk6bJu8JcWThAUPUn+Is9BgDpHZjSPSik6QWmxRqagOvk+ZOTykgOTL2OVKx2HRI7D8xr06UqeAc/5Ht7h+YndqAFz0/iPyfxNraVpS1jW5JUijy6EyzCgCXlkLWCfncUoD5lnr6H2EOKCz7wRJJxG2qhBwjlMUkscmB1aW21LWoIQkFRUegA6mGsHEV7znVn+CtXyBXVIHQ+x7x5K5WlVyYVJyhPwTZ/iOo6On0H+Uf1+0ZpAFtBbCcNq+XOO/wB4zbbhY3COQjSIUGTznMi57bl9Gv2gNqtWtRW2pC790jUqC0jbLzrT7jjEztTnaEkDzMdAU5EQ3ctCnvA34qajTX5dyqWNPhyUmpJ76KpQ5nKVtq/zpTnB7ONA9I6B3VplNV/xHyl2t0xDqbdsupqkZ5zB+GqKJkLYUgZ+op3f/UqHeIW8bkrSfEf4WrW1Xt2WS+/IMtzjoQP4suw4Al9peP8A9boSPbCvWIVXEBSd87GXugJIHjNh+ze1VkbfvOvWE9V/jaciZVLUabcVw8ypRUwPYkJIH/UBHRw/1j5/9DrsnLNv2kTMm+tpfylCW0hRUttYcRgHA6pA9o7/ALTnmNpc4G8BWPTPMM0DhZk+Pz/uVajBCv8AD5f1BAg8c4gobisLgwk9IVjiARBCIP2MCDx7wIhCaJA/SMiADCRx7GFpHuIXlsP6SfSMiQDz0MYwCc4GTCkjacxIQi8g/aOSf7Seuqc8bFvoSQoU2gyyEp67SovL6evzgx1sGR6Rx9/aIUJyV8cynXHD5c/TJJ9BJ+nDSkbR6DLZ/WA8jnsftJp7Q8R94zrebeat2dUjaCoK3Dng/wCkRRqhUVs29TJRKCPOVMLWFAkDlIBSfx/SJBm7o8ikzUkQtMwCdpSrhQxjafvEfarSz6pG3y6CGENFClgcJKsdRGVpR/uBbv8Aia+oP+ohfO8srR740v0w8NlhvSt3InNS5iSS69blKaM4FqUolCHCPlYXt2Z5JyT8veI01l8Rt0sy0zSJ6y00Y1KSQx8TWkee80AVK81gDCW1/OMKGSB94i3RWwZe8LnCpqYcYp8itKnFSp2uPc5wFdR9xzDr8W9PolPvOjSdBZMtukG1TUmnO0OdEucn6lIAye+Id9FR/khMZO5Pu6xLju9AWztIcn6pN1ibU9MPOzTh5K3nVLOT1PJ6mNjb9qvV1XyOISnIAJ6den+semxrYZryPNeWtKW1lCkpPJOIeiWG6WtLUmz5SUn5kpGMnrDF14Q+jTmJVVSX9d+USNNk05hCid+36sn6vzCa1QEyjCJ+U/iusJIcYTy3t6lX4OOOsPy1rLqd0uIdeWpMssZVz1/WHLXrRdpMsZGRlFFS0p3urR169PaMc6lg3rHM1hp1I2GJADFReemlyVHcUWnRuU44rO0cA47/AIj21q1GJSSYcEwt6ZS4GnC4rKiSDyOenAh9v0FmlTSkBAcqChhS0JCUpH47RoazL7J+TklBYSSHlnb8juOw9fWGRfxMODb8xc04B4t5sdHrBnr/AKJVW5eosSKKcU+Y2+0oh3cVD6knIwUjtjmHH4M2Xad4mrVqD7aVSEzPv0jBWApL70o6WTtPJG7H5GI2vhom6fbM7f0xUlOIk2JHzitLKnSjK8A7QD6/948Wm9C+C0cvy9JDz27jtCt02syEw3jq2cKCvslW7j0gFnrup5HA+ciU9RD1GfpLpeKa5xfOrHhlpm7eZ6tzU8sJPIDLbTfOfQ7ocGhSv7RamXzXCRMqmqk62leOEMsENIH2ylf9YY9Zr8hd3jN0fqEqllVMVY79XkwlO5BefC3FqHocd+2IkzwqiUpWk0xcTqAVOOvOvOZyolUwskfqRGbfligPPG/zMuTCq2B4TPMyUhY09eOp0+4XG5OUdMpLOAYcdA+QA+pVtTj3iiPiNcrj9p0O1W/LTVbpqpmKjMhe5U26P5eOQgKd+yse0W28SsxLuUWjW8maUEztUQX05P0+Z5hGPQBPEVdXU6bdPink5p1RNKkBsZQo5SlwI+Y/hShFWnbgbjH8cn4xhxxJv1wPhL1eBnQuQsmz6VPoZbEtTmVSsspKR/GmDw/ME9zkkD/qPoItoB7Q3NN6MzQbCoUkygNoRKIWRt2/Msb1HHrlRhxqwkFSiEgcknoI9Rp04KwTzO58TPO3Px2HHIbDwg5ziGPd1zrnHVUqmryOkxMIPQd0JP8A3MKua6VzKHJWRWUNYwt4Egq9h6CNPbslsRuHze/T9IR1Gq4z6Ko+JltVXCONpuaXIplJZDaEjGOSBG5lhsZS0pISMn85hEowEgFQ57x6AAuYaRjJUoDJ+8SrThG0izZMhWrVRFBrlxzvxKlSVNLko+yg7itt/KOR3KVFBH2iEPCHbspUfApfFs1Y+W9T2rgpFQQoDdLuIUtRT9xlJ/SJBo6mbomblaLqlTE5XFeckqypLTa1KTnjJytaR/8AX2iOdPLllzpj4ya1ITZNCFWqDcu4hHyB/wCCQ2+pI75XjP6wnpTxEqOWcx65cAd/+Tn7pHSWJ64qQVp2K8xKCh05CQR/2MdtfD7ccxd2iNk1ecJVNzFMaDqickqRlGT7/LHIHw/2W3cN4USWcO6Udm2kOqSjckpSkqUfsAk/rHWPwpusnQm3mGPlalXJuWSAMABMy7j+mIY01mdQw907q1xSp98lmBB9DA7RrzIieIKB0zxAIghCx7QIBGYEcxCaNPJ5jLgYAjEnrk/rGYHI4hQS2AHjOIUnkdftCeAcnr2hfb3jsIAMnmOZX7U63WpDxC6SV1KRvqNPdlFhPU+U8SM/h7+kdOASTHPD9r/TlM0jSOttlTb8tUZ2UDif5QttpQ/OUmJkZ28ftJKcNmU8uVLMpctP+M88y3npQ4QkJBTuAOD6479ORDY1huWi1aQek5KWeKmDliZLg2jB5BHU5HEYxc9blXKfMTzayw0tKkvKRuLeDwFA8H15jRVy236k4HZHd5U9OPIlgfp8tKvk/XMIU1hGVnPKallhdSqjnHr4faxSrdbQ7OOAb1b1BZA5x09oZOtlzs3ZqPP1iSbDTZUnaBknCQAD/SH9b9oCh0j4eZlMOPKQwlx9P0EjnHuMqwfSI+um2TJXKuTQ8H05O1ZdC9wHbjOInSyHUNZIWq4pVMTy2PVnKXPVCTSfmf2utkJ4z3P6EH8RM+n9rmqunz21PvOA4T1z+Yii2aOaVWWJiaH8CSmhKzS8Z2tufKlXrgEj9Ithaloz9ozCJGaV5CXAF/wxkj2KoW17gHK9Zdo1OMN0j8siyJejIadeWMJGUtEZP2xGm1evxNNkZqSTTghzGxJcGCB2xD4pa0SculyXJddIwT23e0eqftOmXa2H6rLpmphKNrecgJ9D/wCYwgd8mako9OVGemZhRlmVYV2Ayr759I001O1A3BKfEtuPeW2oBIH0gck/n/SJG1Xec0+q05S/LlmJgLUNrRySnPB5OcHIiE5y4Jyn1Nue8wtzLS8nnOUn/wARu6dS4yBMy5gpwTJM0umahVb4rNs0iYqazXaf5RkqQyhb06pPKWyVfQgZKlHPRJHeJj8Ar9Oau3UWwq4pDiLjpkxItMzCCofEFtxCTt56byD6cekVct6/Z/TO97dvO3Xkpn6atEywHclCykkKbWAQShQ4I7g4i4qEfBUyn+KLS+iF+XlZp41GhTqkqLwKf7xlLRBSWnFFSVHBUE7sAcFiysqARyOPmO8VVg2QeYz8j2mr8J7lVrur+n9OcZUqoWlIVG3p5pwgLQhK14Az1278YHYRaXw1ISxoZcNOnkqQJCcmHFIxz5bTpWcA+6FDHtFRP+LEnpl4qmdR7bU3Ureu0Nz5DAygTRbT8U1jsokrPqd3tFj6ZqRT6xTb+/s6vd5q5oPtMAZ+cmZZI9EuIUUg9zu9Iy9TlWDdD+f72jlY4l4fD6f1Nh4khLTlHtyptttqblqukKUOdoXuSBn0+dPboYo9o/OJrPiwkLZqDyG5Gq1b4RT6j8zYW6kq590ggHtkRbq2K7L31pvWKFUapLGdp88wwhpwjc622ptbDoB672dhz65GIpRckovSHxUSL1ZJaYkKoy7MLUMEMqO0q/CTmO6JQxdGG+DO3sVVSD1ne2aflaRK7nVplpZoBCdxwABwAIZFfuR6qktsq8qUGPlB5X9/9orpb1IqVw24qbptdm6gmTmUpfkFOqJlkK+l4Akgtqx9Q6EEHpE2U6lTkvJtpdw6kJGeYYs1llw4QuBEF06VHJbJno/dU5MuFsISEZBSpP8AMPv7f6Q4KZIuSiEtr2gDunjMYpB9xptKc5QOBngiNg0VOgK28E4iVVajcc5W7E7T2hxKE9RGouS55e1qa7PzB3LCdkuyn6nXTwhKR9zknsATHoqU/J0aTempt3ymGk7nFHkJH+57DvEbzhXcNUVcdWZVKMstFEjJTR2/DN8lTjhzgKV1PoMCLbrigwOcjVXxnJ5SFtXbxk/D3oncd2Puo/ebDJblyogLfnnspbA9QFErPoEmNHZ2mD2mv7Mat06sN/AVq4ae/WJ0vDDhW8tLoK8/zeUhA+8SN/wGp3iXuS17guB34jTyjvfvCm0dP01d/PE0/kf8nAwhv+cKKjgKAO48c9XnHdNDZtDpKqzcNyJElJSbSeGWs7nXVHolIQgjPqQBENOnotOW6+ft+Zc7ektCygmhFHnmLEql3Sky7ItSlQapcrMo/wDmfcSVOpGePlaQc+gUPWOmfhKo03R/D9aontxmZxD0+dwwdrry1o//AKlJ/MVKY8PdRTL6TaRsLbZekab+8KuuXJSEVCcJXMOKT0JaZTtB9MDvHQum05mkU6UkJVHlysqyhhpA/lQhISkfoBF2krHpWcdNvjO6u3irVO+/w5TPAgcYgt0a0y4WMdoLPPSD6cwWRBCAYgQROYEQhNKMnj+sKT164ghx+sHnAHELy2LSRCgOuYJKe54MGnk9ekdnDEzM0mUSCQTnoBFAv2v9xyrGnGnlGUwtc27WFzyXsja2hLRSUnvlRUO38pjoESkIJVgJHJJ7Ry8/a11Nmq1e1nJVanmGSllSx9KF/OcY9f8AQCIlsOB3MtRcgnsJW+SRMiiB+dYS0lxkKB28K7JA4/rHhnKs1ISsjuAbcS6UMslRBWe+B369YcNOlZuYobaFLKkoSPlA4Sn7RparSTPyrTTcu4Vt58kLBVheflOccDI6iMcMC+83MELtM123zMpqUptUJ34Jpvzpd1JO4Z4QOMZx3huTDcjV7klpqmMBcu8pW9ptgpUhfHCscEfbiFVB5uZmnpiZ89x14hAU2rGAnGBjGOpMSZp7YjhpYWloJdcO7cScj8xazLSmcbyAVrW3O0YdxUR+UuGQlN4ZYrjaqU8pwFKErX/y1EnuFbSD/liWLZ1OqdaVS5ufmVKdRLiXn2nAElpxHyLB/IJ/MaPXa2EStiKnWUuompN5lxpYQcpUFDkn05PPtDEplLnNTJ2b/c1Nq1XnZ5wPTa23vh6eVkDcpRwO/XmOKBdSC3Tr587QJNNhx1lkXtcrLt9vDVQerdYV8rNNpKfNdKuMb1HCEJ9STxzEV3P4gtQ7wMyzSqlT7OpxJQBJuCcnnfRKdoJz2ykD7w9bI8KKUScs1ddY81lIz+6qWn4aWA6/M4MKcP3iwVr21RbApwZtmmSdIKEhKDLtgKJ914yfv1hQ2UUH1BxH3+fwZZw22e0cD3ShlTtENaVKvacqc3Vrl/f6abOyk6C75TflkpLqlDIO/aNoOMHBHENi5DJsW222GvPmQogKWnChn/SJ11oteo209d9AbbcdTdjSa1JoQnOJphe973JIG78+0Vrm6i1XKi2xLPiSbcSpS1TCumElXJ9SRj9I16SbgG7b/DzmI2gVZXvG+5KkNANnasKz14+0e+lXTWrfRMy1MrM1Tpecx8Wy0+ptpwj/ABJScHHuI8Ym3phKmEbSnOCpIwTz2Me+VkGmN58lbzox/DbG5R9yrt+I08jGGmcBk5WZ03DUES0s1JzLrTMrNCcQwTwH8YDiPSJgsHWBi3Lgp9ySR8qbcSmn12nTLwbbfbWrCHEeyVgEkA7fl4wTmGdrpWUMhDCVDPP1Y9D7xhlnHZSooebQ2+Uk7kuo3JKSClQIPYgn/vC7VpaMGXJY9ZyJd3QW5v7EeJkS1zSjKJdLIkMzKUn+EpZMu8O2W8oSFpz8oHPMe/8Aac6XplZm19RZBsLXNpcp86U4wvakKQrI68FQ/wDqIhG3dWJW7bGpNGuaTTJVq3FJFBuFvK1hgDmTmM53owPlUc4IA4HMW20kbtfxNeG+4tMJeYlJG/WiqoU5l6ZUqWnHEA7C0kkhOUlaFJSM4O7HBAyK1eq8Ht5+sesZXrz58iNTwea2qZo9u2/dtWbt6ovMJkqJerTyRL1CXI+WTmtw2ee3tCQHNpUkAEKKQqLqzmqclZTiZW5ZmmyDKUgoqTTahkeq20k/qI5i+EOqMSt817Rm+ack02ruOSYk55gLck51OQMNq4UeCCknkgAEFWYsVL+D+8bHmwi272XQ1uKW1IMVbdUaJPSyh8ob35W2rGDsySCOPWJXDhckHH238OWZBOFlAb+/Il3qTe1GqbSZiQrNMn5dxCXG1MqUkqSe+CI9cxW5+clT+65Xz1DqvaUNITnklxWB07YisduWn4nLLo77MhRrKWwlKQz+7a642kYySW0vML2hX+DOBziG3VKV4q7yUyLqu217SkZZzd8yviT6pVsQhKSodQVHqI6Syr65x577n6SkIGb1d5Y+/r5tLTWiLr161+VZlGPnbXNrCWUr/wD40fU6v04PsIg6Rnrv8X9YlmBb8/aWiWS7PTFTUWJ+40j6GUNg7m5dRwVEnKgMZ5xHr0l8LVBuO+Zm4b1q0/qddEipIlp+trSthlBGQWpcfIjnPJz7RbxMnT7ap7k7PTDEpKSyN7r76w2y0kdyTgAD3iVFfpd15d/1/c5Y3otusyW3TU0ilMtbEMJQgJSgAJS02kYSkdgABEEUi5KfqBqtXb4RMIVQ6O0KLTpveFNvbCS84jHGCtRSCOTxEa62+I2f1VnZm1rUcmKdaaz8K46hpQn6+tXRmWR1S0rpk4KueiYlXwy+HNzTShmoXEAajMuJmZaitulcrShjgBOdqnj/ADLAxngdMm1z6cimrkvM9JxU9Aptt5nkOscGjmm0zK3LW77raZlNWqx2yzE3gLYZ4BUUDhBUEoAR1SlIB5JiXcevSFEn7wnHOI0qqhUvCIi9hsbiMB6wRGDCvxiEkRaZGJOILoIV/LCc9YiYQiOfWBAPPSBEYTTA9j0hYUfSMaeSOcwtHWF5bMhOMGPNNTyZRaQUKUSM9cCPQOR1hrXzVXJOj1N1iYalXZWUdcRMPZ2MrCCQpWOcDgnHPBiFjcC5k1HEcSG9dPF9QbAmJqg0Py7kuuXfDL9OQtTbMqOFLLru0jIHG1OTk84wY5v+OLWac1XrNFylcjTGnSv4B0pLjT2MEkj6k+hHH2MOtFNVKyjhcdEwt5SnXJtBUfOUSSpwEgH5jk/MM88xWzVuqylUrAAcJmJT5ClXIIzzg/pCemY3Xhj0mlbUtNWBzMnK0JhxbTbDrRWAhO3crAGQPT89Yd37ik5ZKVut5DiSUuDIHbPPtFfbC1Dn11TeJkOOBobkEAZAHUe/TiLD2tVf7UUhSZ5osrQ0pwuoUOEnr94RvqapiGj1Nq2LkSB6ZIoffef+JbK0TO4BwEKCTzhPYxN9q3JLy6ZOUQ75agngqGQo+h9ogeiUl+ZcqD4UstMvBtlP+bJSCfwmHfSpxyVnR8YhSJVP/LdAOE4HOTjj/wAxK5eI4BkaWwOUlKqXA/NT0w0ksOyrzam1y6kbklJ6pwf/AHrD4sK3G6SwiY+HEqGxuSwMAJBxnGIZlt284t74p9rZKoIUQcYx6j+nMOu8NTLO06lFfvWpNpnUcGUb+d1Y/wAqR0z6mEOFmPCgzGywUZaP24qoJansggpUspSjeOfTn/zDav3Xq1rAoh+Mnw7NDBblGSlRWffnj19faKr6l+LK4L2ZVS6HJt0ulggjenzJhRHfd2/ERNT6PO3FVWkPiZqFRmF+W3KS6C7MOKzwkAZPOe0aVX/nHHFccDt1ma+sB2rGTH9qj4hLh1QqTCJQKk0MOKUwpjhwBSShQ3dcFJII4HtDJptlrcmWhUCFKWgKQw0oFR7DPYD7xZzS/wDZ5ao3VLqenWJG0ac8gLEpVJhSZp4A9CG0qUn87ftD+tz9m/fTVUDLs3T6fJNrB+IXNhxCxngpShO4+uFAQ8bq6l4KfPxioQ2Nx2nz4SslsWFKSlVZNTQqQppG5UxKtB+YUf8AAEqKU8+uQBDsXa9pImC1RpCZl1qIUZudmPMed4xylOEJGewB6dYutTv2e0m0ytdzXzNPsBXDVNlUs7k8/Upe456cgRE+q3gQnaFR1Vax6vPXGUO7JmmvlCZhaQeFMkYCsDqD9xCDWOT65xHFNQ9gZlX520ZOdmnPOWCqVOWzLq5z6jse0MCeknqFMumblg6haitLiTgqHuP9otNO6BaiyrRYTY87JhhtKmypxopUCMcq38HPbrDDr2i99UeeYbm7OqsyhxJWlK5Na9hJx1AwefQ/7RKnUFThjt4wsqVsFechRFSZTMJCkgEjKW0ZSB3B/SH9ohqTKae3VO1B63mrmS40rY0p1bD8u8OUPMvtfO0tJHBGRzyDGwXopXJNDp/s44pTZLbzbrZBSrukA9Md4kqzfDtWqw4xNM2zOy8u8A2pYaKUIUMe2fyYus1VQG0gunfO5mh1M1BouqFNbveYkKrRdZ6a806uoU9jdLVllrAS+6E4LMyhKUblJG1e0Kwknie7L/aA3rTKGql3laCUuPteYt2fk1Ik3SrBDrjW3KQrJJWghO7PA7SnpT4Qaha1blqrMPLkphlnDTc0vcChR5GBnqB0PUGLLT2l1uVmhsSFTpEtPyzCdrQeG5SOOQlX1D9RFQsst/jjHXlKnFVZxnMp1VvGJeE9MSr9uXRZ9GYmqctK6ah8TLbMxnh0KcIV04wOOOc5jGx4qFV6nurrdTs6ZmQENTDlMmZ5e9wdTs3lJGePl9e0WDX4HNFa9UDOz1pfErDgcU0uacLaiDnkZyR6jMWIodv0qi0yVk6fSpKQlJZAaYZl5dCENpAwAkAcYi5NM1wwTt4CVNqK6z6q/iUVtLxA6oTki5TrDalplEyr+G+1by1JlxnkoGVKWeei88CHzRvD5qtqgymavuuuvrIyn+0D29tC8nluRYwgD0K1bufaLjhRAwOB6DgQkgdocXRYXhZiR25SltXvlEAPfmZEGknhqoGl9Y/fz0y/cNx7C23UZxISmWSRhSWWxwnPdRJURxnGcy/nHvBQIdrrWpeFBgRJ7Gsbic5MJXSCPWDz7wmJmQEECBBHnpHJKFBHpBwXQQQif6QIG0r5gRCE0o4wevvCwQrv09Yw5zjmMiEgnrCwlsypwVDORiIS1+ozlxaV3RSlVJ+kOzbJQubl+Vt/OCQR3SRwR3TkZibR+RGjue0WLmaSFL2rB+ZKvocGMYV+Dwf+8UXozp6nOXUuEYFuU5EVzUdpdImqTMFpmcS69KJfYRhLpbVtUscnAV1A7AxWSt0Cfua6H5ChycxVZhCHHi3JtFatqElbiuOuACTHZLXTwaWfeFgXHLUqh0+nXZPN+dJ1lAIc+JQQpIWfRWClRx0V7Ryku63q/p1NS0wJKp27PIdUgvLQ5KqDg+oBXBPBGQOxHrFel/0ue5jtzf5Ce4SI5QvS7yH0qU2UjO5Bwce0S1aOqlWp5Ympl0zshLp8hbpA3MpPHzAdQeMenPXMJ028Ol767vVhqzaezNIo8uJiZU+8GEEqJCUJUeCtRCsD2PIhi3Latx6bVeYo9eps7Q58jY7KTbZb3j88KHuMiNNxXfscZiCF6TkZxH5ZN2NuV2suqJRLTDinWynlI+cnB9uTG+uTUigs0RUmrznppR3pblVZQM84Urp+IgqXnzLtvIbxsdHzpyR+keilU2frcymVpUlMTjyyB5Uq0pZP6AxS2iQvxsdpcuqcLwKN5J11eIK6K1S2aZIlqhSAbSgplMl1zHcrPIz6RGi/Nmni8+644pf1LcUVKJ9yesWJ0U8Cd/anFE5UXZK1KT9Snp9XmP474ZT/AP6Ii9+jPgt0s0hmpOofATNz19KAoVWuN+Y1u67m28BCfY8n3io30UDhrwfD9wKW2HNkpL4f/BtemrNOlaqzIKtKguApXWqkP4r47hhkgE+yjge8X88O/hTtTSS4ZVVt0ltdTl5dSXKzOrLkwSU4UewAJPQYwD3iwtv0Vu4aCtxYMvMJcWGnhyFJ4xx6Ru7bthNAy5uDj7g2uLA688Qrw23spJ9U7yZtStSo5xnTbhlVtKfack5hsgLSog7VdxwTkHtDjl5hD7CHE4UDxx6xvqtQZOtISmZbOU9FoO1Q9s+kY5a3ZaXR5aVL8kfSnPP5MTGmZWOOUoNqkDPOeA0QVtGHCUN4wpQ+oeuPf3hrXzZDFvyMpUqHTytUoSHmkrOVIURlw5PJBwfyfSJLabS0gIQkJSBgAQvP4hhtKjoQ3PvK1uZWyOXaQzMTbZpL825JrelW1eW6stnYlR6jPQ9Y8krUJR+RYlkhcxwltiVbxucKjgAAkZ/WJxcSl5BQ4kOIIwUqGQR6YMJDLQwA0gbfpwgcfb0hU6A59r6S8aoY9n6yI29LX7mLzFUlEyq2wSlxxoFKuyQME8Hvz+hh4WbbD9Df2Oy/kobHBSQUdONvqPvDwH6wfvDNeiqrIYcxKX1DuMHlPJP0mWqYSXEkLQMJWk4I/wB4VJU5MokgneSMHI4j059YM9OOkO8CZ4sbxbibGIEtpSMJSAO4AgwnAx0EF+YPPEWYkYIA7wII5jsIAfxBk46QXX2gdOkcMIM57QXHvABxBHBERk4B0guh6wAcQXQwQgPMJGO8GekJI4jhhBnH/iBBdPeBEYTRgcekLRxjmMSTlMLTjjnELCWzLnkcRlBx7CMIPGOgjIk5wc5jsJpbwp81PyDa5QFTjJJLaeqwRzj3iP7rsGm3jIU1q7KSmdk6fOtVBhubbCm/NRnbuByCOTlJ68ZiXAQM5g9oWNpSFJPYjIMLvQHbizvLVtKjEiyhWbblrzNTmqXS5SkTFwPJmZlTDflpmnUICAQOmQkDgY7nvDI1m0coGrFtu0utS8pNMKB8p1xtKlsqxjclRBII5iws7T5aoSxYmGG32SMbFp4H29PxDao2llu0Vl2XZlnH5NxKgZSacLraSo5JGeQe3XpC76ZyRiXpeBuZTOe8F2nEpbrb5pUlWDT2lcBsIcmFbcISpXHH0/f8xp9BNLGpG3JkplRTn3HlZl220tIbGD8vGMYi6t96K0G/WpNmYfnqcywlDa26c/5aX20EFKF8HgYxkYOMjOI8dD0QkqZNTfnzKnZNQIYaQOUg/wCMnO7A9YVs0t5PDnI8Y2mprCk9fCRzo1YVRr88tDwQxbkodryspK3nQQfLTjtjBJ7A46mLLLZbdb2KQhSMcJKQQB9o1tuUGVtqmIkZPd5SVKWVLIKlEnknAH2+wEbONTS6cUJg8zzmddcbXz06QNN+UkJSAkDoBGTPvCN0HDo22ipi08wYGYSMQoHEdnIM4PtAzzjEFB7oIRUFk9RBH0gAiJZhF7oOEgwYPEdhD6QAYImB9MEIcGTmE7oP7wQggQIGeYJzEAVzABgu/vA3QTsGc8QM8cQD07Qndx0ghDJhPrAz69IInJ9IhCAniBABPeC6cQQhZx3gQhS1Z4HECOZkppEnI5hecAYjF/JGRvkcwtLpkSekKGRwmMeeRGTaMgwSJmQE9DCk5z7Ri9f/AHtC0DJH3iU5MnbpCkpCYTCh8x5icIse8H0PEJUMiCR82c+sEhMo6dMwoHmMYHIhUThF8GDB/pBQSTziOiEXnn3MHuhJ6QpIEdhD/MHCR3gwcwSMOAOe0JV9MGODiCEURiBnj0hGTCoIRWeMwM84gu0D2iWYRWc8QM89IEJUOsdhFQD1xBekEDBCKHA9YInmAORBHgfmOZhDP9IInMFAgzCEekH394I9RBdojCAHEEeQc8QHPlBxCYJKDBHpAglfKeIERhP/2Q=="/>
          <p:cNvSpPr>
            <a:spLocks noChangeAspect="1" noChangeArrowheads="1"/>
          </p:cNvSpPr>
          <p:nvPr/>
        </p:nvSpPr>
        <p:spPr bwMode="auto">
          <a:xfrm>
            <a:off x="155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6" tIns="45712" rIns="91426" bIns="45712" numCol="1" anchor="t" anchorCtr="0" compatLnSpc="1"/>
          <a:lstStyle/>
          <a:p>
            <a:endParaRPr lang="zh-CN" altLang="en-US"/>
          </a:p>
        </p:txBody>
      </p:sp>
      <p:pic>
        <p:nvPicPr>
          <p:cNvPr id="5123"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60375" y="1462264"/>
            <a:ext cx="2474714" cy="2522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矩形 38"/>
          <p:cNvSpPr/>
          <p:nvPr/>
        </p:nvSpPr>
        <p:spPr>
          <a:xfrm>
            <a:off x="7045187" y="111096"/>
            <a:ext cx="1107967" cy="581040"/>
          </a:xfrm>
          <a:prstGeom prst="rect">
            <a:avLst/>
          </a:prstGeom>
        </p:spPr>
        <p:txBody>
          <a:bodyPr wrap="none" lIns="91426" tIns="45712" rIns="91426" bIns="45712">
            <a:spAutoFit/>
          </a:bodyPr>
          <a:lstStyle/>
          <a:p>
            <a:pPr algn="just">
              <a:lnSpc>
                <a:spcPct val="150000"/>
              </a:lnSpc>
            </a:pPr>
            <a:r>
              <a:rPr lang="zh-CN" altLang="en-US" sz="2400" b="1" dirty="0" smtClean="0">
                <a:solidFill>
                  <a:schemeClr val="bg1"/>
                </a:solidFill>
                <a:latin typeface="+mj-ea"/>
                <a:ea typeface="+mj-ea"/>
                <a:sym typeface="微软雅黑" panose="020B0503020204020204" pitchFamily="34" charset="-122"/>
              </a:rPr>
              <a:t>第八条</a:t>
            </a:r>
            <a:endParaRPr lang="zh-CN" altLang="en-US" sz="2400" b="1" dirty="0">
              <a:solidFill>
                <a:schemeClr val="bg1"/>
              </a:solidFill>
              <a:latin typeface="+mj-ea"/>
              <a:ea typeface="+mj-ea"/>
              <a:sym typeface="微软雅黑" panose="020B0503020204020204" pitchFamily="34" charset="-122"/>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childTnLst>
                          </p:cTn>
                        </p:par>
                        <p:par>
                          <p:cTn id="8" fill="hold">
                            <p:stCondLst>
                              <p:cond delay="500"/>
                            </p:stCondLst>
                            <p:childTnLst>
                              <p:par>
                                <p:cTn id="9" presetID="2" presetClass="entr" presetSubtype="4" accel="70000"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1000" fill="hold"/>
                                        <p:tgtEl>
                                          <p:spTgt spid="65"/>
                                        </p:tgtEl>
                                        <p:attrNameLst>
                                          <p:attrName>ppt_x</p:attrName>
                                        </p:attrNameLst>
                                      </p:cBhvr>
                                      <p:tavLst>
                                        <p:tav tm="0">
                                          <p:val>
                                            <p:strVal val="#ppt_x"/>
                                          </p:val>
                                        </p:tav>
                                        <p:tav tm="100000">
                                          <p:val>
                                            <p:strVal val="#ppt_x"/>
                                          </p:val>
                                        </p:tav>
                                      </p:tavLst>
                                    </p:anim>
                                    <p:anim calcmode="lin" valueType="num">
                                      <p:cBhvr additive="base">
                                        <p:cTn id="12" dur="10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66"/>
                                        </p:tgtEl>
                                        <p:attrNameLst>
                                          <p:attrName>style.visibility</p:attrName>
                                        </p:attrNameLst>
                                      </p:cBhvr>
                                      <p:to>
                                        <p:strVal val="visible"/>
                                      </p:to>
                                    </p:set>
                                    <p:anim calcmode="lin" valueType="num">
                                      <p:cBhvr>
                                        <p:cTn id="17" dur="500" fill="hold"/>
                                        <p:tgtEl>
                                          <p:spTgt spid="66"/>
                                        </p:tgtEl>
                                        <p:attrNameLst>
                                          <p:attrName>ppt_w</p:attrName>
                                        </p:attrNameLst>
                                      </p:cBhvr>
                                      <p:tavLst>
                                        <p:tav tm="0">
                                          <p:val>
                                            <p:fltVal val="0"/>
                                          </p:val>
                                        </p:tav>
                                        <p:tav tm="100000">
                                          <p:val>
                                            <p:strVal val="#ppt_w"/>
                                          </p:val>
                                        </p:tav>
                                      </p:tavLst>
                                    </p:anim>
                                    <p:anim calcmode="lin" valueType="num">
                                      <p:cBhvr>
                                        <p:cTn id="18" dur="500" fill="hold"/>
                                        <p:tgtEl>
                                          <p:spTgt spid="66"/>
                                        </p:tgtEl>
                                        <p:attrNameLst>
                                          <p:attrName>ppt_h</p:attrName>
                                        </p:attrNameLst>
                                      </p:cBhvr>
                                      <p:tavLst>
                                        <p:tav tm="0">
                                          <p:val>
                                            <p:fltVal val="0"/>
                                          </p:val>
                                        </p:tav>
                                        <p:tav tm="100000">
                                          <p:val>
                                            <p:strVal val="#ppt_h"/>
                                          </p:val>
                                        </p:tav>
                                      </p:tavLst>
                                    </p:anim>
                                    <p:animEffect transition="in" filter="fade">
                                      <p:cBhvr>
                                        <p:cTn id="19"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7"/>
          <p:cNvGrpSpPr/>
          <p:nvPr/>
        </p:nvGrpSpPr>
        <p:grpSpPr>
          <a:xfrm>
            <a:off x="1915935" y="1069493"/>
            <a:ext cx="1125253" cy="354324"/>
            <a:chOff x="3904783" y="1674310"/>
            <a:chExt cx="3519256" cy="109703"/>
          </a:xfrm>
        </p:grpSpPr>
        <p:cxnSp>
          <p:nvCxnSpPr>
            <p:cNvPr id="79" name="直接连接符 78"/>
            <p:cNvCxnSpPr/>
            <p:nvPr/>
          </p:nvCxnSpPr>
          <p:spPr>
            <a:xfrm flipV="1">
              <a:off x="3904783" y="1718973"/>
              <a:ext cx="3402797" cy="10188"/>
            </a:xfrm>
            <a:prstGeom prst="line">
              <a:avLst/>
            </a:prstGeom>
            <a:noFill/>
            <a:ln w="19050" cap="flat" cmpd="sng" algn="ctr">
              <a:solidFill>
                <a:sysClr val="window" lastClr="FFFFFF">
                  <a:lumMod val="50000"/>
                </a:sysClr>
              </a:solidFill>
              <a:prstDash val="sysDot"/>
              <a:miter lim="800000"/>
            </a:ln>
            <a:effectLst/>
          </p:spPr>
        </p:cxnSp>
        <p:sp>
          <p:nvSpPr>
            <p:cNvPr id="80" name="椭圆 79"/>
            <p:cNvSpPr/>
            <p:nvPr/>
          </p:nvSpPr>
          <p:spPr>
            <a:xfrm>
              <a:off x="7314336" y="1674310"/>
              <a:ext cx="109703" cy="109703"/>
            </a:xfrm>
            <a:prstGeom prst="ellipse">
              <a:avLst/>
            </a:prstGeom>
            <a:solidFill>
              <a:sysClr val="window" lastClr="FFFFFF">
                <a:lumMod val="50000"/>
              </a:sysClr>
            </a:solidFill>
            <a:ln w="12700" cap="flat" cmpd="sng" algn="ctr">
              <a:noFill/>
              <a:prstDash val="solid"/>
              <a:miter lim="800000"/>
            </a:ln>
            <a:effectLst/>
          </p:spPr>
          <p:txBody>
            <a:bodyPr rtlCol="0" anchor="ctr"/>
            <a:lstStyle/>
            <a:p>
              <a:pPr algn="ctr">
                <a:defRPr/>
              </a:pPr>
              <a:endParaRPr lang="zh-CN" altLang="en-US" kern="0">
                <a:solidFill>
                  <a:prstClr val="white"/>
                </a:solidFill>
                <a:latin typeface="Calibri" panose="020F0502020204030204"/>
                <a:ea typeface="宋体" panose="02010600030101010101" pitchFamily="2" charset="-122"/>
              </a:endParaRPr>
            </a:p>
          </p:txBody>
        </p:sp>
      </p:grpSp>
      <p:sp>
        <p:nvSpPr>
          <p:cNvPr id="84" name="任意多边形 83"/>
          <p:cNvSpPr/>
          <p:nvPr/>
        </p:nvSpPr>
        <p:spPr>
          <a:xfrm>
            <a:off x="1389416" y="1209573"/>
            <a:ext cx="1553505" cy="3107871"/>
          </a:xfrm>
          <a:custGeom>
            <a:avLst/>
            <a:gdLst>
              <a:gd name="connsiteX0" fmla="*/ 0 w 2468160"/>
              <a:gd name="connsiteY0" fmla="*/ 0 h 4937688"/>
              <a:gd name="connsiteX1" fmla="*/ 251709 w 2468160"/>
              <a:gd name="connsiteY1" fmla="*/ 12711 h 4937688"/>
              <a:gd name="connsiteX2" fmla="*/ 2468160 w 2468160"/>
              <a:gd name="connsiteY2" fmla="*/ 2468844 h 4937688"/>
              <a:gd name="connsiteX3" fmla="*/ 251709 w 2468160"/>
              <a:gd name="connsiteY3" fmla="*/ 4924978 h 4937688"/>
              <a:gd name="connsiteX4" fmla="*/ 0 w 2468160"/>
              <a:gd name="connsiteY4" fmla="*/ 4937688 h 4937688"/>
              <a:gd name="connsiteX5" fmla="*/ 0 w 2468160"/>
              <a:gd name="connsiteY5" fmla="*/ 4688120 h 4937688"/>
              <a:gd name="connsiteX6" fmla="*/ 226192 w 2468160"/>
              <a:gd name="connsiteY6" fmla="*/ 4676698 h 4937688"/>
              <a:gd name="connsiteX7" fmla="*/ 2218592 w 2468160"/>
              <a:gd name="connsiteY7" fmla="*/ 2468844 h 4937688"/>
              <a:gd name="connsiteX8" fmla="*/ 226192 w 2468160"/>
              <a:gd name="connsiteY8" fmla="*/ 260990 h 4937688"/>
              <a:gd name="connsiteX9" fmla="*/ 0 w 2468160"/>
              <a:gd name="connsiteY9" fmla="*/ 249569 h 4937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8160" h="4937688">
                <a:moveTo>
                  <a:pt x="0" y="0"/>
                </a:moveTo>
                <a:lnTo>
                  <a:pt x="251709" y="12711"/>
                </a:lnTo>
                <a:cubicBezTo>
                  <a:pt x="1496657" y="139142"/>
                  <a:pt x="2468160" y="1190539"/>
                  <a:pt x="2468160" y="2468844"/>
                </a:cubicBezTo>
                <a:cubicBezTo>
                  <a:pt x="2468160" y="3747149"/>
                  <a:pt x="1496657" y="4798546"/>
                  <a:pt x="251709" y="4924978"/>
                </a:cubicBezTo>
                <a:lnTo>
                  <a:pt x="0" y="4937688"/>
                </a:lnTo>
                <a:lnTo>
                  <a:pt x="0" y="4688120"/>
                </a:lnTo>
                <a:lnTo>
                  <a:pt x="226192" y="4676698"/>
                </a:lnTo>
                <a:cubicBezTo>
                  <a:pt x="1345293" y="4563047"/>
                  <a:pt x="2218592" y="3617931"/>
                  <a:pt x="2218592" y="2468844"/>
                </a:cubicBezTo>
                <a:cubicBezTo>
                  <a:pt x="2218592" y="1319758"/>
                  <a:pt x="1345293" y="374641"/>
                  <a:pt x="226192" y="260990"/>
                </a:cubicBezTo>
                <a:lnTo>
                  <a:pt x="0" y="249569"/>
                </a:lnTo>
                <a:close/>
              </a:path>
            </a:pathLst>
          </a:custGeom>
          <a:solidFill>
            <a:sysClr val="window" lastClr="FFFFFF">
              <a:lumMod val="95000"/>
            </a:sysClr>
          </a:solidFill>
          <a:ln w="12700" cap="flat" cmpd="sng" algn="ctr">
            <a:noFill/>
            <a:prstDash val="solid"/>
            <a:miter lim="800000"/>
          </a:ln>
          <a:effectLst>
            <a:innerShdw blurRad="76200" dist="38100" dir="13500000">
              <a:prstClr val="black">
                <a:alpha val="50000"/>
              </a:prstClr>
            </a:innerShdw>
          </a:effectLst>
        </p:spPr>
        <p:txBody>
          <a:bodyPr lIns="91426" tIns="45712" rIns="91426" bIns="45712" rtlCol="0" anchor="ctr"/>
          <a:lstStyle/>
          <a:p>
            <a:pPr algn="ctr">
              <a:defRPr/>
            </a:pPr>
            <a:endParaRPr lang="zh-CN" altLang="en-US" kern="0">
              <a:solidFill>
                <a:prstClr val="white"/>
              </a:solidFill>
              <a:latin typeface="Calibri" panose="020F0502020204030204"/>
              <a:ea typeface="宋体" panose="02010600030101010101" pitchFamily="2" charset="-122"/>
            </a:endParaRPr>
          </a:p>
        </p:txBody>
      </p:sp>
      <p:grpSp>
        <p:nvGrpSpPr>
          <p:cNvPr id="3" name="组合 84"/>
          <p:cNvGrpSpPr/>
          <p:nvPr/>
        </p:nvGrpSpPr>
        <p:grpSpPr>
          <a:xfrm>
            <a:off x="1354857" y="1001642"/>
            <a:ext cx="614966" cy="545033"/>
            <a:chOff x="3295850" y="2263220"/>
            <a:chExt cx="2643765" cy="2343151"/>
          </a:xfrm>
        </p:grpSpPr>
        <p:sp>
          <p:nvSpPr>
            <p:cNvPr id="86" name="Freeform 5"/>
            <p:cNvSpPr/>
            <p:nvPr/>
          </p:nvSpPr>
          <p:spPr bwMode="auto">
            <a:xfrm rot="10800000">
              <a:off x="3295850" y="2263220"/>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203200" dist="63500" dir="2700000" algn="tl" rotWithShape="0">
                <a:prstClr val="black">
                  <a:alpha val="32000"/>
                </a:prstClr>
              </a:outerShdw>
            </a:effectLst>
          </p:spPr>
          <p:txBody>
            <a:bodyPr vert="horz" wrap="square" lIns="68580" tIns="34290" rIns="68580" bIns="34290" numCol="1" anchor="t" anchorCtr="0" compatLnSpc="1"/>
            <a:lstStyle/>
            <a:p>
              <a:pPr>
                <a:defRPr/>
              </a:pPr>
              <a:endParaRPr lang="zh-CN" altLang="en-US" kern="0">
                <a:solidFill>
                  <a:prstClr val="black"/>
                </a:solidFill>
              </a:endParaRPr>
            </a:p>
          </p:txBody>
        </p:sp>
        <p:sp>
          <p:nvSpPr>
            <p:cNvPr id="87"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vert="horz" wrap="square" lIns="68580" tIns="34290" rIns="68580" bIns="34290" numCol="1" anchor="t" anchorCtr="0" compatLnSpc="1"/>
            <a:lstStyle/>
            <a:p>
              <a:pPr>
                <a:defRPr/>
              </a:pPr>
              <a:endParaRPr lang="zh-CN" altLang="en-US" kern="0">
                <a:solidFill>
                  <a:prstClr val="black"/>
                </a:solidFill>
              </a:endParaRPr>
            </a:p>
          </p:txBody>
        </p:sp>
      </p:grpSp>
      <p:sp>
        <p:nvSpPr>
          <p:cNvPr id="88" name="Freeform 5"/>
          <p:cNvSpPr/>
          <p:nvPr/>
        </p:nvSpPr>
        <p:spPr bwMode="auto">
          <a:xfrm rot="10800000">
            <a:off x="684694" y="1993129"/>
            <a:ext cx="1606829" cy="142410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254000" dist="114300" dir="2700000" algn="tl" rotWithShape="0">
              <a:prstClr val="black">
                <a:alpha val="32000"/>
              </a:prstClr>
            </a:outerShdw>
          </a:effectLst>
        </p:spPr>
        <p:txBody>
          <a:bodyPr vert="horz" wrap="square" lIns="68569" tIns="34285" rIns="68569" bIns="34285" numCol="1" anchor="t" anchorCtr="0" compatLnSpc="1"/>
          <a:lstStyle/>
          <a:p>
            <a:pPr>
              <a:defRPr/>
            </a:pPr>
            <a:endParaRPr lang="zh-CN" altLang="en-US" kern="0">
              <a:solidFill>
                <a:prstClr val="black"/>
              </a:solidFill>
            </a:endParaRPr>
          </a:p>
        </p:txBody>
      </p:sp>
      <p:sp>
        <p:nvSpPr>
          <p:cNvPr id="89" name="文本框 88"/>
          <p:cNvSpPr txBox="1"/>
          <p:nvPr/>
        </p:nvSpPr>
        <p:spPr>
          <a:xfrm>
            <a:off x="1333164" y="1085591"/>
            <a:ext cx="657225" cy="415498"/>
          </a:xfrm>
          <a:prstGeom prst="rect">
            <a:avLst/>
          </a:prstGeom>
          <a:noFill/>
        </p:spPr>
        <p:txBody>
          <a:bodyPr wrap="square" lIns="91426" tIns="45712" rIns="91426" bIns="45712" rtlCol="0">
            <a:spAutoFit/>
          </a:bodyPr>
          <a:lstStyle/>
          <a:p>
            <a:pPr algn="ctr">
              <a:defRPr/>
            </a:pPr>
            <a:r>
              <a:rPr lang="en-US" altLang="zh-CN" sz="2000" b="1" kern="0" dirty="0">
                <a:solidFill>
                  <a:schemeClr val="accent2"/>
                </a:solidFill>
                <a:latin typeface="黑体" panose="02010609060101010101" pitchFamily="49" charset="-122"/>
                <a:ea typeface="黑体" panose="02010609060101010101" pitchFamily="49" charset="-122"/>
              </a:rPr>
              <a:t>01</a:t>
            </a:r>
            <a:endParaRPr lang="zh-CN" altLang="en-US" sz="2000" b="1" kern="0" dirty="0">
              <a:solidFill>
                <a:schemeClr val="accent2"/>
              </a:solidFill>
              <a:latin typeface="黑体" panose="02010609060101010101" pitchFamily="49" charset="-122"/>
              <a:ea typeface="黑体" panose="02010609060101010101" pitchFamily="49" charset="-122"/>
            </a:endParaRPr>
          </a:p>
        </p:txBody>
      </p:sp>
      <p:grpSp>
        <p:nvGrpSpPr>
          <p:cNvPr id="4" name="组合 93"/>
          <p:cNvGrpSpPr/>
          <p:nvPr/>
        </p:nvGrpSpPr>
        <p:grpSpPr>
          <a:xfrm>
            <a:off x="3011286" y="2509755"/>
            <a:ext cx="672693" cy="354324"/>
            <a:chOff x="5320178" y="1674310"/>
            <a:chExt cx="2103861" cy="109703"/>
          </a:xfrm>
        </p:grpSpPr>
        <p:cxnSp>
          <p:nvCxnSpPr>
            <p:cNvPr id="95" name="直接连接符 94"/>
            <p:cNvCxnSpPr/>
            <p:nvPr/>
          </p:nvCxnSpPr>
          <p:spPr>
            <a:xfrm>
              <a:off x="5320178" y="1718973"/>
              <a:ext cx="1987402" cy="0"/>
            </a:xfrm>
            <a:prstGeom prst="line">
              <a:avLst/>
            </a:prstGeom>
            <a:noFill/>
            <a:ln w="19050" cap="flat" cmpd="sng" algn="ctr">
              <a:solidFill>
                <a:sysClr val="window" lastClr="FFFFFF">
                  <a:lumMod val="50000"/>
                </a:sysClr>
              </a:solidFill>
              <a:prstDash val="sysDot"/>
              <a:miter lim="800000"/>
            </a:ln>
            <a:effectLst/>
          </p:spPr>
        </p:cxnSp>
        <p:sp>
          <p:nvSpPr>
            <p:cNvPr id="96" name="椭圆 95"/>
            <p:cNvSpPr/>
            <p:nvPr/>
          </p:nvSpPr>
          <p:spPr>
            <a:xfrm>
              <a:off x="7314336" y="1674310"/>
              <a:ext cx="109703" cy="109703"/>
            </a:xfrm>
            <a:prstGeom prst="ellipse">
              <a:avLst/>
            </a:prstGeom>
            <a:solidFill>
              <a:sysClr val="window" lastClr="FFFFFF">
                <a:lumMod val="50000"/>
              </a:sysClr>
            </a:solidFill>
            <a:ln w="12700" cap="flat" cmpd="sng" algn="ctr">
              <a:noFill/>
              <a:prstDash val="solid"/>
              <a:miter lim="800000"/>
            </a:ln>
            <a:effectLst/>
          </p:spPr>
          <p:txBody>
            <a:bodyPr rtlCol="0" anchor="ctr"/>
            <a:lstStyle/>
            <a:p>
              <a:pPr algn="ctr">
                <a:defRPr/>
              </a:pPr>
              <a:endParaRPr lang="zh-CN" altLang="en-US" kern="0">
                <a:solidFill>
                  <a:prstClr val="white"/>
                </a:solidFill>
                <a:latin typeface="Calibri" panose="020F0502020204030204"/>
                <a:ea typeface="宋体" panose="02010600030101010101" pitchFamily="2" charset="-122"/>
              </a:endParaRPr>
            </a:p>
          </p:txBody>
        </p:sp>
      </p:grpSp>
      <p:grpSp>
        <p:nvGrpSpPr>
          <p:cNvPr id="5" name="组合 96"/>
          <p:cNvGrpSpPr/>
          <p:nvPr/>
        </p:nvGrpSpPr>
        <p:grpSpPr>
          <a:xfrm>
            <a:off x="2420247" y="2416711"/>
            <a:ext cx="614966" cy="545033"/>
            <a:chOff x="3295850" y="2263222"/>
            <a:chExt cx="2643765" cy="2343151"/>
          </a:xfrm>
        </p:grpSpPr>
        <p:sp>
          <p:nvSpPr>
            <p:cNvPr id="98"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203200" dist="63500" dir="2700000" algn="tl" rotWithShape="0">
                <a:prstClr val="black">
                  <a:alpha val="32000"/>
                </a:prstClr>
              </a:outerShdw>
            </a:effectLst>
          </p:spPr>
          <p:txBody>
            <a:bodyPr vert="horz" wrap="square" lIns="68580" tIns="34290" rIns="68580" bIns="34290" numCol="1" anchor="t" anchorCtr="0" compatLnSpc="1"/>
            <a:lstStyle/>
            <a:p>
              <a:pPr>
                <a:defRPr/>
              </a:pPr>
              <a:endParaRPr lang="zh-CN" altLang="en-US" kern="0">
                <a:solidFill>
                  <a:prstClr val="black"/>
                </a:solidFill>
              </a:endParaRPr>
            </a:p>
          </p:txBody>
        </p:sp>
        <p:sp>
          <p:nvSpPr>
            <p:cNvPr id="99"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vert="horz" wrap="square" lIns="68580" tIns="34290" rIns="68580" bIns="34290" numCol="1" anchor="t" anchorCtr="0" compatLnSpc="1"/>
            <a:lstStyle/>
            <a:p>
              <a:pPr>
                <a:defRPr/>
              </a:pPr>
              <a:endParaRPr lang="zh-CN" altLang="en-US" kern="0">
                <a:solidFill>
                  <a:prstClr val="black"/>
                </a:solidFill>
              </a:endParaRPr>
            </a:p>
          </p:txBody>
        </p:sp>
      </p:grpSp>
      <p:sp>
        <p:nvSpPr>
          <p:cNvPr id="100" name="文本框 99"/>
          <p:cNvSpPr txBox="1"/>
          <p:nvPr/>
        </p:nvSpPr>
        <p:spPr>
          <a:xfrm>
            <a:off x="2416395" y="2509755"/>
            <a:ext cx="657225" cy="415498"/>
          </a:xfrm>
          <a:prstGeom prst="rect">
            <a:avLst/>
          </a:prstGeom>
          <a:noFill/>
        </p:spPr>
        <p:txBody>
          <a:bodyPr wrap="square" lIns="91426" tIns="45712" rIns="91426" bIns="45712" rtlCol="0">
            <a:spAutoFit/>
          </a:bodyPr>
          <a:lstStyle/>
          <a:p>
            <a:pPr algn="ctr">
              <a:defRPr/>
            </a:pPr>
            <a:r>
              <a:rPr lang="en-US" altLang="zh-CN" sz="2000" b="1" kern="0" dirty="0">
                <a:solidFill>
                  <a:schemeClr val="accent2"/>
                </a:solidFill>
                <a:latin typeface="黑体" panose="02010609060101010101" pitchFamily="49" charset="-122"/>
                <a:ea typeface="黑体" panose="02010609060101010101" pitchFamily="49" charset="-122"/>
              </a:rPr>
              <a:t>02</a:t>
            </a:r>
            <a:endParaRPr lang="zh-CN" altLang="en-US" sz="2000" b="1" kern="0" dirty="0">
              <a:solidFill>
                <a:schemeClr val="accent2"/>
              </a:solidFill>
              <a:latin typeface="黑体" panose="02010609060101010101" pitchFamily="49" charset="-122"/>
              <a:ea typeface="黑体" panose="02010609060101010101" pitchFamily="49" charset="-122"/>
            </a:endParaRPr>
          </a:p>
        </p:txBody>
      </p:sp>
      <p:sp>
        <p:nvSpPr>
          <p:cNvPr id="108" name="矩形 107"/>
          <p:cNvSpPr/>
          <p:nvPr/>
        </p:nvSpPr>
        <p:spPr>
          <a:xfrm>
            <a:off x="730203" y="2327811"/>
            <a:ext cx="1561320" cy="830981"/>
          </a:xfrm>
          <a:prstGeom prst="rect">
            <a:avLst/>
          </a:prstGeom>
        </p:spPr>
        <p:txBody>
          <a:bodyPr wrap="square" lIns="91426" tIns="45712" rIns="91426" bIns="45712">
            <a:spAutoFit/>
          </a:bodyPr>
          <a:lstStyle/>
          <a:p>
            <a:pPr algn="ctr"/>
            <a:r>
              <a:rPr lang="zh-CN" altLang="en-US" sz="2400" b="1" dirty="0">
                <a:solidFill>
                  <a:schemeClr val="accent2"/>
                </a:solidFill>
                <a:latin typeface="+mj-ea"/>
                <a:ea typeface="+mj-ea"/>
              </a:rPr>
              <a:t>塔机的</a:t>
            </a:r>
            <a:endParaRPr lang="en-US" altLang="zh-CN" sz="2400" b="1" dirty="0">
              <a:solidFill>
                <a:schemeClr val="accent2"/>
              </a:solidFill>
              <a:latin typeface="+mj-ea"/>
              <a:ea typeface="+mj-ea"/>
            </a:endParaRPr>
          </a:p>
          <a:p>
            <a:pPr algn="ctr"/>
            <a:r>
              <a:rPr lang="zh-CN" altLang="en-US" sz="2400" b="1" dirty="0">
                <a:solidFill>
                  <a:schemeClr val="accent2"/>
                </a:solidFill>
                <a:latin typeface="+mj-ea"/>
                <a:ea typeface="+mj-ea"/>
              </a:rPr>
              <a:t>配置</a:t>
            </a:r>
            <a:endParaRPr lang="en-US" altLang="zh-CN" sz="2400" dirty="0">
              <a:solidFill>
                <a:schemeClr val="accent2"/>
              </a:solidFill>
              <a:latin typeface="+mj-ea"/>
              <a:ea typeface="+mj-ea"/>
              <a:cs typeface="+mn-ea"/>
              <a:sym typeface="+mn-lt"/>
            </a:endParaRPr>
          </a:p>
        </p:txBody>
      </p:sp>
      <p:grpSp>
        <p:nvGrpSpPr>
          <p:cNvPr id="6" name="组合 108"/>
          <p:cNvGrpSpPr/>
          <p:nvPr/>
        </p:nvGrpSpPr>
        <p:grpSpPr>
          <a:xfrm>
            <a:off x="3427903" y="911039"/>
            <a:ext cx="5156539" cy="960776"/>
            <a:chOff x="7075562" y="1628001"/>
            <a:chExt cx="10783291" cy="1281038"/>
          </a:xfrm>
        </p:grpSpPr>
        <p:sp>
          <p:nvSpPr>
            <p:cNvPr id="110" name="矩形 109"/>
            <p:cNvSpPr/>
            <p:nvPr/>
          </p:nvSpPr>
          <p:spPr>
            <a:xfrm>
              <a:off x="7075562" y="1628001"/>
              <a:ext cx="10783291" cy="1281038"/>
            </a:xfrm>
            <a:prstGeom prst="rect">
              <a:avLst/>
            </a:prstGeom>
          </p:spPr>
          <p:txBody>
            <a:bodyPr wrap="square">
              <a:spAutoFit/>
            </a:bodyPr>
            <a:lstStyle/>
            <a:p>
              <a:pPr>
                <a:lnSpc>
                  <a:spcPct val="150000"/>
                </a:lnSpc>
              </a:pPr>
              <a:r>
                <a:rPr lang="zh-CN" altLang="zh-CN" sz="2000" dirty="0">
                  <a:latin typeface="黑体" panose="02010609060101010101" pitchFamily="49" charset="-122"/>
                  <a:ea typeface="黑体" panose="02010609060101010101" pitchFamily="49" charset="-122"/>
                </a:rPr>
                <a:t>塔式起重机围护栏上应设置“安装验收信息公示牌”</a:t>
              </a:r>
              <a:endParaRPr lang="zh-CN" altLang="en-US" sz="2000" dirty="0">
                <a:latin typeface="黑体" panose="02010609060101010101" pitchFamily="49" charset="-122"/>
                <a:ea typeface="黑体" panose="02010609060101010101" pitchFamily="49" charset="-122"/>
              </a:endParaRPr>
            </a:p>
          </p:txBody>
        </p:sp>
        <p:sp>
          <p:nvSpPr>
            <p:cNvPr id="111" name="矩形 7"/>
            <p:cNvSpPr>
              <a:spLocks noChangeArrowheads="1"/>
            </p:cNvSpPr>
            <p:nvPr/>
          </p:nvSpPr>
          <p:spPr bwMode="auto">
            <a:xfrm>
              <a:off x="7098347" y="2017907"/>
              <a:ext cx="3906874" cy="615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nSpc>
                  <a:spcPct val="150000"/>
                </a:lnSpc>
                <a:defRPr sz="1800">
                  <a:solidFill>
                    <a:srgbClr val="000000"/>
                  </a:solidFill>
                  <a:uFillTx/>
                </a:defRPr>
              </a:pPr>
              <a:endParaRPr lang="zh-CN" altLang="en-US" sz="1600" dirty="0">
                <a:solidFill>
                  <a:schemeClr val="tx1">
                    <a:lumMod val="50000"/>
                    <a:lumOff val="50000"/>
                  </a:schemeClr>
                </a:solidFill>
                <a:uFill>
                  <a:solidFill>
                    <a:srgbClr val="808080"/>
                  </a:solidFill>
                </a:uFill>
                <a:latin typeface="+mn-ea"/>
                <a:ea typeface="+mn-ea"/>
                <a:cs typeface="+mn-ea"/>
                <a:sym typeface="+mn-lt"/>
              </a:endParaRPr>
            </a:p>
          </p:txBody>
        </p:sp>
      </p:grpSp>
      <p:grpSp>
        <p:nvGrpSpPr>
          <p:cNvPr id="7" name="组合 111"/>
          <p:cNvGrpSpPr/>
          <p:nvPr/>
        </p:nvGrpSpPr>
        <p:grpSpPr>
          <a:xfrm>
            <a:off x="3685661" y="2075238"/>
            <a:ext cx="5076202" cy="1744817"/>
            <a:chOff x="7098346" y="2017527"/>
            <a:chExt cx="14088447" cy="2585321"/>
          </a:xfrm>
        </p:grpSpPr>
        <p:sp>
          <p:nvSpPr>
            <p:cNvPr id="113" name="矩形 112"/>
            <p:cNvSpPr/>
            <p:nvPr/>
          </p:nvSpPr>
          <p:spPr>
            <a:xfrm>
              <a:off x="7098346" y="2017527"/>
              <a:ext cx="14088447" cy="2585321"/>
            </a:xfrm>
            <a:prstGeom prst="rect">
              <a:avLst/>
            </a:prstGeom>
          </p:spPr>
          <p:txBody>
            <a:bodyPr wrap="square">
              <a:spAutoFit/>
            </a:bodyPr>
            <a:lstStyle/>
            <a:p>
              <a:pPr>
                <a:lnSpc>
                  <a:spcPct val="150000"/>
                </a:lnSpc>
              </a:pPr>
              <a:r>
                <a:rPr lang="zh-CN" altLang="en-US" sz="2000" dirty="0">
                  <a:latin typeface="黑体" panose="02010609060101010101" pitchFamily="49" charset="-122"/>
                  <a:ea typeface="黑体" panose="02010609060101010101" pitchFamily="49" charset="-122"/>
                </a:rPr>
                <a:t>司机室应配备灭火器，地板应设防火垫，司机室应张贴产权单位、安拆单位、施工总承包单位、维护保养单位的联系人及电话</a:t>
              </a:r>
              <a:endParaRPr lang="zh-CN" altLang="en-US" sz="2000" dirty="0">
                <a:latin typeface="黑体" panose="02010609060101010101" pitchFamily="49" charset="-122"/>
                <a:ea typeface="黑体" panose="02010609060101010101" pitchFamily="49" charset="-122"/>
              </a:endParaRPr>
            </a:p>
          </p:txBody>
        </p:sp>
        <p:sp>
          <p:nvSpPr>
            <p:cNvPr id="114" name="矩形 7"/>
            <p:cNvSpPr>
              <a:spLocks noChangeArrowheads="1"/>
            </p:cNvSpPr>
            <p:nvPr/>
          </p:nvSpPr>
          <p:spPr bwMode="auto">
            <a:xfrm>
              <a:off x="7098346" y="2017907"/>
              <a:ext cx="390687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nSpc>
                  <a:spcPct val="150000"/>
                </a:lnSpc>
                <a:defRPr sz="1800">
                  <a:solidFill>
                    <a:srgbClr val="000000"/>
                  </a:solidFill>
                  <a:uFillTx/>
                </a:defRPr>
              </a:pPr>
              <a:endParaRPr lang="zh-CN" altLang="en-US" sz="1600" dirty="0">
                <a:solidFill>
                  <a:schemeClr val="tx1">
                    <a:lumMod val="50000"/>
                    <a:lumOff val="50000"/>
                  </a:schemeClr>
                </a:solidFill>
                <a:uFill>
                  <a:solidFill>
                    <a:srgbClr val="808080"/>
                  </a:solidFill>
                </a:uFill>
                <a:latin typeface="+mn-ea"/>
                <a:ea typeface="+mn-ea"/>
                <a:cs typeface="+mn-ea"/>
                <a:sym typeface="+mn-lt"/>
              </a:endParaRPr>
            </a:p>
          </p:txBody>
        </p:sp>
      </p:grpSp>
      <p:grpSp>
        <p:nvGrpSpPr>
          <p:cNvPr id="8" name="组合 114"/>
          <p:cNvGrpSpPr/>
          <p:nvPr/>
        </p:nvGrpSpPr>
        <p:grpSpPr>
          <a:xfrm>
            <a:off x="2810069" y="4003160"/>
            <a:ext cx="4585015" cy="707886"/>
            <a:chOff x="7068297" y="1798877"/>
            <a:chExt cx="10783291" cy="943848"/>
          </a:xfrm>
        </p:grpSpPr>
        <p:sp>
          <p:nvSpPr>
            <p:cNvPr id="116" name="矩形 115"/>
            <p:cNvSpPr/>
            <p:nvPr/>
          </p:nvSpPr>
          <p:spPr>
            <a:xfrm>
              <a:off x="7068297" y="1798877"/>
              <a:ext cx="10783291" cy="943848"/>
            </a:xfrm>
            <a:prstGeom prst="rect">
              <a:avLst/>
            </a:prstGeom>
          </p:spPr>
          <p:txBody>
            <a:bodyPr wrap="square">
              <a:spAutoFit/>
            </a:bodyPr>
            <a:lstStyle/>
            <a:p>
              <a:r>
                <a:rPr lang="zh-CN" altLang="zh-CN" sz="2000" dirty="0">
                  <a:latin typeface="黑体" panose="02010609060101010101" pitchFamily="49" charset="-122"/>
                  <a:ea typeface="黑体" panose="02010609060101010101" pitchFamily="49" charset="-122"/>
                </a:rPr>
                <a:t>塔式起重机应配备足够的对讲机，每台塔式起重机使用专用指挥频道</a:t>
              </a:r>
              <a:endParaRPr lang="zh-CN" altLang="en-US" sz="2000" dirty="0">
                <a:latin typeface="黑体" panose="02010609060101010101" pitchFamily="49" charset="-122"/>
                <a:ea typeface="黑体" panose="02010609060101010101" pitchFamily="49" charset="-122"/>
              </a:endParaRPr>
            </a:p>
          </p:txBody>
        </p:sp>
        <p:sp>
          <p:nvSpPr>
            <p:cNvPr id="117" name="矩形 7"/>
            <p:cNvSpPr>
              <a:spLocks noChangeArrowheads="1"/>
            </p:cNvSpPr>
            <p:nvPr/>
          </p:nvSpPr>
          <p:spPr bwMode="auto">
            <a:xfrm>
              <a:off x="7098347" y="2017907"/>
              <a:ext cx="3906874" cy="615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nSpc>
                  <a:spcPct val="150000"/>
                </a:lnSpc>
                <a:defRPr sz="1800">
                  <a:solidFill>
                    <a:srgbClr val="000000"/>
                  </a:solidFill>
                  <a:uFillTx/>
                </a:defRPr>
              </a:pPr>
              <a:endParaRPr lang="zh-CN" altLang="en-US" sz="1600" dirty="0">
                <a:solidFill>
                  <a:schemeClr val="tx1">
                    <a:lumMod val="50000"/>
                    <a:lumOff val="50000"/>
                  </a:schemeClr>
                </a:solidFill>
                <a:uFill>
                  <a:solidFill>
                    <a:srgbClr val="808080"/>
                  </a:solidFill>
                </a:uFill>
                <a:latin typeface="+mn-ea"/>
                <a:ea typeface="+mn-ea"/>
                <a:cs typeface="+mn-ea"/>
                <a:sym typeface="+mn-lt"/>
              </a:endParaRPr>
            </a:p>
          </p:txBody>
        </p:sp>
      </p:grpSp>
      <p:sp>
        <p:nvSpPr>
          <p:cNvPr id="119" name="矩形 7"/>
          <p:cNvSpPr>
            <a:spLocks noChangeArrowheads="1"/>
          </p:cNvSpPr>
          <p:nvPr/>
        </p:nvSpPr>
        <p:spPr bwMode="auto">
          <a:xfrm>
            <a:off x="3887891" y="3820056"/>
            <a:ext cx="1985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nSpc>
                <a:spcPct val="150000"/>
              </a:lnSpc>
              <a:defRPr sz="1800">
                <a:solidFill>
                  <a:srgbClr val="000000"/>
                </a:solidFill>
                <a:uFillTx/>
              </a:defRPr>
            </a:pPr>
            <a:endParaRPr lang="zh-CN" altLang="en-US" sz="1600" dirty="0">
              <a:solidFill>
                <a:schemeClr val="tx1">
                  <a:lumMod val="50000"/>
                  <a:lumOff val="50000"/>
                </a:schemeClr>
              </a:solidFill>
              <a:uFill>
                <a:solidFill>
                  <a:srgbClr val="808080"/>
                </a:solidFill>
              </a:uFill>
              <a:latin typeface="+mn-ea"/>
              <a:ea typeface="+mn-ea"/>
              <a:cs typeface="+mn-ea"/>
              <a:sym typeface="+mn-lt"/>
            </a:endParaRPr>
          </a:p>
        </p:txBody>
      </p:sp>
      <p:sp>
        <p:nvSpPr>
          <p:cNvPr id="45" name="文本框 44"/>
          <p:cNvSpPr txBox="1"/>
          <p:nvPr/>
        </p:nvSpPr>
        <p:spPr>
          <a:xfrm>
            <a:off x="7038474" y="-1299411"/>
            <a:ext cx="723247" cy="307760"/>
          </a:xfrm>
          <a:prstGeom prst="rect">
            <a:avLst/>
          </a:prstGeom>
          <a:noFill/>
        </p:spPr>
        <p:txBody>
          <a:bodyPr wrap="none" lIns="91426" tIns="45712" rIns="91426" bIns="45712" rtlCol="0">
            <a:spAutoFit/>
          </a:bodyPr>
          <a:lstStyle/>
          <a:p>
            <a:r>
              <a:rPr lang="zh-CN" altLang="en-US" dirty="0" smtClean="0"/>
              <a:t>延时符</a:t>
            </a:r>
            <a:endParaRPr lang="en-US" altLang="zh-CN" dirty="0" smtClean="0"/>
          </a:p>
        </p:txBody>
      </p:sp>
      <p:grpSp>
        <p:nvGrpSpPr>
          <p:cNvPr id="9" name="组合 50"/>
          <p:cNvGrpSpPr/>
          <p:nvPr/>
        </p:nvGrpSpPr>
        <p:grpSpPr>
          <a:xfrm>
            <a:off x="1925951" y="4216311"/>
            <a:ext cx="804882" cy="354324"/>
            <a:chOff x="3889543" y="2155351"/>
            <a:chExt cx="3527740" cy="109703"/>
          </a:xfrm>
        </p:grpSpPr>
        <p:cxnSp>
          <p:nvCxnSpPr>
            <p:cNvPr id="52" name="直接连接符 51"/>
            <p:cNvCxnSpPr>
              <a:endCxn id="53" idx="6"/>
            </p:cNvCxnSpPr>
            <p:nvPr/>
          </p:nvCxnSpPr>
          <p:spPr>
            <a:xfrm flipV="1">
              <a:off x="3889543" y="2210203"/>
              <a:ext cx="3527740" cy="1"/>
            </a:xfrm>
            <a:prstGeom prst="line">
              <a:avLst/>
            </a:prstGeom>
            <a:noFill/>
            <a:ln w="19050" cap="flat" cmpd="sng" algn="ctr">
              <a:solidFill>
                <a:sysClr val="window" lastClr="FFFFFF">
                  <a:lumMod val="50000"/>
                </a:sysClr>
              </a:solidFill>
              <a:prstDash val="sysDot"/>
              <a:miter lim="800000"/>
            </a:ln>
            <a:effectLst/>
          </p:spPr>
        </p:cxnSp>
        <p:sp>
          <p:nvSpPr>
            <p:cNvPr id="53" name="椭圆 52"/>
            <p:cNvSpPr/>
            <p:nvPr/>
          </p:nvSpPr>
          <p:spPr>
            <a:xfrm>
              <a:off x="7307580" y="2155351"/>
              <a:ext cx="109703" cy="109703"/>
            </a:xfrm>
            <a:prstGeom prst="ellipse">
              <a:avLst/>
            </a:prstGeom>
            <a:solidFill>
              <a:sysClr val="window" lastClr="FFFFFF">
                <a:lumMod val="50000"/>
              </a:sysClr>
            </a:solidFill>
            <a:ln w="12700" cap="flat" cmpd="sng" algn="ctr">
              <a:noFill/>
              <a:prstDash val="solid"/>
              <a:miter lim="800000"/>
            </a:ln>
            <a:effectLst/>
          </p:spPr>
          <p:txBody>
            <a:bodyPr rtlCol="0" anchor="ctr"/>
            <a:lstStyle/>
            <a:p>
              <a:pPr algn="ctr">
                <a:defRPr/>
              </a:pPr>
              <a:endParaRPr lang="zh-CN" altLang="en-US" kern="0">
                <a:solidFill>
                  <a:prstClr val="white"/>
                </a:solidFill>
                <a:latin typeface="Calibri" panose="020F0502020204030204"/>
                <a:ea typeface="宋体" panose="02010600030101010101" pitchFamily="2" charset="-122"/>
              </a:endParaRPr>
            </a:p>
          </p:txBody>
        </p:sp>
      </p:grpSp>
      <p:grpSp>
        <p:nvGrpSpPr>
          <p:cNvPr id="10" name="组合 53"/>
          <p:cNvGrpSpPr/>
          <p:nvPr/>
        </p:nvGrpSpPr>
        <p:grpSpPr>
          <a:xfrm>
            <a:off x="1355419" y="4166013"/>
            <a:ext cx="614966" cy="545033"/>
            <a:chOff x="3295850" y="2263222"/>
            <a:chExt cx="2643765" cy="2343151"/>
          </a:xfrm>
        </p:grpSpPr>
        <p:sp>
          <p:nvSpPr>
            <p:cNvPr id="55"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203200" dist="63500" dir="2700000" algn="tl" rotWithShape="0">
                <a:prstClr val="black">
                  <a:alpha val="32000"/>
                </a:prstClr>
              </a:outerShdw>
            </a:effectLst>
          </p:spPr>
          <p:txBody>
            <a:bodyPr vert="horz" wrap="square" lIns="68580" tIns="34290" rIns="68580" bIns="34290" numCol="1" anchor="t" anchorCtr="0" compatLnSpc="1"/>
            <a:lstStyle/>
            <a:p>
              <a:pPr>
                <a:defRPr/>
              </a:pPr>
              <a:endParaRPr lang="zh-CN" altLang="en-US" kern="0">
                <a:solidFill>
                  <a:prstClr val="black"/>
                </a:solidFill>
              </a:endParaRPr>
            </a:p>
          </p:txBody>
        </p:sp>
        <p:sp>
          <p:nvSpPr>
            <p:cNvPr id="56"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vert="horz" wrap="square" lIns="68580" tIns="34290" rIns="68580" bIns="34290" numCol="1" anchor="t" anchorCtr="0" compatLnSpc="1"/>
            <a:lstStyle/>
            <a:p>
              <a:pPr>
                <a:defRPr/>
              </a:pPr>
              <a:endParaRPr lang="zh-CN" altLang="en-US" kern="0">
                <a:solidFill>
                  <a:prstClr val="black"/>
                </a:solidFill>
              </a:endParaRPr>
            </a:p>
          </p:txBody>
        </p:sp>
      </p:grpSp>
      <p:sp>
        <p:nvSpPr>
          <p:cNvPr id="57" name="文本框 106"/>
          <p:cNvSpPr txBox="1"/>
          <p:nvPr/>
        </p:nvSpPr>
        <p:spPr>
          <a:xfrm>
            <a:off x="1333728" y="4242320"/>
            <a:ext cx="657225" cy="415498"/>
          </a:xfrm>
          <a:prstGeom prst="rect">
            <a:avLst/>
          </a:prstGeom>
          <a:noFill/>
        </p:spPr>
        <p:txBody>
          <a:bodyPr wrap="square" lIns="91426" tIns="45712" rIns="91426" bIns="45712" rtlCol="0">
            <a:spAutoFit/>
          </a:bodyPr>
          <a:lstStyle/>
          <a:p>
            <a:pPr algn="ctr">
              <a:defRPr/>
            </a:pPr>
            <a:r>
              <a:rPr lang="en-US" altLang="zh-CN" sz="2000" b="1" kern="0" dirty="0">
                <a:solidFill>
                  <a:schemeClr val="accent2"/>
                </a:solidFill>
                <a:latin typeface="黑体" panose="02010609060101010101" pitchFamily="49" charset="-122"/>
                <a:ea typeface="黑体" panose="02010609060101010101" pitchFamily="49" charset="-122"/>
              </a:rPr>
              <a:t>03</a:t>
            </a:r>
            <a:endParaRPr lang="zh-CN" altLang="en-US" sz="2000" b="1" kern="0" dirty="0">
              <a:solidFill>
                <a:schemeClr val="accent2"/>
              </a:solidFill>
              <a:latin typeface="黑体" panose="02010609060101010101" pitchFamily="49" charset="-122"/>
              <a:ea typeface="黑体" panose="02010609060101010101" pitchFamily="49" charset="-122"/>
            </a:endParaRPr>
          </a:p>
        </p:txBody>
      </p:sp>
      <p:sp>
        <p:nvSpPr>
          <p:cNvPr id="59" name="矩形 7"/>
          <p:cNvSpPr>
            <a:spLocks noChangeArrowheads="1"/>
          </p:cNvSpPr>
          <p:nvPr/>
        </p:nvSpPr>
        <p:spPr bwMode="auto">
          <a:xfrm>
            <a:off x="3082618" y="4458441"/>
            <a:ext cx="1985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nSpc>
                <a:spcPct val="150000"/>
              </a:lnSpc>
              <a:defRPr sz="1800">
                <a:solidFill>
                  <a:srgbClr val="000000"/>
                </a:solidFill>
                <a:uFillTx/>
              </a:defRPr>
            </a:pPr>
            <a:endParaRPr lang="zh-CN" altLang="en-US" sz="1600" dirty="0">
              <a:solidFill>
                <a:schemeClr val="tx1">
                  <a:lumMod val="50000"/>
                  <a:lumOff val="50000"/>
                </a:schemeClr>
              </a:solidFill>
              <a:uFill>
                <a:solidFill>
                  <a:srgbClr val="808080"/>
                </a:solidFill>
              </a:uFill>
              <a:latin typeface="+mn-ea"/>
              <a:ea typeface="+mn-ea"/>
              <a:cs typeface="+mn-ea"/>
              <a:sym typeface="+mn-lt"/>
            </a:endParaRPr>
          </a:p>
        </p:txBody>
      </p:sp>
      <p:sp>
        <p:nvSpPr>
          <p:cNvPr id="61" name="矩形 60"/>
          <p:cNvSpPr/>
          <p:nvPr/>
        </p:nvSpPr>
        <p:spPr>
          <a:xfrm>
            <a:off x="7045187" y="111096"/>
            <a:ext cx="1107967" cy="581040"/>
          </a:xfrm>
          <a:prstGeom prst="rect">
            <a:avLst/>
          </a:prstGeom>
        </p:spPr>
        <p:txBody>
          <a:bodyPr wrap="none" lIns="91426" tIns="45712" rIns="91426" bIns="45712">
            <a:spAutoFit/>
          </a:bodyPr>
          <a:lstStyle/>
          <a:p>
            <a:pPr algn="just">
              <a:lnSpc>
                <a:spcPct val="150000"/>
              </a:lnSpc>
            </a:pPr>
            <a:r>
              <a:rPr lang="zh-CN" altLang="en-US" sz="2400" b="1" dirty="0" smtClean="0">
                <a:solidFill>
                  <a:schemeClr val="bg1"/>
                </a:solidFill>
                <a:latin typeface="+mj-ea"/>
                <a:ea typeface="+mj-ea"/>
                <a:sym typeface="微软雅黑" panose="020B0503020204020204" pitchFamily="34" charset="-122"/>
              </a:rPr>
              <a:t>第九条</a:t>
            </a:r>
            <a:endParaRPr lang="zh-CN" altLang="en-US" sz="2400" b="1" dirty="0">
              <a:solidFill>
                <a:schemeClr val="bg1"/>
              </a:solidFill>
              <a:latin typeface="+mj-ea"/>
              <a:ea typeface="+mj-ea"/>
              <a:sym typeface="微软雅黑" panose="020B0503020204020204" pitchFamily="34" charset="-122"/>
            </a:endParaRPr>
          </a:p>
        </p:txBody>
      </p:sp>
    </p:spTree>
  </p:cSld>
  <p:clrMapOvr>
    <a:masterClrMapping/>
  </p:clrMapOvr>
  <p:transition spd="slow" advTm="0">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70000" fill="hold" grpId="0" nodeType="afterEffect" p14:presetBounceEnd="44000">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14:bounceEnd="44000">
                                          <p:cBhvr additive="base">
                                            <p:cTn id="7" dur="1000" fill="hold"/>
                                            <p:tgtEl>
                                              <p:spTgt spid="88"/>
                                            </p:tgtEl>
                                            <p:attrNameLst>
                                              <p:attrName>ppt_x</p:attrName>
                                            </p:attrNameLst>
                                          </p:cBhvr>
                                          <p:tavLst>
                                            <p:tav tm="0">
                                              <p:val>
                                                <p:strVal val="#ppt_x"/>
                                              </p:val>
                                            </p:tav>
                                            <p:tav tm="100000">
                                              <p:val>
                                                <p:strVal val="#ppt_x"/>
                                              </p:val>
                                            </p:tav>
                                          </p:tavLst>
                                        </p:anim>
                                        <p:anim calcmode="lin" valueType="num" p14:bounceEnd="44000">
                                          <p:cBhvr additive="base">
                                            <p:cTn id="8" dur="10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08"/>
                                            </p:tgtEl>
                                            <p:attrNameLst>
                                              <p:attrName>style.visibility</p:attrName>
                                            </p:attrNameLst>
                                          </p:cBhvr>
                                          <p:to>
                                            <p:strVal val="visible"/>
                                          </p:to>
                                        </p:set>
                                        <p:anim calcmode="lin" valueType="num">
                                          <p:cBhvr>
                                            <p:cTn id="13" dur="500" fill="hold"/>
                                            <p:tgtEl>
                                              <p:spTgt spid="108"/>
                                            </p:tgtEl>
                                            <p:attrNameLst>
                                              <p:attrName>ppt_w</p:attrName>
                                            </p:attrNameLst>
                                          </p:cBhvr>
                                          <p:tavLst>
                                            <p:tav tm="0">
                                              <p:val>
                                                <p:fltVal val="0"/>
                                              </p:val>
                                            </p:tav>
                                            <p:tav tm="100000">
                                              <p:val>
                                                <p:strVal val="#ppt_w"/>
                                              </p:val>
                                            </p:tav>
                                          </p:tavLst>
                                        </p:anim>
                                        <p:anim calcmode="lin" valueType="num">
                                          <p:cBhvr>
                                            <p:cTn id="14" dur="500" fill="hold"/>
                                            <p:tgtEl>
                                              <p:spTgt spid="108"/>
                                            </p:tgtEl>
                                            <p:attrNameLst>
                                              <p:attrName>ppt_h</p:attrName>
                                            </p:attrNameLst>
                                          </p:cBhvr>
                                          <p:tavLst>
                                            <p:tav tm="0">
                                              <p:val>
                                                <p:fltVal val="0"/>
                                              </p:val>
                                            </p:tav>
                                            <p:tav tm="100000">
                                              <p:val>
                                                <p:strVal val="#ppt_h"/>
                                              </p:val>
                                            </p:tav>
                                          </p:tavLst>
                                        </p:anim>
                                        <p:animEffect transition="in" filter="fade">
                                          <p:cBhvr>
                                            <p:cTn id="15" dur="500"/>
                                            <p:tgtEl>
                                              <p:spTgt spid="108"/>
                                            </p:tgtEl>
                                          </p:cBhvr>
                                        </p:animEffect>
                                      </p:childTnLst>
                                    </p:cTn>
                                  </p:par>
                                </p:childTnLst>
                              </p:cTn>
                            </p:par>
                            <p:par>
                              <p:cTn id="16" fill="hold">
                                <p:stCondLst>
                                  <p:cond delay="500"/>
                                </p:stCondLst>
                                <p:childTnLst>
                                  <p:par>
                                    <p:cTn id="17" presetID="22" presetClass="entr" presetSubtype="1" fill="hold" grpId="0" nodeType="afterEffect">
                                      <p:stCondLst>
                                        <p:cond delay="0"/>
                                      </p:stCondLst>
                                      <p:childTnLst>
                                        <p:set>
                                          <p:cBhvr>
                                            <p:cTn id="18" dur="1" fill="hold">
                                              <p:stCondLst>
                                                <p:cond delay="0"/>
                                              </p:stCondLst>
                                            </p:cTn>
                                            <p:tgtEl>
                                              <p:spTgt spid="84"/>
                                            </p:tgtEl>
                                            <p:attrNameLst>
                                              <p:attrName>style.visibility</p:attrName>
                                            </p:attrNameLst>
                                          </p:cBhvr>
                                          <p:to>
                                            <p:strVal val="visible"/>
                                          </p:to>
                                        </p:set>
                                        <p:animEffect transition="in" filter="wipe(up)">
                                          <p:cBhvr>
                                            <p:cTn id="19" dur="400"/>
                                            <p:tgtEl>
                                              <p:spTgt spid="84"/>
                                            </p:tgtEl>
                                          </p:cBhvr>
                                        </p:animEffect>
                                      </p:childTnLst>
                                    </p:cTn>
                                  </p:par>
                                </p:childTnLst>
                              </p:cTn>
                            </p:par>
                            <p:par>
                              <p:cTn id="20" fill="hold">
                                <p:stCondLst>
                                  <p:cond delay="1000"/>
                                </p:stCondLst>
                                <p:childTnLst>
                                  <p:par>
                                    <p:cTn id="21" presetID="16" presetClass="entr" presetSubtype="37" fill="hold" grpId="0" nodeType="afterEffect">
                                      <p:stCondLst>
                                        <p:cond delay="0"/>
                                      </p:stCondLst>
                                      <p:childTnLst>
                                        <p:set>
                                          <p:cBhvr>
                                            <p:cTn id="22" dur="1" fill="hold">
                                              <p:stCondLst>
                                                <p:cond delay="0"/>
                                              </p:stCondLst>
                                            </p:cTn>
                                            <p:tgtEl>
                                              <p:spTgt spid="89"/>
                                            </p:tgtEl>
                                            <p:attrNameLst>
                                              <p:attrName>style.visibility</p:attrName>
                                            </p:attrNameLst>
                                          </p:cBhvr>
                                          <p:to>
                                            <p:strVal val="visible"/>
                                          </p:to>
                                        </p:set>
                                        <p:animEffect transition="in" filter="barn(outVertical)">
                                          <p:cBhvr>
                                            <p:cTn id="23" dur="500"/>
                                            <p:tgtEl>
                                              <p:spTgt spid="89"/>
                                            </p:tgtEl>
                                          </p:cBhvr>
                                        </p:animEffect>
                                      </p:childTnLst>
                                    </p:cTn>
                                  </p:par>
                                </p:childTnLst>
                              </p:cTn>
                            </p:par>
                            <p:par>
                              <p:cTn id="24" fill="hold">
                                <p:stCondLst>
                                  <p:cond delay="1500"/>
                                </p:stCondLst>
                                <p:childTnLst>
                                  <p:par>
                                    <p:cTn id="25" presetID="16" presetClass="entr" presetSubtype="37" fill="hold" grpId="0" nodeType="afterEffect">
                                      <p:stCondLst>
                                        <p:cond delay="0"/>
                                      </p:stCondLst>
                                      <p:childTnLst>
                                        <p:set>
                                          <p:cBhvr>
                                            <p:cTn id="26" dur="1" fill="hold">
                                              <p:stCondLst>
                                                <p:cond delay="0"/>
                                              </p:stCondLst>
                                            </p:cTn>
                                            <p:tgtEl>
                                              <p:spTgt spid="100"/>
                                            </p:tgtEl>
                                            <p:attrNameLst>
                                              <p:attrName>style.visibility</p:attrName>
                                            </p:attrNameLst>
                                          </p:cBhvr>
                                          <p:to>
                                            <p:strVal val="visible"/>
                                          </p:to>
                                        </p:set>
                                        <p:animEffect transition="in" filter="barn(outVertical)">
                                          <p:cBhvr>
                                            <p:cTn id="27" dur="500"/>
                                            <p:tgtEl>
                                              <p:spTgt spid="100"/>
                                            </p:tgtEl>
                                          </p:cBhvr>
                                        </p:animEffect>
                                      </p:childTnLst>
                                    </p:cTn>
                                  </p:par>
                                </p:childTnLst>
                              </p:cTn>
                            </p:par>
                            <p:par>
                              <p:cTn id="28" fill="hold">
                                <p:stCondLst>
                                  <p:cond delay="2000"/>
                                </p:stCondLst>
                                <p:childTnLst>
                                  <p:par>
                                    <p:cTn id="29" presetID="16" presetClass="entr" presetSubtype="37"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barn(outVertical)">
                                          <p:cBhvr>
                                            <p:cTn id="31" dur="500"/>
                                            <p:tgtEl>
                                              <p:spTgt spid="57"/>
                                            </p:tgtEl>
                                          </p:cBhvr>
                                        </p:animEffect>
                                      </p:childTnLst>
                                    </p:cTn>
                                  </p:par>
                                </p:childTnLst>
                              </p:cTn>
                            </p:par>
                            <p:par>
                              <p:cTn id="32" fill="hold">
                                <p:stCondLst>
                                  <p:cond delay="2500"/>
                                </p:stCondLst>
                                <p:childTnLst>
                                  <p:par>
                                    <p:cTn id="33" presetID="22" presetClass="entr" presetSubtype="4"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down)">
                                          <p:cBhvr>
                                            <p:cTn id="35"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8" grpId="0" animBg="1"/>
          <p:bldP spid="89" grpId="0"/>
          <p:bldP spid="100" grpId="0"/>
          <p:bldP spid="108" grpId="0"/>
          <p:bldP spid="45" grpId="0"/>
          <p:bldP spid="5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70000"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additive="base">
                                            <p:cTn id="7" dur="1000" fill="hold"/>
                                            <p:tgtEl>
                                              <p:spTgt spid="88"/>
                                            </p:tgtEl>
                                            <p:attrNameLst>
                                              <p:attrName>ppt_x</p:attrName>
                                            </p:attrNameLst>
                                          </p:cBhvr>
                                          <p:tavLst>
                                            <p:tav tm="0">
                                              <p:val>
                                                <p:strVal val="#ppt_x"/>
                                              </p:val>
                                            </p:tav>
                                            <p:tav tm="100000">
                                              <p:val>
                                                <p:strVal val="#ppt_x"/>
                                              </p:val>
                                            </p:tav>
                                          </p:tavLst>
                                        </p:anim>
                                        <p:anim calcmode="lin" valueType="num">
                                          <p:cBhvr additive="base">
                                            <p:cTn id="8" dur="10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08"/>
                                            </p:tgtEl>
                                            <p:attrNameLst>
                                              <p:attrName>style.visibility</p:attrName>
                                            </p:attrNameLst>
                                          </p:cBhvr>
                                          <p:to>
                                            <p:strVal val="visible"/>
                                          </p:to>
                                        </p:set>
                                        <p:anim calcmode="lin" valueType="num">
                                          <p:cBhvr>
                                            <p:cTn id="13" dur="500" fill="hold"/>
                                            <p:tgtEl>
                                              <p:spTgt spid="108"/>
                                            </p:tgtEl>
                                            <p:attrNameLst>
                                              <p:attrName>ppt_w</p:attrName>
                                            </p:attrNameLst>
                                          </p:cBhvr>
                                          <p:tavLst>
                                            <p:tav tm="0">
                                              <p:val>
                                                <p:fltVal val="0"/>
                                              </p:val>
                                            </p:tav>
                                            <p:tav tm="100000">
                                              <p:val>
                                                <p:strVal val="#ppt_w"/>
                                              </p:val>
                                            </p:tav>
                                          </p:tavLst>
                                        </p:anim>
                                        <p:anim calcmode="lin" valueType="num">
                                          <p:cBhvr>
                                            <p:cTn id="14" dur="500" fill="hold"/>
                                            <p:tgtEl>
                                              <p:spTgt spid="108"/>
                                            </p:tgtEl>
                                            <p:attrNameLst>
                                              <p:attrName>ppt_h</p:attrName>
                                            </p:attrNameLst>
                                          </p:cBhvr>
                                          <p:tavLst>
                                            <p:tav tm="0">
                                              <p:val>
                                                <p:fltVal val="0"/>
                                              </p:val>
                                            </p:tav>
                                            <p:tav tm="100000">
                                              <p:val>
                                                <p:strVal val="#ppt_h"/>
                                              </p:val>
                                            </p:tav>
                                          </p:tavLst>
                                        </p:anim>
                                        <p:animEffect transition="in" filter="fade">
                                          <p:cBhvr>
                                            <p:cTn id="15" dur="500"/>
                                            <p:tgtEl>
                                              <p:spTgt spid="108"/>
                                            </p:tgtEl>
                                          </p:cBhvr>
                                        </p:animEffect>
                                      </p:childTnLst>
                                    </p:cTn>
                                  </p:par>
                                </p:childTnLst>
                              </p:cTn>
                            </p:par>
                            <p:par>
                              <p:cTn id="16" fill="hold">
                                <p:stCondLst>
                                  <p:cond delay="500"/>
                                </p:stCondLst>
                                <p:childTnLst>
                                  <p:par>
                                    <p:cTn id="17" presetID="22" presetClass="entr" presetSubtype="1" fill="hold" grpId="0" nodeType="afterEffect">
                                      <p:stCondLst>
                                        <p:cond delay="0"/>
                                      </p:stCondLst>
                                      <p:childTnLst>
                                        <p:set>
                                          <p:cBhvr>
                                            <p:cTn id="18" dur="1" fill="hold">
                                              <p:stCondLst>
                                                <p:cond delay="0"/>
                                              </p:stCondLst>
                                            </p:cTn>
                                            <p:tgtEl>
                                              <p:spTgt spid="84"/>
                                            </p:tgtEl>
                                            <p:attrNameLst>
                                              <p:attrName>style.visibility</p:attrName>
                                            </p:attrNameLst>
                                          </p:cBhvr>
                                          <p:to>
                                            <p:strVal val="visible"/>
                                          </p:to>
                                        </p:set>
                                        <p:animEffect transition="in" filter="wipe(up)">
                                          <p:cBhvr>
                                            <p:cTn id="19" dur="400"/>
                                            <p:tgtEl>
                                              <p:spTgt spid="84"/>
                                            </p:tgtEl>
                                          </p:cBhvr>
                                        </p:animEffect>
                                      </p:childTnLst>
                                    </p:cTn>
                                  </p:par>
                                </p:childTnLst>
                              </p:cTn>
                            </p:par>
                            <p:par>
                              <p:cTn id="20" fill="hold">
                                <p:stCondLst>
                                  <p:cond delay="1000"/>
                                </p:stCondLst>
                                <p:childTnLst>
                                  <p:par>
                                    <p:cTn id="21" presetID="16" presetClass="entr" presetSubtype="37" fill="hold" grpId="0" nodeType="afterEffect">
                                      <p:stCondLst>
                                        <p:cond delay="0"/>
                                      </p:stCondLst>
                                      <p:childTnLst>
                                        <p:set>
                                          <p:cBhvr>
                                            <p:cTn id="22" dur="1" fill="hold">
                                              <p:stCondLst>
                                                <p:cond delay="0"/>
                                              </p:stCondLst>
                                            </p:cTn>
                                            <p:tgtEl>
                                              <p:spTgt spid="89"/>
                                            </p:tgtEl>
                                            <p:attrNameLst>
                                              <p:attrName>style.visibility</p:attrName>
                                            </p:attrNameLst>
                                          </p:cBhvr>
                                          <p:to>
                                            <p:strVal val="visible"/>
                                          </p:to>
                                        </p:set>
                                        <p:animEffect transition="in" filter="barn(outVertical)">
                                          <p:cBhvr>
                                            <p:cTn id="23" dur="500"/>
                                            <p:tgtEl>
                                              <p:spTgt spid="89"/>
                                            </p:tgtEl>
                                          </p:cBhvr>
                                        </p:animEffect>
                                      </p:childTnLst>
                                    </p:cTn>
                                  </p:par>
                                </p:childTnLst>
                              </p:cTn>
                            </p:par>
                            <p:par>
                              <p:cTn id="24" fill="hold">
                                <p:stCondLst>
                                  <p:cond delay="1500"/>
                                </p:stCondLst>
                                <p:childTnLst>
                                  <p:par>
                                    <p:cTn id="25" presetID="16" presetClass="entr" presetSubtype="37" fill="hold" grpId="0" nodeType="afterEffect">
                                      <p:stCondLst>
                                        <p:cond delay="0"/>
                                      </p:stCondLst>
                                      <p:childTnLst>
                                        <p:set>
                                          <p:cBhvr>
                                            <p:cTn id="26" dur="1" fill="hold">
                                              <p:stCondLst>
                                                <p:cond delay="0"/>
                                              </p:stCondLst>
                                            </p:cTn>
                                            <p:tgtEl>
                                              <p:spTgt spid="100"/>
                                            </p:tgtEl>
                                            <p:attrNameLst>
                                              <p:attrName>style.visibility</p:attrName>
                                            </p:attrNameLst>
                                          </p:cBhvr>
                                          <p:to>
                                            <p:strVal val="visible"/>
                                          </p:to>
                                        </p:set>
                                        <p:animEffect transition="in" filter="barn(outVertical)">
                                          <p:cBhvr>
                                            <p:cTn id="27" dur="500"/>
                                            <p:tgtEl>
                                              <p:spTgt spid="100"/>
                                            </p:tgtEl>
                                          </p:cBhvr>
                                        </p:animEffect>
                                      </p:childTnLst>
                                    </p:cTn>
                                  </p:par>
                                </p:childTnLst>
                              </p:cTn>
                            </p:par>
                            <p:par>
                              <p:cTn id="28" fill="hold">
                                <p:stCondLst>
                                  <p:cond delay="2000"/>
                                </p:stCondLst>
                                <p:childTnLst>
                                  <p:par>
                                    <p:cTn id="29" presetID="16" presetClass="entr" presetSubtype="37"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barn(outVertical)">
                                          <p:cBhvr>
                                            <p:cTn id="31" dur="500"/>
                                            <p:tgtEl>
                                              <p:spTgt spid="57"/>
                                            </p:tgtEl>
                                          </p:cBhvr>
                                        </p:animEffect>
                                      </p:childTnLst>
                                    </p:cTn>
                                  </p:par>
                                </p:childTnLst>
                              </p:cTn>
                            </p:par>
                            <p:par>
                              <p:cTn id="32" fill="hold">
                                <p:stCondLst>
                                  <p:cond delay="2500"/>
                                </p:stCondLst>
                                <p:childTnLst>
                                  <p:par>
                                    <p:cTn id="33" presetID="22" presetClass="entr" presetSubtype="4"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down)">
                                          <p:cBhvr>
                                            <p:cTn id="35"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8" grpId="0" animBg="1"/>
          <p:bldP spid="89" grpId="0"/>
          <p:bldP spid="100" grpId="0"/>
          <p:bldP spid="108" grpId="0"/>
          <p:bldP spid="45" grpId="0"/>
          <p:bldP spid="57" grpId="0"/>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文本框 44"/>
          <p:cNvSpPr txBox="1"/>
          <p:nvPr/>
        </p:nvSpPr>
        <p:spPr>
          <a:xfrm>
            <a:off x="7038474" y="-1299411"/>
            <a:ext cx="723247" cy="307760"/>
          </a:xfrm>
          <a:prstGeom prst="rect">
            <a:avLst/>
          </a:prstGeom>
          <a:noFill/>
        </p:spPr>
        <p:txBody>
          <a:bodyPr wrap="none" lIns="91426" tIns="45712" rIns="91426" bIns="45712" rtlCol="0">
            <a:spAutoFit/>
          </a:bodyPr>
          <a:lstStyle/>
          <a:p>
            <a:r>
              <a:rPr lang="zh-CN" altLang="en-US" dirty="0" smtClean="0"/>
              <a:t>延时符</a:t>
            </a:r>
            <a:endParaRPr lang="en-US" altLang="zh-CN" dirty="0" smtClean="0"/>
          </a:p>
        </p:txBody>
      </p:sp>
      <p:sp>
        <p:nvSpPr>
          <p:cNvPr id="61" name="矩形 60"/>
          <p:cNvSpPr/>
          <p:nvPr/>
        </p:nvSpPr>
        <p:spPr>
          <a:xfrm>
            <a:off x="7045187" y="111096"/>
            <a:ext cx="1107967" cy="581040"/>
          </a:xfrm>
          <a:prstGeom prst="rect">
            <a:avLst/>
          </a:prstGeom>
        </p:spPr>
        <p:txBody>
          <a:bodyPr wrap="none" lIns="91426" tIns="45712" rIns="91426" bIns="45712">
            <a:spAutoFit/>
          </a:bodyPr>
          <a:lstStyle/>
          <a:p>
            <a:pPr algn="just">
              <a:lnSpc>
                <a:spcPct val="150000"/>
              </a:lnSpc>
            </a:pPr>
            <a:r>
              <a:rPr lang="zh-CN" altLang="en-US" sz="2400" b="1" dirty="0" smtClean="0">
                <a:solidFill>
                  <a:schemeClr val="bg1"/>
                </a:solidFill>
                <a:latin typeface="+mj-ea"/>
                <a:ea typeface="+mj-ea"/>
                <a:sym typeface="微软雅黑" panose="020B0503020204020204" pitchFamily="34" charset="-122"/>
              </a:rPr>
              <a:t>第九条</a:t>
            </a:r>
            <a:endParaRPr lang="zh-CN" altLang="en-US" sz="2400" b="1" dirty="0">
              <a:solidFill>
                <a:schemeClr val="bg1"/>
              </a:solidFill>
              <a:latin typeface="+mj-ea"/>
              <a:ea typeface="+mj-ea"/>
              <a:sym typeface="微软雅黑" panose="020B0503020204020204" pitchFamily="34" charset="-122"/>
            </a:endParaRPr>
          </a:p>
        </p:txBody>
      </p:sp>
      <p:grpSp>
        <p:nvGrpSpPr>
          <p:cNvPr id="2" name="组合 61"/>
          <p:cNvGrpSpPr/>
          <p:nvPr/>
        </p:nvGrpSpPr>
        <p:grpSpPr>
          <a:xfrm>
            <a:off x="4621175" y="1002974"/>
            <a:ext cx="4343307" cy="1034266"/>
            <a:chOff x="4304043" y="1286668"/>
            <a:chExt cx="3837944" cy="2757793"/>
          </a:xfrm>
          <a:effectLst>
            <a:outerShdw blurRad="381000" dist="254000" dir="8100000" algn="tr" rotWithShape="0">
              <a:prstClr val="black">
                <a:alpha val="40000"/>
              </a:prstClr>
            </a:outerShdw>
          </a:effectLst>
        </p:grpSpPr>
        <p:sp>
          <p:nvSpPr>
            <p:cNvPr id="63" name="圆角矩形 62"/>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4" name="圆角矩形 63"/>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3" name="组合 64"/>
          <p:cNvGrpSpPr/>
          <p:nvPr/>
        </p:nvGrpSpPr>
        <p:grpSpPr>
          <a:xfrm>
            <a:off x="1829222" y="1927830"/>
            <a:ext cx="1340530" cy="2390632"/>
            <a:chOff x="2210594" y="1810545"/>
            <a:chExt cx="1005703" cy="1981199"/>
          </a:xfrm>
        </p:grpSpPr>
        <p:cxnSp>
          <p:nvCxnSpPr>
            <p:cNvPr id="66" name="直接连接符 65"/>
            <p:cNvCxnSpPr/>
            <p:nvPr/>
          </p:nvCxnSpPr>
          <p:spPr>
            <a:xfrm>
              <a:off x="2210594" y="3160810"/>
              <a:ext cx="1005703" cy="630934"/>
            </a:xfrm>
            <a:prstGeom prst="line">
              <a:avLst/>
            </a:prstGeom>
            <a:ln w="2857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V="1">
              <a:off x="2210594" y="1810545"/>
              <a:ext cx="943881" cy="581419"/>
            </a:xfrm>
            <a:prstGeom prst="line">
              <a:avLst/>
            </a:prstGeom>
            <a:ln w="28575">
              <a:solidFill>
                <a:srgbClr val="EA5E66"/>
              </a:solidFill>
              <a:prstDash val="dash"/>
            </a:ln>
          </p:spPr>
          <p:style>
            <a:lnRef idx="1">
              <a:schemeClr val="accent1"/>
            </a:lnRef>
            <a:fillRef idx="0">
              <a:schemeClr val="accent1"/>
            </a:fillRef>
            <a:effectRef idx="0">
              <a:schemeClr val="accent1"/>
            </a:effectRef>
            <a:fontRef idx="minor">
              <a:schemeClr val="tx1"/>
            </a:fontRef>
          </p:style>
        </p:cxnSp>
      </p:grpSp>
      <p:grpSp>
        <p:nvGrpSpPr>
          <p:cNvPr id="4" name="组合 71"/>
          <p:cNvGrpSpPr/>
          <p:nvPr/>
        </p:nvGrpSpPr>
        <p:grpSpPr>
          <a:xfrm>
            <a:off x="3250809" y="1131075"/>
            <a:ext cx="1005709" cy="848551"/>
            <a:chOff x="304800" y="673100"/>
            <a:chExt cx="4000500" cy="4000500"/>
          </a:xfrm>
          <a:effectLst>
            <a:outerShdw blurRad="444500" dist="254000" dir="8100000" algn="tr" rotWithShape="0">
              <a:prstClr val="black">
                <a:alpha val="50000"/>
              </a:prstClr>
            </a:outerShdw>
          </a:effectLst>
        </p:grpSpPr>
        <p:sp>
          <p:nvSpPr>
            <p:cNvPr id="73" name="同心圆 21"/>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9200" fontAlgn="auto">
                <a:spcBef>
                  <a:spcPts val="0"/>
                </a:spcBef>
                <a:spcAft>
                  <a:spcPts val="0"/>
                </a:spcAft>
                <a:defRPr/>
              </a:pPr>
              <a:endParaRPr lang="zh-CN" altLang="en-US" sz="2400" b="1" kern="0">
                <a:solidFill>
                  <a:srgbClr val="EA5E66"/>
                </a:solidFill>
                <a:latin typeface="微软雅黑" panose="020B0503020204020204" pitchFamily="34" charset="-122"/>
                <a:ea typeface="微软雅黑" panose="020B0503020204020204" pitchFamily="34" charset="-122"/>
              </a:endParaRPr>
            </a:p>
          </p:txBody>
        </p:sp>
        <p:sp>
          <p:nvSpPr>
            <p:cNvPr id="74" name="椭圆 22"/>
            <p:cNvSpPr/>
            <p:nvPr/>
          </p:nvSpPr>
          <p:spPr>
            <a:xfrm>
              <a:off x="392112" y="760411"/>
              <a:ext cx="3659169" cy="3687301"/>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9200" fontAlgn="auto">
                <a:spcBef>
                  <a:spcPts val="0"/>
                </a:spcBef>
                <a:spcAft>
                  <a:spcPts val="0"/>
                </a:spcAft>
                <a:defRPr/>
              </a:pPr>
              <a:endParaRPr lang="zh-CN" altLang="en-US" sz="2400" b="1" kern="0">
                <a:solidFill>
                  <a:srgbClr val="EA5E66"/>
                </a:solidFill>
                <a:latin typeface="微软雅黑" panose="020B0503020204020204" pitchFamily="34" charset="-122"/>
                <a:ea typeface="微软雅黑" panose="020B0503020204020204" pitchFamily="34" charset="-122"/>
              </a:endParaRPr>
            </a:p>
          </p:txBody>
        </p:sp>
      </p:grpSp>
      <p:grpSp>
        <p:nvGrpSpPr>
          <p:cNvPr id="5" name="组合 120"/>
          <p:cNvGrpSpPr/>
          <p:nvPr/>
        </p:nvGrpSpPr>
        <p:grpSpPr>
          <a:xfrm>
            <a:off x="3236459" y="3843164"/>
            <a:ext cx="1004400" cy="849600"/>
            <a:chOff x="304800" y="673100"/>
            <a:chExt cx="4000500" cy="4000500"/>
          </a:xfrm>
          <a:effectLst>
            <a:outerShdw blurRad="444500" dist="254000" dir="8100000" algn="tr" rotWithShape="0">
              <a:prstClr val="black">
                <a:alpha val="50000"/>
              </a:prstClr>
            </a:outerShdw>
          </a:effectLst>
        </p:grpSpPr>
        <p:sp>
          <p:nvSpPr>
            <p:cNvPr id="122" name="同心圆 27"/>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9200" fontAlgn="auto">
                <a:spcBef>
                  <a:spcPts val="0"/>
                </a:spcBef>
                <a:spcAft>
                  <a:spcPts val="0"/>
                </a:spcAft>
                <a:defRPr/>
              </a:pPr>
              <a:endParaRPr lang="zh-CN" altLang="en-US" sz="2400" b="1" kern="0">
                <a:latin typeface="微软雅黑" panose="020B0503020204020204" pitchFamily="34" charset="-122"/>
                <a:ea typeface="微软雅黑" panose="020B0503020204020204" pitchFamily="34" charset="-122"/>
              </a:endParaRPr>
            </a:p>
          </p:txBody>
        </p:sp>
        <p:sp>
          <p:nvSpPr>
            <p:cNvPr id="123" name="椭圆 28"/>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9200" fontAlgn="auto">
                <a:spcBef>
                  <a:spcPts val="0"/>
                </a:spcBef>
                <a:spcAft>
                  <a:spcPts val="0"/>
                </a:spcAft>
                <a:defRPr/>
              </a:pPr>
              <a:endParaRPr lang="zh-CN" altLang="en-US" sz="2400" b="1" kern="0">
                <a:latin typeface="微软雅黑" panose="020B0503020204020204" pitchFamily="34" charset="-122"/>
                <a:ea typeface="微软雅黑" panose="020B0503020204020204" pitchFamily="34" charset="-122"/>
              </a:endParaRPr>
            </a:p>
          </p:txBody>
        </p:sp>
      </p:grpSp>
      <p:sp>
        <p:nvSpPr>
          <p:cNvPr id="125" name="文本框 37"/>
          <p:cNvSpPr>
            <a:spLocks noChangeArrowheads="1"/>
          </p:cNvSpPr>
          <p:nvPr/>
        </p:nvSpPr>
        <p:spPr bwMode="auto">
          <a:xfrm>
            <a:off x="3429429" y="1216096"/>
            <a:ext cx="557143" cy="49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0" tIns="60945" rIns="121890" bIns="6094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eaLnBrk="1" hangingPunct="1">
              <a:spcBef>
                <a:spcPct val="0"/>
              </a:spcBef>
              <a:buFont typeface="Arial" panose="020B0604020202020204" pitchFamily="34" charset="0"/>
              <a:buNone/>
            </a:pPr>
            <a:r>
              <a:rPr lang="en-US" altLang="zh-CN" sz="2400" b="1" dirty="0" smtClean="0">
                <a:solidFill>
                  <a:srgbClr val="EA5E66"/>
                </a:solidFill>
                <a:latin typeface="黑体" panose="02010609060101010101" pitchFamily="49" charset="-122"/>
                <a:ea typeface="黑体" panose="02010609060101010101" pitchFamily="49" charset="-122"/>
                <a:sym typeface="微软雅黑" panose="020B0503020204020204" pitchFamily="34" charset="-122"/>
              </a:rPr>
              <a:t>04</a:t>
            </a:r>
            <a:endParaRPr lang="zh-CN" altLang="en-US" sz="2400" b="1" dirty="0">
              <a:solidFill>
                <a:srgbClr val="EA5E66"/>
              </a:solidFill>
              <a:latin typeface="黑体" panose="02010609060101010101" pitchFamily="49" charset="-122"/>
              <a:ea typeface="黑体" panose="02010609060101010101" pitchFamily="49" charset="-122"/>
              <a:sym typeface="微软雅黑" panose="020B0503020204020204" pitchFamily="34" charset="-122"/>
            </a:endParaRPr>
          </a:p>
        </p:txBody>
      </p:sp>
      <p:sp>
        <p:nvSpPr>
          <p:cNvPr id="127" name="文本框 37"/>
          <p:cNvSpPr>
            <a:spLocks noChangeArrowheads="1"/>
          </p:cNvSpPr>
          <p:nvPr/>
        </p:nvSpPr>
        <p:spPr bwMode="auto">
          <a:xfrm>
            <a:off x="3475093" y="4042238"/>
            <a:ext cx="557143" cy="49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0" tIns="60945" rIns="121890" bIns="6094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eaLnBrk="1" hangingPunct="1">
              <a:spcBef>
                <a:spcPct val="0"/>
              </a:spcBef>
              <a:buFont typeface="Arial" panose="020B0604020202020204" pitchFamily="34" charset="0"/>
              <a:buNone/>
            </a:pPr>
            <a:r>
              <a:rPr lang="en-US" altLang="zh-CN" sz="2400" b="1" dirty="0" smtClean="0">
                <a:solidFill>
                  <a:srgbClr val="F69F1E"/>
                </a:solidFill>
                <a:latin typeface="黑体" panose="02010609060101010101" pitchFamily="49" charset="-122"/>
                <a:ea typeface="黑体" panose="02010609060101010101" pitchFamily="49" charset="-122"/>
                <a:sym typeface="微软雅黑" panose="020B0503020204020204" pitchFamily="34" charset="-122"/>
              </a:rPr>
              <a:t>05</a:t>
            </a:r>
            <a:endParaRPr lang="zh-CN" altLang="en-US" sz="2400" b="1" dirty="0">
              <a:solidFill>
                <a:srgbClr val="F69F1E"/>
              </a:solidFill>
              <a:latin typeface="黑体" panose="02010609060101010101" pitchFamily="49" charset="-122"/>
              <a:ea typeface="黑体" panose="02010609060101010101" pitchFamily="49" charset="-122"/>
              <a:sym typeface="微软雅黑" panose="020B0503020204020204" pitchFamily="34" charset="-122"/>
            </a:endParaRPr>
          </a:p>
        </p:txBody>
      </p:sp>
      <p:sp>
        <p:nvSpPr>
          <p:cNvPr id="128" name="文本1"/>
          <p:cNvSpPr>
            <a:spLocks noChangeArrowheads="1"/>
          </p:cNvSpPr>
          <p:nvPr/>
        </p:nvSpPr>
        <p:spPr bwMode="gray">
          <a:xfrm>
            <a:off x="4800147" y="977203"/>
            <a:ext cx="4128531" cy="1076074"/>
          </a:xfrm>
          <a:prstGeom prst="roundRect">
            <a:avLst>
              <a:gd name="adj" fmla="val 11505"/>
            </a:avLst>
          </a:prstGeom>
          <a:noFill/>
          <a:ln w="28575" cap="flat" cmpd="sng" algn="ctr">
            <a:noFill/>
            <a:prstDash val="solid"/>
          </a:ln>
          <a:effectLst/>
        </p:spPr>
        <p:txBody>
          <a:bodyPr lIns="91429" tIns="45715" rIns="91429" bIns="4571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zh-CN" sz="2000" dirty="0">
                <a:latin typeface="黑体" panose="02010609060101010101" pitchFamily="49" charset="-122"/>
                <a:ea typeface="黑体" panose="02010609060101010101" pitchFamily="49" charset="-122"/>
              </a:rPr>
              <a:t>高层、超高层施工时，鼓励使用塔式起重机远程实时视频安全监控系统</a:t>
            </a:r>
            <a:endParaRPr lang="zh-CN" altLang="en-US" sz="2000" dirty="0">
              <a:latin typeface="黑体" panose="02010609060101010101" pitchFamily="49" charset="-122"/>
              <a:ea typeface="黑体" panose="02010609060101010101" pitchFamily="49" charset="-122"/>
            </a:endParaRPr>
          </a:p>
        </p:txBody>
      </p:sp>
      <p:grpSp>
        <p:nvGrpSpPr>
          <p:cNvPr id="6" name="组合 132"/>
          <p:cNvGrpSpPr/>
          <p:nvPr/>
        </p:nvGrpSpPr>
        <p:grpSpPr>
          <a:xfrm>
            <a:off x="4462822" y="3557140"/>
            <a:ext cx="4501664" cy="1384563"/>
            <a:chOff x="4304043" y="1286668"/>
            <a:chExt cx="3837944" cy="2757793"/>
          </a:xfrm>
          <a:effectLst>
            <a:outerShdw blurRad="381000" dist="254000" dir="8100000" algn="tr" rotWithShape="0">
              <a:prstClr val="black">
                <a:alpha val="40000"/>
              </a:prstClr>
            </a:outerShdw>
          </a:effectLst>
        </p:grpSpPr>
        <p:sp>
          <p:nvSpPr>
            <p:cNvPr id="134" name="圆角矩形 13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5" name="圆角矩形 134"/>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36" name="文本1"/>
          <p:cNvSpPr>
            <a:spLocks noChangeArrowheads="1"/>
          </p:cNvSpPr>
          <p:nvPr/>
        </p:nvSpPr>
        <p:spPr bwMode="gray">
          <a:xfrm>
            <a:off x="4800147" y="3780425"/>
            <a:ext cx="4128531" cy="1076074"/>
          </a:xfrm>
          <a:prstGeom prst="roundRect">
            <a:avLst>
              <a:gd name="adj" fmla="val 11505"/>
            </a:avLst>
          </a:prstGeom>
          <a:noFill/>
          <a:ln w="28575" cap="flat" cmpd="sng" algn="ctr">
            <a:noFill/>
            <a:prstDash val="solid"/>
          </a:ln>
          <a:effectLst/>
        </p:spPr>
        <p:txBody>
          <a:bodyPr lIns="91429" tIns="45715" rIns="91429" bIns="4571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zh-CN" sz="2000" dirty="0">
                <a:latin typeface="黑体" panose="02010609060101010101" pitchFamily="49" charset="-122"/>
                <a:ea typeface="黑体" panose="02010609060101010101" pitchFamily="49" charset="-122"/>
              </a:rPr>
              <a:t>群塔作</a:t>
            </a:r>
            <a:r>
              <a:rPr lang="zh-CN" altLang="zh-CN" sz="2000" dirty="0" smtClean="0">
                <a:latin typeface="黑体" panose="02010609060101010101" pitchFamily="49" charset="-122"/>
                <a:ea typeface="黑体" panose="02010609060101010101" pitchFamily="49" charset="-122"/>
              </a:rPr>
              <a:t>业，</a:t>
            </a:r>
            <a:r>
              <a:rPr lang="zh-CN" altLang="zh-CN" sz="2000" dirty="0">
                <a:latin typeface="黑体" panose="02010609060101010101" pitchFamily="49" charset="-122"/>
                <a:ea typeface="黑体" panose="02010609060101010101" pitchFamily="49" charset="-122"/>
              </a:rPr>
              <a:t>施工总承包单位应对</a:t>
            </a:r>
            <a:r>
              <a:rPr lang="zh-CN" altLang="zh-CN" sz="2000" dirty="0" smtClean="0">
                <a:latin typeface="黑体" panose="02010609060101010101" pitchFamily="49" charset="-122"/>
                <a:ea typeface="黑体" panose="02010609060101010101" pitchFamily="49" charset="-122"/>
              </a:rPr>
              <a:t>塔机</a:t>
            </a:r>
            <a:r>
              <a:rPr lang="zh-CN" altLang="zh-CN" sz="2000" dirty="0">
                <a:latin typeface="黑体" panose="02010609060101010101" pitchFamily="49" charset="-122"/>
                <a:ea typeface="黑体" panose="02010609060101010101" pitchFamily="49" charset="-122"/>
              </a:rPr>
              <a:t>司</a:t>
            </a:r>
            <a:r>
              <a:rPr lang="zh-CN" altLang="zh-CN" sz="2000" dirty="0" smtClean="0">
                <a:latin typeface="黑体" panose="02010609060101010101" pitchFamily="49" charset="-122"/>
                <a:ea typeface="黑体" panose="02010609060101010101" pitchFamily="49" charset="-122"/>
              </a:rPr>
              <a:t>机交</a:t>
            </a:r>
            <a:r>
              <a:rPr lang="zh-CN" altLang="zh-CN" sz="2000" dirty="0">
                <a:latin typeface="黑体" panose="02010609060101010101" pitchFamily="49" charset="-122"/>
                <a:ea typeface="黑体" panose="02010609060101010101" pitchFamily="49" charset="-122"/>
              </a:rPr>
              <a:t>底</a:t>
            </a:r>
            <a:r>
              <a:rPr lang="zh-CN" altLang="zh-CN" sz="2000" dirty="0" smtClean="0">
                <a:latin typeface="黑体" panose="02010609060101010101" pitchFamily="49" charset="-122"/>
                <a:ea typeface="黑体" panose="02010609060101010101" pitchFamily="49" charset="-122"/>
              </a:rPr>
              <a:t>，方</a:t>
            </a:r>
            <a:r>
              <a:rPr lang="zh-CN" altLang="zh-CN" sz="2000" dirty="0">
                <a:latin typeface="黑体" panose="02010609060101010101" pitchFamily="49" charset="-122"/>
                <a:ea typeface="黑体" panose="02010609060101010101" pitchFamily="49" charset="-122"/>
              </a:rPr>
              <a:t>案变更后，施工总承包单位需重新对塔式起重机司机进行交</a:t>
            </a:r>
            <a:r>
              <a:rPr lang="zh-CN" altLang="zh-CN" sz="2000" dirty="0" smtClean="0">
                <a:latin typeface="黑体" panose="02010609060101010101" pitchFamily="49" charset="-122"/>
                <a:ea typeface="黑体" panose="02010609060101010101" pitchFamily="49" charset="-122"/>
              </a:rPr>
              <a:t>底</a:t>
            </a:r>
            <a:r>
              <a:rPr lang="zh-CN" altLang="en-US" sz="2000" dirty="0" smtClean="0">
                <a:latin typeface="黑体" panose="02010609060101010101" pitchFamily="49" charset="-122"/>
                <a:ea typeface="黑体" panose="02010609060101010101" pitchFamily="49" charset="-122"/>
              </a:rPr>
              <a:t>。</a:t>
            </a:r>
            <a:endParaRPr lang="zh-CN" altLang="en-US" sz="2000" dirty="0">
              <a:latin typeface="黑体" panose="02010609060101010101" pitchFamily="49" charset="-122"/>
              <a:ea typeface="黑体" panose="02010609060101010101" pitchFamily="49" charset="-122"/>
            </a:endParaRPr>
          </a:p>
        </p:txBody>
      </p:sp>
      <p:sp>
        <p:nvSpPr>
          <p:cNvPr id="183" name="Freeform 5"/>
          <p:cNvSpPr/>
          <p:nvPr/>
        </p:nvSpPr>
        <p:spPr bwMode="auto">
          <a:xfrm rot="10800000">
            <a:off x="222393" y="2356323"/>
            <a:ext cx="1606829" cy="142410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254000" dist="114300" dir="2700000" algn="tl" rotWithShape="0">
              <a:prstClr val="black">
                <a:alpha val="32000"/>
              </a:prstClr>
            </a:outerShdw>
          </a:effectLst>
        </p:spPr>
        <p:txBody>
          <a:bodyPr vert="horz" wrap="square" lIns="68569" tIns="34285" rIns="68569" bIns="34285" numCol="1" anchor="t" anchorCtr="0" compatLnSpc="1"/>
          <a:lstStyle/>
          <a:p>
            <a:pPr>
              <a:defRPr/>
            </a:pPr>
            <a:endParaRPr lang="zh-CN" altLang="en-US" kern="0">
              <a:solidFill>
                <a:prstClr val="black"/>
              </a:solidFill>
            </a:endParaRPr>
          </a:p>
        </p:txBody>
      </p:sp>
      <p:sp>
        <p:nvSpPr>
          <p:cNvPr id="184" name="矩形 183"/>
          <p:cNvSpPr/>
          <p:nvPr/>
        </p:nvSpPr>
        <p:spPr>
          <a:xfrm>
            <a:off x="267902" y="2691005"/>
            <a:ext cx="1561320" cy="830981"/>
          </a:xfrm>
          <a:prstGeom prst="rect">
            <a:avLst/>
          </a:prstGeom>
        </p:spPr>
        <p:txBody>
          <a:bodyPr wrap="square" lIns="91426" tIns="45712" rIns="91426" bIns="45712">
            <a:spAutoFit/>
          </a:bodyPr>
          <a:lstStyle/>
          <a:p>
            <a:pPr algn="ctr"/>
            <a:r>
              <a:rPr lang="zh-CN" altLang="en-US" sz="2400" b="1" dirty="0">
                <a:solidFill>
                  <a:schemeClr val="accent2"/>
                </a:solidFill>
                <a:latin typeface="+mj-ea"/>
                <a:ea typeface="+mj-ea"/>
              </a:rPr>
              <a:t>塔机的</a:t>
            </a:r>
            <a:endParaRPr lang="en-US" altLang="zh-CN" sz="2400" b="1" dirty="0">
              <a:solidFill>
                <a:schemeClr val="accent2"/>
              </a:solidFill>
              <a:latin typeface="+mj-ea"/>
              <a:ea typeface="+mj-ea"/>
            </a:endParaRPr>
          </a:p>
          <a:p>
            <a:pPr algn="ctr"/>
            <a:r>
              <a:rPr lang="zh-CN" altLang="en-US" sz="2400" b="1" dirty="0">
                <a:solidFill>
                  <a:schemeClr val="accent2"/>
                </a:solidFill>
                <a:latin typeface="+mj-ea"/>
                <a:ea typeface="+mj-ea"/>
              </a:rPr>
              <a:t>配置</a:t>
            </a:r>
            <a:endParaRPr lang="en-US" altLang="zh-CN" sz="2400" dirty="0">
              <a:solidFill>
                <a:schemeClr val="accent2"/>
              </a:solidFill>
              <a:latin typeface="+mj-ea"/>
              <a:ea typeface="+mj-ea"/>
              <a:cs typeface="+mn-ea"/>
              <a:sym typeface="+mn-lt"/>
            </a:endParaRPr>
          </a:p>
        </p:txBody>
      </p:sp>
    </p:spTree>
  </p:cSld>
  <p:clrMapOvr>
    <a:masterClrMapping/>
  </p:clrMapOvr>
  <p:transition spd="slow" advTm="0">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1000"/>
                                            <p:tgtEl>
                                              <p:spTgt spid="45"/>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p:cTn id="11" dur="500" fill="hold"/>
                                            <p:tgtEl>
                                              <p:spTgt spid="125"/>
                                            </p:tgtEl>
                                            <p:attrNameLst>
                                              <p:attrName>ppt_w</p:attrName>
                                            </p:attrNameLst>
                                          </p:cBhvr>
                                          <p:tavLst>
                                            <p:tav tm="0">
                                              <p:val>
                                                <p:fltVal val="0"/>
                                              </p:val>
                                            </p:tav>
                                            <p:tav tm="100000">
                                              <p:val>
                                                <p:strVal val="#ppt_w"/>
                                              </p:val>
                                            </p:tav>
                                          </p:tavLst>
                                        </p:anim>
                                        <p:anim calcmode="lin" valueType="num">
                                          <p:cBhvr>
                                            <p:cTn id="12" dur="500" fill="hold"/>
                                            <p:tgtEl>
                                              <p:spTgt spid="125"/>
                                            </p:tgtEl>
                                            <p:attrNameLst>
                                              <p:attrName>ppt_h</p:attrName>
                                            </p:attrNameLst>
                                          </p:cBhvr>
                                          <p:tavLst>
                                            <p:tav tm="0">
                                              <p:val>
                                                <p:fltVal val="0"/>
                                              </p:val>
                                            </p:tav>
                                            <p:tav tm="100000">
                                              <p:val>
                                                <p:strVal val="#ppt_h"/>
                                              </p:val>
                                            </p:tav>
                                          </p:tavLst>
                                        </p:anim>
                                        <p:animEffect transition="in" filter="fade">
                                          <p:cBhvr>
                                            <p:cTn id="13" dur="500"/>
                                            <p:tgtEl>
                                              <p:spTgt spid="12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27"/>
                                            </p:tgtEl>
                                            <p:attrNameLst>
                                              <p:attrName>style.visibility</p:attrName>
                                            </p:attrNameLst>
                                          </p:cBhvr>
                                          <p:to>
                                            <p:strVal val="visible"/>
                                          </p:to>
                                        </p:set>
                                        <p:anim calcmode="lin" valueType="num">
                                          <p:cBhvr>
                                            <p:cTn id="17" dur="500" fill="hold"/>
                                            <p:tgtEl>
                                              <p:spTgt spid="127"/>
                                            </p:tgtEl>
                                            <p:attrNameLst>
                                              <p:attrName>ppt_w</p:attrName>
                                            </p:attrNameLst>
                                          </p:cBhvr>
                                          <p:tavLst>
                                            <p:tav tm="0">
                                              <p:val>
                                                <p:fltVal val="0"/>
                                              </p:val>
                                            </p:tav>
                                            <p:tav tm="100000">
                                              <p:val>
                                                <p:strVal val="#ppt_w"/>
                                              </p:val>
                                            </p:tav>
                                          </p:tavLst>
                                        </p:anim>
                                        <p:anim calcmode="lin" valueType="num">
                                          <p:cBhvr>
                                            <p:cTn id="18" dur="500" fill="hold"/>
                                            <p:tgtEl>
                                              <p:spTgt spid="127"/>
                                            </p:tgtEl>
                                            <p:attrNameLst>
                                              <p:attrName>ppt_h</p:attrName>
                                            </p:attrNameLst>
                                          </p:cBhvr>
                                          <p:tavLst>
                                            <p:tav tm="0">
                                              <p:val>
                                                <p:fltVal val="0"/>
                                              </p:val>
                                            </p:tav>
                                            <p:tav tm="100000">
                                              <p:val>
                                                <p:strVal val="#ppt_h"/>
                                              </p:val>
                                            </p:tav>
                                          </p:tavLst>
                                        </p:anim>
                                        <p:animEffect transition="in" filter="fade">
                                          <p:cBhvr>
                                            <p:cTn id="19" dur="500"/>
                                            <p:tgtEl>
                                              <p:spTgt spid="12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28"/>
                                            </p:tgtEl>
                                            <p:attrNameLst>
                                              <p:attrName>style.visibility</p:attrName>
                                            </p:attrNameLst>
                                          </p:cBhvr>
                                          <p:to>
                                            <p:strVal val="visible"/>
                                          </p:to>
                                        </p:set>
                                        <p:animEffect transition="in" filter="wipe(left)">
                                          <p:cBhvr>
                                            <p:cTn id="23" dur="500"/>
                                            <p:tgtEl>
                                              <p:spTgt spid="128"/>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36"/>
                                            </p:tgtEl>
                                            <p:attrNameLst>
                                              <p:attrName>style.visibility</p:attrName>
                                            </p:attrNameLst>
                                          </p:cBhvr>
                                          <p:to>
                                            <p:strVal val="visible"/>
                                          </p:to>
                                        </p:set>
                                        <p:animEffect transition="in" filter="wipe(left)">
                                          <p:cBhvr>
                                            <p:cTn id="27" dur="500"/>
                                            <p:tgtEl>
                                              <p:spTgt spid="136"/>
                                            </p:tgtEl>
                                          </p:cBhvr>
                                        </p:animEffect>
                                      </p:childTnLst>
                                    </p:cTn>
                                  </p:par>
                                </p:childTnLst>
                              </p:cTn>
                            </p:par>
                            <p:par>
                              <p:cTn id="28" fill="hold">
                                <p:stCondLst>
                                  <p:cond delay="3000"/>
                                </p:stCondLst>
                                <p:childTnLst>
                                  <p:par>
                                    <p:cTn id="29" presetID="2" presetClass="entr" presetSubtype="4" accel="70000" fill="hold" grpId="0" nodeType="afterEffect" p14:presetBounceEnd="44000">
                                      <p:stCondLst>
                                        <p:cond delay="0"/>
                                      </p:stCondLst>
                                      <p:childTnLst>
                                        <p:set>
                                          <p:cBhvr>
                                            <p:cTn id="30" dur="1" fill="hold">
                                              <p:stCondLst>
                                                <p:cond delay="0"/>
                                              </p:stCondLst>
                                            </p:cTn>
                                            <p:tgtEl>
                                              <p:spTgt spid="183"/>
                                            </p:tgtEl>
                                            <p:attrNameLst>
                                              <p:attrName>style.visibility</p:attrName>
                                            </p:attrNameLst>
                                          </p:cBhvr>
                                          <p:to>
                                            <p:strVal val="visible"/>
                                          </p:to>
                                        </p:set>
                                        <p:anim calcmode="lin" valueType="num" p14:bounceEnd="44000">
                                          <p:cBhvr additive="base">
                                            <p:cTn id="31" dur="1000" fill="hold"/>
                                            <p:tgtEl>
                                              <p:spTgt spid="183"/>
                                            </p:tgtEl>
                                            <p:attrNameLst>
                                              <p:attrName>ppt_x</p:attrName>
                                            </p:attrNameLst>
                                          </p:cBhvr>
                                          <p:tavLst>
                                            <p:tav tm="0">
                                              <p:val>
                                                <p:strVal val="#ppt_x"/>
                                              </p:val>
                                            </p:tav>
                                            <p:tav tm="100000">
                                              <p:val>
                                                <p:strVal val="#ppt_x"/>
                                              </p:val>
                                            </p:tav>
                                          </p:tavLst>
                                        </p:anim>
                                        <p:anim calcmode="lin" valueType="num" p14:bounceEnd="44000">
                                          <p:cBhvr additive="base">
                                            <p:cTn id="32" dur="1000" fill="hold"/>
                                            <p:tgtEl>
                                              <p:spTgt spid="18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84"/>
                                            </p:tgtEl>
                                            <p:attrNameLst>
                                              <p:attrName>style.visibility</p:attrName>
                                            </p:attrNameLst>
                                          </p:cBhvr>
                                          <p:to>
                                            <p:strVal val="visible"/>
                                          </p:to>
                                        </p:set>
                                        <p:anim calcmode="lin" valueType="num">
                                          <p:cBhvr>
                                            <p:cTn id="37" dur="500" fill="hold"/>
                                            <p:tgtEl>
                                              <p:spTgt spid="184"/>
                                            </p:tgtEl>
                                            <p:attrNameLst>
                                              <p:attrName>ppt_w</p:attrName>
                                            </p:attrNameLst>
                                          </p:cBhvr>
                                          <p:tavLst>
                                            <p:tav tm="0">
                                              <p:val>
                                                <p:fltVal val="0"/>
                                              </p:val>
                                            </p:tav>
                                            <p:tav tm="100000">
                                              <p:val>
                                                <p:strVal val="#ppt_w"/>
                                              </p:val>
                                            </p:tav>
                                          </p:tavLst>
                                        </p:anim>
                                        <p:anim calcmode="lin" valueType="num">
                                          <p:cBhvr>
                                            <p:cTn id="38" dur="500" fill="hold"/>
                                            <p:tgtEl>
                                              <p:spTgt spid="184"/>
                                            </p:tgtEl>
                                            <p:attrNameLst>
                                              <p:attrName>ppt_h</p:attrName>
                                            </p:attrNameLst>
                                          </p:cBhvr>
                                          <p:tavLst>
                                            <p:tav tm="0">
                                              <p:val>
                                                <p:fltVal val="0"/>
                                              </p:val>
                                            </p:tav>
                                            <p:tav tm="100000">
                                              <p:val>
                                                <p:strVal val="#ppt_h"/>
                                              </p:val>
                                            </p:tav>
                                          </p:tavLst>
                                        </p:anim>
                                        <p:animEffect transition="in" filter="fade">
                                          <p:cBhvr>
                                            <p:cTn id="39" dur="5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125" grpId="0"/>
          <p:bldP spid="127" grpId="0"/>
          <p:bldP spid="128" grpId="0"/>
          <p:bldP spid="136" grpId="0"/>
          <p:bldP spid="183" grpId="0" animBg="1"/>
          <p:bldP spid="18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1000"/>
                                            <p:tgtEl>
                                              <p:spTgt spid="45"/>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p:cTn id="11" dur="500" fill="hold"/>
                                            <p:tgtEl>
                                              <p:spTgt spid="125"/>
                                            </p:tgtEl>
                                            <p:attrNameLst>
                                              <p:attrName>ppt_w</p:attrName>
                                            </p:attrNameLst>
                                          </p:cBhvr>
                                          <p:tavLst>
                                            <p:tav tm="0">
                                              <p:val>
                                                <p:fltVal val="0"/>
                                              </p:val>
                                            </p:tav>
                                            <p:tav tm="100000">
                                              <p:val>
                                                <p:strVal val="#ppt_w"/>
                                              </p:val>
                                            </p:tav>
                                          </p:tavLst>
                                        </p:anim>
                                        <p:anim calcmode="lin" valueType="num">
                                          <p:cBhvr>
                                            <p:cTn id="12" dur="500" fill="hold"/>
                                            <p:tgtEl>
                                              <p:spTgt spid="125"/>
                                            </p:tgtEl>
                                            <p:attrNameLst>
                                              <p:attrName>ppt_h</p:attrName>
                                            </p:attrNameLst>
                                          </p:cBhvr>
                                          <p:tavLst>
                                            <p:tav tm="0">
                                              <p:val>
                                                <p:fltVal val="0"/>
                                              </p:val>
                                            </p:tav>
                                            <p:tav tm="100000">
                                              <p:val>
                                                <p:strVal val="#ppt_h"/>
                                              </p:val>
                                            </p:tav>
                                          </p:tavLst>
                                        </p:anim>
                                        <p:animEffect transition="in" filter="fade">
                                          <p:cBhvr>
                                            <p:cTn id="13" dur="500"/>
                                            <p:tgtEl>
                                              <p:spTgt spid="12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27"/>
                                            </p:tgtEl>
                                            <p:attrNameLst>
                                              <p:attrName>style.visibility</p:attrName>
                                            </p:attrNameLst>
                                          </p:cBhvr>
                                          <p:to>
                                            <p:strVal val="visible"/>
                                          </p:to>
                                        </p:set>
                                        <p:anim calcmode="lin" valueType="num">
                                          <p:cBhvr>
                                            <p:cTn id="17" dur="500" fill="hold"/>
                                            <p:tgtEl>
                                              <p:spTgt spid="127"/>
                                            </p:tgtEl>
                                            <p:attrNameLst>
                                              <p:attrName>ppt_w</p:attrName>
                                            </p:attrNameLst>
                                          </p:cBhvr>
                                          <p:tavLst>
                                            <p:tav tm="0">
                                              <p:val>
                                                <p:fltVal val="0"/>
                                              </p:val>
                                            </p:tav>
                                            <p:tav tm="100000">
                                              <p:val>
                                                <p:strVal val="#ppt_w"/>
                                              </p:val>
                                            </p:tav>
                                          </p:tavLst>
                                        </p:anim>
                                        <p:anim calcmode="lin" valueType="num">
                                          <p:cBhvr>
                                            <p:cTn id="18" dur="500" fill="hold"/>
                                            <p:tgtEl>
                                              <p:spTgt spid="127"/>
                                            </p:tgtEl>
                                            <p:attrNameLst>
                                              <p:attrName>ppt_h</p:attrName>
                                            </p:attrNameLst>
                                          </p:cBhvr>
                                          <p:tavLst>
                                            <p:tav tm="0">
                                              <p:val>
                                                <p:fltVal val="0"/>
                                              </p:val>
                                            </p:tav>
                                            <p:tav tm="100000">
                                              <p:val>
                                                <p:strVal val="#ppt_h"/>
                                              </p:val>
                                            </p:tav>
                                          </p:tavLst>
                                        </p:anim>
                                        <p:animEffect transition="in" filter="fade">
                                          <p:cBhvr>
                                            <p:cTn id="19" dur="500"/>
                                            <p:tgtEl>
                                              <p:spTgt spid="12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28"/>
                                            </p:tgtEl>
                                            <p:attrNameLst>
                                              <p:attrName>style.visibility</p:attrName>
                                            </p:attrNameLst>
                                          </p:cBhvr>
                                          <p:to>
                                            <p:strVal val="visible"/>
                                          </p:to>
                                        </p:set>
                                        <p:animEffect transition="in" filter="wipe(left)">
                                          <p:cBhvr>
                                            <p:cTn id="23" dur="500"/>
                                            <p:tgtEl>
                                              <p:spTgt spid="128"/>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36"/>
                                            </p:tgtEl>
                                            <p:attrNameLst>
                                              <p:attrName>style.visibility</p:attrName>
                                            </p:attrNameLst>
                                          </p:cBhvr>
                                          <p:to>
                                            <p:strVal val="visible"/>
                                          </p:to>
                                        </p:set>
                                        <p:animEffect transition="in" filter="wipe(left)">
                                          <p:cBhvr>
                                            <p:cTn id="27" dur="500"/>
                                            <p:tgtEl>
                                              <p:spTgt spid="136"/>
                                            </p:tgtEl>
                                          </p:cBhvr>
                                        </p:animEffect>
                                      </p:childTnLst>
                                    </p:cTn>
                                  </p:par>
                                </p:childTnLst>
                              </p:cTn>
                            </p:par>
                            <p:par>
                              <p:cTn id="28" fill="hold">
                                <p:stCondLst>
                                  <p:cond delay="3000"/>
                                </p:stCondLst>
                                <p:childTnLst>
                                  <p:par>
                                    <p:cTn id="29" presetID="2" presetClass="entr" presetSubtype="4" accel="70000" fill="hold" grpId="0" nodeType="afterEffect">
                                      <p:stCondLst>
                                        <p:cond delay="0"/>
                                      </p:stCondLst>
                                      <p:childTnLst>
                                        <p:set>
                                          <p:cBhvr>
                                            <p:cTn id="30" dur="1" fill="hold">
                                              <p:stCondLst>
                                                <p:cond delay="0"/>
                                              </p:stCondLst>
                                            </p:cTn>
                                            <p:tgtEl>
                                              <p:spTgt spid="183"/>
                                            </p:tgtEl>
                                            <p:attrNameLst>
                                              <p:attrName>style.visibility</p:attrName>
                                            </p:attrNameLst>
                                          </p:cBhvr>
                                          <p:to>
                                            <p:strVal val="visible"/>
                                          </p:to>
                                        </p:set>
                                        <p:anim calcmode="lin" valueType="num">
                                          <p:cBhvr additive="base">
                                            <p:cTn id="31" dur="1000" fill="hold"/>
                                            <p:tgtEl>
                                              <p:spTgt spid="183"/>
                                            </p:tgtEl>
                                            <p:attrNameLst>
                                              <p:attrName>ppt_x</p:attrName>
                                            </p:attrNameLst>
                                          </p:cBhvr>
                                          <p:tavLst>
                                            <p:tav tm="0">
                                              <p:val>
                                                <p:strVal val="#ppt_x"/>
                                              </p:val>
                                            </p:tav>
                                            <p:tav tm="100000">
                                              <p:val>
                                                <p:strVal val="#ppt_x"/>
                                              </p:val>
                                            </p:tav>
                                          </p:tavLst>
                                        </p:anim>
                                        <p:anim calcmode="lin" valueType="num">
                                          <p:cBhvr additive="base">
                                            <p:cTn id="32" dur="1000" fill="hold"/>
                                            <p:tgtEl>
                                              <p:spTgt spid="18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84"/>
                                            </p:tgtEl>
                                            <p:attrNameLst>
                                              <p:attrName>style.visibility</p:attrName>
                                            </p:attrNameLst>
                                          </p:cBhvr>
                                          <p:to>
                                            <p:strVal val="visible"/>
                                          </p:to>
                                        </p:set>
                                        <p:anim calcmode="lin" valueType="num">
                                          <p:cBhvr>
                                            <p:cTn id="37" dur="500" fill="hold"/>
                                            <p:tgtEl>
                                              <p:spTgt spid="184"/>
                                            </p:tgtEl>
                                            <p:attrNameLst>
                                              <p:attrName>ppt_w</p:attrName>
                                            </p:attrNameLst>
                                          </p:cBhvr>
                                          <p:tavLst>
                                            <p:tav tm="0">
                                              <p:val>
                                                <p:fltVal val="0"/>
                                              </p:val>
                                            </p:tav>
                                            <p:tav tm="100000">
                                              <p:val>
                                                <p:strVal val="#ppt_w"/>
                                              </p:val>
                                            </p:tav>
                                          </p:tavLst>
                                        </p:anim>
                                        <p:anim calcmode="lin" valueType="num">
                                          <p:cBhvr>
                                            <p:cTn id="38" dur="500" fill="hold"/>
                                            <p:tgtEl>
                                              <p:spTgt spid="184"/>
                                            </p:tgtEl>
                                            <p:attrNameLst>
                                              <p:attrName>ppt_h</p:attrName>
                                            </p:attrNameLst>
                                          </p:cBhvr>
                                          <p:tavLst>
                                            <p:tav tm="0">
                                              <p:val>
                                                <p:fltVal val="0"/>
                                              </p:val>
                                            </p:tav>
                                            <p:tav tm="100000">
                                              <p:val>
                                                <p:strVal val="#ppt_h"/>
                                              </p:val>
                                            </p:tav>
                                          </p:tavLst>
                                        </p:anim>
                                        <p:animEffect transition="in" filter="fade">
                                          <p:cBhvr>
                                            <p:cTn id="39" dur="5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125" grpId="0"/>
          <p:bldP spid="127" grpId="0"/>
          <p:bldP spid="128" grpId="0"/>
          <p:bldP spid="136" grpId="0"/>
          <p:bldP spid="183" grpId="0" animBg="1"/>
          <p:bldP spid="184" grpId="0"/>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619688" y="2276246"/>
            <a:ext cx="1335946" cy="1335946"/>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accent2"/>
                </a:solidFill>
              </a:endParaRPr>
            </a:p>
          </p:txBody>
        </p:sp>
        <p:sp>
          <p:nvSpPr>
            <p:cNvPr id="6" name="椭圆 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accent2"/>
                  </a:solidFill>
                  <a:latin typeface="方正兰亭粗黑简体" panose="02000000000000000000" pitchFamily="2" charset="-122"/>
                  <a:ea typeface="方正兰亭粗黑简体" panose="02000000000000000000" pitchFamily="2" charset="-122"/>
                </a:rPr>
                <a:t>拆除时</a:t>
              </a:r>
              <a:endParaRPr lang="zh-CN" altLang="en-US" sz="2400" b="1" dirty="0">
                <a:solidFill>
                  <a:schemeClr val="accent2"/>
                </a:solidFill>
                <a:latin typeface="方正兰亭粗黑简体" panose="02000000000000000000" pitchFamily="2" charset="-122"/>
                <a:ea typeface="方正兰亭粗黑简体" panose="02000000000000000000" pitchFamily="2" charset="-122"/>
              </a:endParaRPr>
            </a:p>
          </p:txBody>
        </p:sp>
      </p:grpSp>
      <p:sp>
        <p:nvSpPr>
          <p:cNvPr id="7" name="椭圆 6"/>
          <p:cNvSpPr/>
          <p:nvPr/>
        </p:nvSpPr>
        <p:spPr>
          <a:xfrm>
            <a:off x="2611477" y="751307"/>
            <a:ext cx="720000" cy="720000"/>
          </a:xfrm>
          <a:prstGeom prst="ellipse">
            <a:avLst/>
          </a:prstGeom>
          <a:solidFill>
            <a:schemeClr val="accent2"/>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rtlCol="0" anchor="ctr"/>
          <a:lstStyle/>
          <a:p>
            <a:pPr algn="ctr"/>
            <a:endParaRPr lang="zh-CN" altLang="en-US">
              <a:latin typeface="+mn-ea"/>
            </a:endParaRPr>
          </a:p>
        </p:txBody>
      </p:sp>
      <p:grpSp>
        <p:nvGrpSpPr>
          <p:cNvPr id="3" name="组合 7"/>
          <p:cNvGrpSpPr/>
          <p:nvPr/>
        </p:nvGrpSpPr>
        <p:grpSpPr>
          <a:xfrm>
            <a:off x="2640985" y="2364870"/>
            <a:ext cx="720000" cy="720000"/>
            <a:chOff x="304800" y="673100"/>
            <a:chExt cx="4000500" cy="4000500"/>
          </a:xfrm>
          <a:effectLst>
            <a:outerShdw blurRad="317500" dist="1905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latin typeface="+mn-ea"/>
              </a:endParaRPr>
            </a:p>
          </p:txBody>
        </p:sp>
        <p:sp>
          <p:nvSpPr>
            <p:cNvPr id="10" name="椭圆 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latin typeface="+mn-ea"/>
              </a:endParaRPr>
            </a:p>
          </p:txBody>
        </p:sp>
      </p:grpSp>
      <p:sp>
        <p:nvSpPr>
          <p:cNvPr id="11" name="左大括号 10"/>
          <p:cNvSpPr/>
          <p:nvPr/>
        </p:nvSpPr>
        <p:spPr>
          <a:xfrm>
            <a:off x="2070396" y="985653"/>
            <a:ext cx="370707" cy="3411368"/>
          </a:xfrm>
          <a:prstGeom prst="leftBrace">
            <a:avLst/>
          </a:prstGeom>
          <a:ln w="38100">
            <a:solidFill>
              <a:schemeClr val="accent2"/>
            </a:solidFill>
          </a:ln>
          <a:effectLst>
            <a:outerShdw blurRad="139700" dist="63500" dir="8100000" sx="98000" sy="98000" algn="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txBody>
          <a:bodyPr lIns="91426" tIns="45712" rIns="91426" bIns="45712" rtlCol="0" anchor="ctr"/>
          <a:lstStyle/>
          <a:p>
            <a:pPr algn="ctr"/>
            <a:endParaRPr lang="zh-CN" altLang="en-US"/>
          </a:p>
        </p:txBody>
      </p:sp>
      <p:sp>
        <p:nvSpPr>
          <p:cNvPr id="13" name="TextBox 2"/>
          <p:cNvSpPr txBox="1"/>
          <p:nvPr/>
        </p:nvSpPr>
        <p:spPr>
          <a:xfrm>
            <a:off x="2690429" y="830436"/>
            <a:ext cx="585172" cy="584775"/>
          </a:xfrm>
          <a:prstGeom prst="rect">
            <a:avLst/>
          </a:prstGeom>
          <a:noFill/>
        </p:spPr>
        <p:txBody>
          <a:bodyPr wrap="square" lIns="91426" tIns="45712" rIns="91426" bIns="45712" rtlCol="0">
            <a:spAutoFit/>
          </a:bodyPr>
          <a:lstStyle/>
          <a:p>
            <a:pPr algn="ctr"/>
            <a:r>
              <a:rPr lang="en-US" altLang="zh-CN" sz="3200" dirty="0">
                <a:solidFill>
                  <a:schemeClr val="bg1"/>
                </a:solidFill>
                <a:latin typeface="+mn-ea"/>
              </a:rPr>
              <a:t>1</a:t>
            </a:r>
            <a:endParaRPr lang="zh-CN" altLang="en-US" sz="3200" dirty="0">
              <a:solidFill>
                <a:schemeClr val="bg1"/>
              </a:solidFill>
              <a:latin typeface="+mn-ea"/>
            </a:endParaRPr>
          </a:p>
        </p:txBody>
      </p:sp>
      <p:sp>
        <p:nvSpPr>
          <p:cNvPr id="14" name="TextBox 40"/>
          <p:cNvSpPr txBox="1"/>
          <p:nvPr/>
        </p:nvSpPr>
        <p:spPr>
          <a:xfrm>
            <a:off x="2792328" y="2432482"/>
            <a:ext cx="568657" cy="584775"/>
          </a:xfrm>
          <a:prstGeom prst="rect">
            <a:avLst/>
          </a:prstGeom>
          <a:noFill/>
        </p:spPr>
        <p:txBody>
          <a:bodyPr wrap="square" lIns="91426" tIns="45712" rIns="91426" bIns="45712" rtlCol="0">
            <a:spAutoFit/>
          </a:bodyPr>
          <a:lstStyle/>
          <a:p>
            <a:r>
              <a:rPr lang="en-US" altLang="zh-CN" sz="3200" dirty="0">
                <a:solidFill>
                  <a:schemeClr val="accent2"/>
                </a:solidFill>
                <a:latin typeface="+mn-ea"/>
              </a:rPr>
              <a:t>2</a:t>
            </a:r>
            <a:endParaRPr lang="zh-CN" altLang="en-US" sz="3200" dirty="0">
              <a:solidFill>
                <a:schemeClr val="accent2"/>
              </a:solidFill>
              <a:latin typeface="+mn-ea"/>
            </a:endParaRPr>
          </a:p>
        </p:txBody>
      </p:sp>
      <p:sp>
        <p:nvSpPr>
          <p:cNvPr id="16" name="TextBox 3"/>
          <p:cNvSpPr txBox="1"/>
          <p:nvPr/>
        </p:nvSpPr>
        <p:spPr>
          <a:xfrm>
            <a:off x="3331634" y="830436"/>
            <a:ext cx="5483835" cy="830997"/>
          </a:xfrm>
          <a:prstGeom prst="rect">
            <a:avLst/>
          </a:prstGeom>
          <a:noFill/>
        </p:spPr>
        <p:txBody>
          <a:bodyPr wrap="square" lIns="91426" tIns="45712" rIns="91426" bIns="45712" rtlCol="0">
            <a:spAutoFit/>
          </a:bodyPr>
          <a:lstStyle>
            <a:defPPr>
              <a:defRPr lang="zh-CN"/>
            </a:defPPr>
            <a:lvl1pPr>
              <a:lnSpc>
                <a:spcPct val="150000"/>
              </a:lnSpc>
              <a:defRPr sz="2700" b="1">
                <a:solidFill>
                  <a:schemeClr val="tx1">
                    <a:lumMod val="65000"/>
                    <a:lumOff val="35000"/>
                  </a:schemeClr>
                </a:solidFill>
                <a:cs typeface="+mn-ea"/>
              </a:defRPr>
            </a:lvl1pPr>
          </a:lstStyle>
          <a:p>
            <a:r>
              <a:rPr lang="zh-CN" altLang="zh-CN" sz="1600" b="0" dirty="0"/>
              <a:t>在塔式起重机标准节已拆出，但下支座与塔身还未用高强度螺栓连接前，严禁使用回转机构、变幅机构和起升机构</a:t>
            </a:r>
            <a:endParaRPr lang="zh-CN" altLang="en-US" sz="1600" b="0" dirty="0"/>
          </a:p>
        </p:txBody>
      </p:sp>
      <p:sp>
        <p:nvSpPr>
          <p:cNvPr id="17" name="TextBox 46"/>
          <p:cNvSpPr txBox="1"/>
          <p:nvPr/>
        </p:nvSpPr>
        <p:spPr>
          <a:xfrm>
            <a:off x="3423208" y="2299049"/>
            <a:ext cx="5477174" cy="830997"/>
          </a:xfrm>
          <a:prstGeom prst="rect">
            <a:avLst/>
          </a:prstGeom>
          <a:noFill/>
        </p:spPr>
        <p:txBody>
          <a:bodyPr wrap="square" lIns="91426" tIns="45712" rIns="91426" bIns="45712" rtlCol="0">
            <a:spAutoFit/>
          </a:bodyPr>
          <a:lstStyle>
            <a:defPPr>
              <a:defRPr lang="zh-CN"/>
            </a:defPPr>
            <a:lvl1pPr>
              <a:lnSpc>
                <a:spcPct val="150000"/>
              </a:lnSpc>
              <a:defRPr sz="2700" b="1">
                <a:solidFill>
                  <a:schemeClr val="tx1">
                    <a:lumMod val="65000"/>
                    <a:lumOff val="35000"/>
                  </a:schemeClr>
                </a:solidFill>
                <a:cs typeface="+mn-ea"/>
              </a:defRPr>
            </a:lvl1pPr>
          </a:lstStyle>
          <a:p>
            <a:r>
              <a:rPr lang="zh-CN" altLang="zh-CN" sz="1600" b="0" dirty="0"/>
              <a:t>起重臂、配重臂、塔帽全部卸下后方可拆卸下支座与顶升套架连接的螺栓或销轴</a:t>
            </a:r>
            <a:endParaRPr lang="zh-CN" altLang="en-US" sz="1600" b="0" dirty="0"/>
          </a:p>
        </p:txBody>
      </p:sp>
      <p:sp>
        <p:nvSpPr>
          <p:cNvPr id="18" name="TextBox 47"/>
          <p:cNvSpPr txBox="1"/>
          <p:nvPr/>
        </p:nvSpPr>
        <p:spPr>
          <a:xfrm>
            <a:off x="3423209" y="3688884"/>
            <a:ext cx="5293279" cy="923113"/>
          </a:xfrm>
          <a:prstGeom prst="rect">
            <a:avLst/>
          </a:prstGeom>
          <a:noFill/>
        </p:spPr>
        <p:txBody>
          <a:bodyPr wrap="square" lIns="91426" tIns="45712" rIns="91426" bIns="45712" rtlCol="0">
            <a:spAutoFit/>
          </a:bodyPr>
          <a:lstStyle>
            <a:defPPr>
              <a:defRPr lang="zh-CN"/>
            </a:defPPr>
            <a:lvl1pPr>
              <a:lnSpc>
                <a:spcPct val="150000"/>
              </a:lnSpc>
              <a:defRPr sz="2700" b="1">
                <a:solidFill>
                  <a:schemeClr val="tx1">
                    <a:lumMod val="65000"/>
                    <a:lumOff val="35000"/>
                  </a:schemeClr>
                </a:solidFill>
                <a:cs typeface="+mn-ea"/>
              </a:defRPr>
            </a:lvl1pPr>
          </a:lstStyle>
          <a:p>
            <a:r>
              <a:rPr lang="zh-CN" altLang="zh-CN" sz="1800" b="0" dirty="0"/>
              <a:t>转场时，塔身标准节螺栓应全部卸下，严禁多节标准节整体连结不拆解保养即转场安装</a:t>
            </a:r>
            <a:endParaRPr lang="zh-CN" altLang="en-US" sz="1800" b="0" dirty="0"/>
          </a:p>
        </p:txBody>
      </p:sp>
      <p:sp>
        <p:nvSpPr>
          <p:cNvPr id="19" name="文本框 18"/>
          <p:cNvSpPr txBox="1"/>
          <p:nvPr/>
        </p:nvSpPr>
        <p:spPr>
          <a:xfrm>
            <a:off x="7038474" y="-1299411"/>
            <a:ext cx="723247" cy="307760"/>
          </a:xfrm>
          <a:prstGeom prst="rect">
            <a:avLst/>
          </a:prstGeom>
          <a:noFill/>
        </p:spPr>
        <p:txBody>
          <a:bodyPr wrap="none" lIns="91426" tIns="45712" rIns="91426" bIns="45712" rtlCol="0">
            <a:spAutoFit/>
          </a:bodyPr>
          <a:lstStyle/>
          <a:p>
            <a:r>
              <a:rPr lang="zh-CN" altLang="en-US" dirty="0" smtClean="0"/>
              <a:t>延时符</a:t>
            </a:r>
            <a:endParaRPr lang="en-US" altLang="zh-CN" dirty="0" smtClean="0"/>
          </a:p>
        </p:txBody>
      </p:sp>
      <p:sp>
        <p:nvSpPr>
          <p:cNvPr id="21" name="椭圆 20"/>
          <p:cNvSpPr/>
          <p:nvPr/>
        </p:nvSpPr>
        <p:spPr>
          <a:xfrm>
            <a:off x="2606834" y="3895313"/>
            <a:ext cx="720000" cy="720000"/>
          </a:xfrm>
          <a:prstGeom prst="ellipse">
            <a:avLst/>
          </a:prstGeom>
          <a:solidFill>
            <a:schemeClr val="accent2"/>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rtlCol="0" anchor="ctr"/>
          <a:lstStyle/>
          <a:p>
            <a:pPr algn="ctr"/>
            <a:endParaRPr lang="zh-CN" altLang="en-US">
              <a:latin typeface="+mn-ea"/>
            </a:endParaRPr>
          </a:p>
        </p:txBody>
      </p:sp>
      <p:sp>
        <p:nvSpPr>
          <p:cNvPr id="22" name="TextBox 44"/>
          <p:cNvSpPr txBox="1"/>
          <p:nvPr/>
        </p:nvSpPr>
        <p:spPr>
          <a:xfrm>
            <a:off x="2690430" y="3962926"/>
            <a:ext cx="552809" cy="584775"/>
          </a:xfrm>
          <a:prstGeom prst="rect">
            <a:avLst/>
          </a:prstGeom>
          <a:noFill/>
        </p:spPr>
        <p:txBody>
          <a:bodyPr wrap="square" lIns="91426" tIns="45712" rIns="91426" bIns="45712" rtlCol="0">
            <a:spAutoFit/>
          </a:bodyPr>
          <a:lstStyle/>
          <a:p>
            <a:pPr algn="ctr"/>
            <a:r>
              <a:rPr lang="en-US" altLang="zh-CN" sz="3200" dirty="0">
                <a:solidFill>
                  <a:schemeClr val="bg1"/>
                </a:solidFill>
                <a:latin typeface="+mn-ea"/>
              </a:rPr>
              <a:t>3</a:t>
            </a:r>
            <a:endParaRPr lang="zh-CN" altLang="en-US" sz="3200" dirty="0">
              <a:solidFill>
                <a:schemeClr val="bg1"/>
              </a:solidFill>
              <a:latin typeface="+mn-ea"/>
            </a:endParaRPr>
          </a:p>
        </p:txBody>
      </p:sp>
      <p:sp>
        <p:nvSpPr>
          <p:cNvPr id="32" name="矩形 31"/>
          <p:cNvSpPr/>
          <p:nvPr/>
        </p:nvSpPr>
        <p:spPr>
          <a:xfrm>
            <a:off x="3076655" y="1959686"/>
            <a:ext cx="5028650" cy="533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2943" tIns="26471" rIns="52943" bIns="26471" rtlCol="0" anchor="ctr"/>
          <a:lstStyle/>
          <a:p>
            <a:pPr algn="ctr"/>
            <a:endParaRPr lang="zh-CN" altLang="en-US" sz="1100">
              <a:cs typeface="+mn-ea"/>
              <a:sym typeface="+mn-lt"/>
            </a:endParaRPr>
          </a:p>
        </p:txBody>
      </p:sp>
      <p:sp>
        <p:nvSpPr>
          <p:cNvPr id="33" name="矩形 32"/>
          <p:cNvSpPr/>
          <p:nvPr/>
        </p:nvSpPr>
        <p:spPr>
          <a:xfrm>
            <a:off x="3048484" y="3420351"/>
            <a:ext cx="5028650" cy="533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2943" tIns="26471" rIns="52943" bIns="26471" rtlCol="0" anchor="ctr"/>
          <a:lstStyle/>
          <a:p>
            <a:pPr algn="ctr"/>
            <a:endParaRPr lang="zh-CN" altLang="en-US" sz="1100">
              <a:cs typeface="+mn-ea"/>
              <a:sym typeface="+mn-lt"/>
            </a:endParaRPr>
          </a:p>
        </p:txBody>
      </p:sp>
      <p:sp>
        <p:nvSpPr>
          <p:cNvPr id="23" name="矩形 22"/>
          <p:cNvSpPr/>
          <p:nvPr/>
        </p:nvSpPr>
        <p:spPr>
          <a:xfrm>
            <a:off x="7045187" y="111096"/>
            <a:ext cx="1107967" cy="581040"/>
          </a:xfrm>
          <a:prstGeom prst="rect">
            <a:avLst/>
          </a:prstGeom>
        </p:spPr>
        <p:txBody>
          <a:bodyPr wrap="none" lIns="91426" tIns="45712" rIns="91426" bIns="45712">
            <a:spAutoFit/>
          </a:bodyPr>
          <a:lstStyle/>
          <a:p>
            <a:pPr algn="just">
              <a:lnSpc>
                <a:spcPct val="150000"/>
              </a:lnSpc>
            </a:pPr>
            <a:r>
              <a:rPr lang="zh-CN" altLang="en-US" sz="2400" b="1" dirty="0" smtClean="0">
                <a:solidFill>
                  <a:schemeClr val="bg1"/>
                </a:solidFill>
                <a:latin typeface="+mj-ea"/>
                <a:ea typeface="+mj-ea"/>
                <a:sym typeface="微软雅黑" panose="020B0503020204020204" pitchFamily="34" charset="-122"/>
              </a:rPr>
              <a:t>第十条</a:t>
            </a:r>
            <a:endParaRPr lang="zh-CN" altLang="en-US" sz="2400" b="1" dirty="0">
              <a:solidFill>
                <a:schemeClr val="bg1"/>
              </a:solidFill>
              <a:latin typeface="+mj-ea"/>
              <a:ea typeface="+mj-ea"/>
              <a:sym typeface="微软雅黑" panose="020B0503020204020204" pitchFamily="34" charset="-122"/>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4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2" presetClass="entr" presetSubtype="8" fill="hold" grpId="0" nodeType="withEffect">
                                  <p:stCondLst>
                                    <p:cond delay="80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par>
                                <p:cTn id="13" presetID="53" presetClass="entr" presetSubtype="16" fill="hold" grpId="0" nodeType="withEffect">
                                  <p:stCondLst>
                                    <p:cond delay="100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53" presetClass="entr" presetSubtype="16" fill="hold" nodeType="withEffect">
                                  <p:stCondLst>
                                    <p:cond delay="140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par>
                                <p:cTn id="23" presetID="10" presetClass="entr" presetSubtype="0" fill="hold" grpId="0" nodeType="withEffect">
                                  <p:stCondLst>
                                    <p:cond delay="140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par>
                          <p:cTn id="26" fill="hold">
                            <p:stCondLst>
                              <p:cond delay="900"/>
                            </p:stCondLst>
                            <p:childTnLst>
                              <p:par>
                                <p:cTn id="27" presetID="53" presetClass="entr" presetSubtype="16"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10" presetClass="entr" presetSubtype="0" fill="hold" grpId="0" nodeType="withEffect">
                                  <p:stCondLst>
                                    <p:cond delay="140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grpId="0" nodeType="withEffect">
                                  <p:stCondLst>
                                    <p:cond delay="160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6" presetClass="entr" presetSubtype="21" fill="hold" grpId="0" nodeType="withEffect">
                                  <p:stCondLst>
                                    <p:cond delay="1000"/>
                                  </p:stCondLst>
                                  <p:childTnLst>
                                    <p:set>
                                      <p:cBhvr>
                                        <p:cTn id="39" dur="1" fill="hold">
                                          <p:stCondLst>
                                            <p:cond delay="0"/>
                                          </p:stCondLst>
                                        </p:cTn>
                                        <p:tgtEl>
                                          <p:spTgt spid="16"/>
                                        </p:tgtEl>
                                        <p:attrNameLst>
                                          <p:attrName>style.visibility</p:attrName>
                                        </p:attrNameLst>
                                      </p:cBhvr>
                                      <p:to>
                                        <p:strVal val="visible"/>
                                      </p:to>
                                    </p:set>
                                    <p:animEffect transition="in" filter="barn(inVertical)">
                                      <p:cBhvr>
                                        <p:cTn id="40" dur="500"/>
                                        <p:tgtEl>
                                          <p:spTgt spid="16"/>
                                        </p:tgtEl>
                                      </p:cBhvr>
                                    </p:animEffect>
                                  </p:childTnLst>
                                </p:cTn>
                              </p:par>
                              <p:par>
                                <p:cTn id="41" presetID="16" presetClass="entr" presetSubtype="21" fill="hold" grpId="0" nodeType="withEffect">
                                  <p:stCondLst>
                                    <p:cond delay="1300"/>
                                  </p:stCondLst>
                                  <p:childTnLst>
                                    <p:set>
                                      <p:cBhvr>
                                        <p:cTn id="42" dur="1" fill="hold">
                                          <p:stCondLst>
                                            <p:cond delay="0"/>
                                          </p:stCondLst>
                                        </p:cTn>
                                        <p:tgtEl>
                                          <p:spTgt spid="17"/>
                                        </p:tgtEl>
                                        <p:attrNameLst>
                                          <p:attrName>style.visibility</p:attrName>
                                        </p:attrNameLst>
                                      </p:cBhvr>
                                      <p:to>
                                        <p:strVal val="visible"/>
                                      </p:to>
                                    </p:set>
                                    <p:animEffect transition="in" filter="barn(inVertical)">
                                      <p:cBhvr>
                                        <p:cTn id="43" dur="700"/>
                                        <p:tgtEl>
                                          <p:spTgt spid="17"/>
                                        </p:tgtEl>
                                      </p:cBhvr>
                                    </p:animEffect>
                                  </p:childTnLst>
                                </p:cTn>
                              </p:par>
                              <p:par>
                                <p:cTn id="44" presetID="16" presetClass="entr" presetSubtype="21" fill="hold" grpId="0" nodeType="withEffect">
                                  <p:stCondLst>
                                    <p:cond delay="1700"/>
                                  </p:stCondLst>
                                  <p:childTnLst>
                                    <p:set>
                                      <p:cBhvr>
                                        <p:cTn id="45" dur="1" fill="hold">
                                          <p:stCondLst>
                                            <p:cond delay="0"/>
                                          </p:stCondLst>
                                        </p:cTn>
                                        <p:tgtEl>
                                          <p:spTgt spid="18"/>
                                        </p:tgtEl>
                                        <p:attrNameLst>
                                          <p:attrName>style.visibility</p:attrName>
                                        </p:attrNameLst>
                                      </p:cBhvr>
                                      <p:to>
                                        <p:strVal val="visible"/>
                                      </p:to>
                                    </p:set>
                                    <p:animEffect transition="in" filter="barn(inVertical)">
                                      <p:cBhvr>
                                        <p:cTn id="46" dur="500"/>
                                        <p:tgtEl>
                                          <p:spTgt spid="18"/>
                                        </p:tgtEl>
                                      </p:cBhvr>
                                    </p:animEffect>
                                  </p:childTnLst>
                                </p:cTn>
                              </p:par>
                            </p:childTnLst>
                          </p:cTn>
                        </p:par>
                        <p:par>
                          <p:cTn id="47" fill="hold">
                            <p:stCondLst>
                              <p:cond delay="1400"/>
                            </p:stCondLst>
                            <p:childTnLst>
                              <p:par>
                                <p:cTn id="48" presetID="22" presetClass="entr" presetSubtype="8"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left)">
                                      <p:cBhvr>
                                        <p:cTn id="50" dur="500"/>
                                        <p:tgtEl>
                                          <p:spTgt spid="32"/>
                                        </p:tgtEl>
                                      </p:cBhvr>
                                    </p:animEffect>
                                  </p:childTnLst>
                                </p:cTn>
                              </p:par>
                            </p:childTnLst>
                          </p:cTn>
                        </p:par>
                        <p:par>
                          <p:cTn id="51" fill="hold">
                            <p:stCondLst>
                              <p:cond delay="1900"/>
                            </p:stCondLst>
                            <p:childTnLst>
                              <p:par>
                                <p:cTn id="52" presetID="22" presetClass="entr" presetSubtype="8" fill="hold" grpId="0" nodeType="after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wipe(left)">
                                      <p:cBhvr>
                                        <p:cTn id="5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3" grpId="0"/>
      <p:bldP spid="14" grpId="0"/>
      <p:bldP spid="16" grpId="0"/>
      <p:bldP spid="17" grpId="0"/>
      <p:bldP spid="18" grpId="0"/>
      <p:bldP spid="21" grpId="0" animBg="1"/>
      <p:bldP spid="22" grpId="0"/>
      <p:bldP spid="32" grpId="0" animBg="1"/>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1"/>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1450373" y="826992"/>
            <a:ext cx="6546027" cy="4025807"/>
          </a:xfrm>
          <a:prstGeom prst="rect">
            <a:avLst/>
          </a:prstGeom>
        </p:spPr>
      </p:pic>
      <p:sp>
        <p:nvSpPr>
          <p:cNvPr id="20" name="文本框 19"/>
          <p:cNvSpPr txBox="1"/>
          <p:nvPr/>
        </p:nvSpPr>
        <p:spPr>
          <a:xfrm>
            <a:off x="7038474" y="-1299411"/>
            <a:ext cx="723247" cy="307760"/>
          </a:xfrm>
          <a:prstGeom prst="rect">
            <a:avLst/>
          </a:prstGeom>
          <a:noFill/>
        </p:spPr>
        <p:txBody>
          <a:bodyPr wrap="none" lIns="91426" tIns="45712" rIns="91426" bIns="45712" rtlCol="0">
            <a:spAutoFit/>
          </a:bodyPr>
          <a:lstStyle/>
          <a:p>
            <a:r>
              <a:rPr lang="zh-CN" altLang="en-US" dirty="0" smtClean="0"/>
              <a:t>延时符</a:t>
            </a:r>
            <a:endParaRPr lang="en-US" altLang="zh-CN" dirty="0" smtClean="0"/>
          </a:p>
        </p:txBody>
      </p:sp>
      <p:sp>
        <p:nvSpPr>
          <p:cNvPr id="3" name="矩形 2"/>
          <p:cNvSpPr/>
          <p:nvPr/>
        </p:nvSpPr>
        <p:spPr>
          <a:xfrm>
            <a:off x="1581839" y="4507780"/>
            <a:ext cx="6647974" cy="461665"/>
          </a:xfrm>
          <a:prstGeom prst="rect">
            <a:avLst/>
          </a:prstGeom>
        </p:spPr>
        <p:txBody>
          <a:bodyPr wrap="none" lIns="91426" tIns="45712" rIns="91426" bIns="45712">
            <a:spAutoFit/>
          </a:bodyPr>
          <a:lstStyle/>
          <a:p>
            <a:r>
              <a:rPr lang="zh-CN" altLang="zh-CN" sz="2400" b="1" dirty="0">
                <a:solidFill>
                  <a:schemeClr val="accent2"/>
                </a:solidFill>
              </a:rPr>
              <a:t>悬挂在参建单位工地办公室和塔式起重机围栏上</a:t>
            </a:r>
            <a:endParaRPr lang="zh-CN" altLang="en-US" sz="2400" b="1" dirty="0">
              <a:solidFill>
                <a:schemeClr val="accent2"/>
              </a:solidFill>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83999" y="1532063"/>
            <a:ext cx="1713070" cy="2284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60">
            <a:hlinkClick r:id="rId1"/>
          </p:cNvPr>
          <p:cNvSpPr>
            <a:spLocks noChangeArrowheads="1"/>
          </p:cNvSpPr>
          <p:nvPr/>
        </p:nvSpPr>
        <p:spPr bwMode="auto">
          <a:xfrm>
            <a:off x="5840541" y="1957261"/>
            <a:ext cx="869468" cy="1009934"/>
          </a:xfrm>
          <a:prstGeom prst="ellipse">
            <a:avLst/>
          </a:prstGeom>
          <a:solidFill>
            <a:srgbClr val="0079C5">
              <a:alpha val="0"/>
            </a:srgbClr>
          </a:solidFill>
          <a:ln w="9525">
            <a:noFill/>
            <a:round/>
          </a:ln>
        </p:spPr>
        <p:txBody>
          <a:bodyPr lIns="68553" tIns="34276" rIns="68553" bIns="34276"/>
          <a:lstStyle/>
          <a:p>
            <a:pPr fontAlgn="base">
              <a:spcBef>
                <a:spcPct val="0"/>
              </a:spcBef>
              <a:spcAft>
                <a:spcPct val="0"/>
              </a:spcAft>
            </a:pPr>
            <a:endParaRPr lang="zh-CN" altLang="zh-CN" sz="2400" b="1">
              <a:solidFill>
                <a:schemeClr val="accent2"/>
              </a:solidFill>
              <a:ea typeface="华文细黑" panose="02010600040101010101" pitchFamily="2" charset="-122"/>
              <a:sym typeface="宋体" panose="02010600030101010101" pitchFamily="2" charset="-122"/>
            </a:endParaRPr>
          </a:p>
        </p:txBody>
      </p:sp>
      <p:sp>
        <p:nvSpPr>
          <p:cNvPr id="6" name="Oval 22"/>
          <p:cNvSpPr>
            <a:spLocks noChangeArrowheads="1"/>
          </p:cNvSpPr>
          <p:nvPr/>
        </p:nvSpPr>
        <p:spPr bwMode="auto">
          <a:xfrm>
            <a:off x="5593385" y="598655"/>
            <a:ext cx="1252080" cy="1180887"/>
          </a:xfrm>
          <a:prstGeom prst="ellipse">
            <a:avLst/>
          </a:prstGeom>
          <a:noFill/>
          <a:ln w="33338">
            <a:solidFill>
              <a:srgbClr val="FFFFFF"/>
            </a:solidFill>
            <a:round/>
          </a:ln>
        </p:spPr>
        <p:txBody>
          <a:bodyPr lIns="68553" tIns="34276" rIns="68553" bIns="34276"/>
          <a:lstStyle/>
          <a:p>
            <a:pPr fontAlgn="base">
              <a:spcBef>
                <a:spcPct val="0"/>
              </a:spcBef>
              <a:spcAft>
                <a:spcPct val="0"/>
              </a:spcAft>
            </a:pPr>
            <a:endParaRPr lang="zh-CN" altLang="en-US" sz="2400" b="1" dirty="0">
              <a:solidFill>
                <a:schemeClr val="accent2"/>
              </a:solidFill>
              <a:ea typeface="华文细黑" panose="02010600040101010101" pitchFamily="2" charset="-122"/>
            </a:endParaRPr>
          </a:p>
        </p:txBody>
      </p:sp>
      <p:sp>
        <p:nvSpPr>
          <p:cNvPr id="18" name="Line 45"/>
          <p:cNvSpPr>
            <a:spLocks noChangeShapeType="1"/>
          </p:cNvSpPr>
          <p:nvPr/>
        </p:nvSpPr>
        <p:spPr bwMode="auto">
          <a:xfrm flipV="1">
            <a:off x="7588217" y="4186098"/>
            <a:ext cx="52496" cy="63405"/>
          </a:xfrm>
          <a:prstGeom prst="line">
            <a:avLst/>
          </a:prstGeom>
          <a:noFill/>
          <a:ln w="9525">
            <a:noFill/>
            <a:round/>
          </a:ln>
        </p:spPr>
        <p:txBody>
          <a:bodyPr lIns="68553" tIns="34276" rIns="68553" bIns="34276"/>
          <a:lstStyle/>
          <a:p>
            <a:pPr fontAlgn="base">
              <a:spcBef>
                <a:spcPct val="0"/>
              </a:spcBef>
              <a:spcAft>
                <a:spcPct val="0"/>
              </a:spcAft>
            </a:pPr>
            <a:endParaRPr lang="zh-CN" altLang="en-US" sz="2800" b="1">
              <a:solidFill>
                <a:schemeClr val="accent2"/>
              </a:solidFill>
              <a:ea typeface="华文细黑" panose="02010600040101010101" pitchFamily="2" charset="-122"/>
            </a:endParaRPr>
          </a:p>
        </p:txBody>
      </p:sp>
      <p:sp>
        <p:nvSpPr>
          <p:cNvPr id="21" name="Line 45"/>
          <p:cNvSpPr>
            <a:spLocks noChangeShapeType="1"/>
          </p:cNvSpPr>
          <p:nvPr/>
        </p:nvSpPr>
        <p:spPr bwMode="auto">
          <a:xfrm flipV="1">
            <a:off x="5835307" y="5107390"/>
            <a:ext cx="52496" cy="63405"/>
          </a:xfrm>
          <a:prstGeom prst="line">
            <a:avLst/>
          </a:prstGeom>
          <a:noFill/>
          <a:ln w="9525">
            <a:noFill/>
            <a:round/>
          </a:ln>
        </p:spPr>
        <p:txBody>
          <a:bodyPr lIns="68553" tIns="34276" rIns="68553" bIns="34276"/>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fontAlgn="base">
              <a:spcBef>
                <a:spcPct val="0"/>
              </a:spcBef>
              <a:spcAft>
                <a:spcPct val="0"/>
              </a:spcAft>
            </a:pPr>
            <a:endParaRPr lang="zh-CN" altLang="en-US" sz="2800" b="1">
              <a:solidFill>
                <a:schemeClr val="accent2"/>
              </a:solidFill>
              <a:ea typeface="华文细黑"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 calcmode="lin" valueType="num">
                                      <p:cBhvr>
                                        <p:cTn id="7" dur="750" fill="hold"/>
                                        <p:tgtEl>
                                          <p:spTgt spid="18"/>
                                        </p:tgtEl>
                                        <p:attrNameLst>
                                          <p:attrName>ppt_w</p:attrName>
                                        </p:attrNameLst>
                                      </p:cBhvr>
                                      <p:tavLst>
                                        <p:tav tm="0">
                                          <p:val>
                                            <p:fltVal val="0"/>
                                          </p:val>
                                        </p:tav>
                                        <p:tav tm="100000">
                                          <p:val>
                                            <p:strVal val="#ppt_w"/>
                                          </p:val>
                                        </p:tav>
                                      </p:tavLst>
                                    </p:anim>
                                    <p:anim calcmode="lin" valueType="num">
                                      <p:cBhvr>
                                        <p:cTn id="8" dur="750" fill="hold"/>
                                        <p:tgtEl>
                                          <p:spTgt spid="18"/>
                                        </p:tgtEl>
                                        <p:attrNameLst>
                                          <p:attrName>ppt_h</p:attrName>
                                        </p:attrNameLst>
                                      </p:cBhvr>
                                      <p:tavLst>
                                        <p:tav tm="0">
                                          <p:val>
                                            <p:fltVal val="0"/>
                                          </p:val>
                                        </p:tav>
                                        <p:tav tm="100000">
                                          <p:val>
                                            <p:strVal val="#ppt_h"/>
                                          </p:val>
                                        </p:tav>
                                      </p:tavLst>
                                    </p:anim>
                                    <p:anim calcmode="lin" valueType="num">
                                      <p:cBhvr>
                                        <p:cTn id="9" dur="750" fill="hold"/>
                                        <p:tgtEl>
                                          <p:spTgt spid="18"/>
                                        </p:tgtEl>
                                        <p:attrNameLst>
                                          <p:attrName>style.rotation</p:attrName>
                                        </p:attrNameLst>
                                      </p:cBhvr>
                                      <p:tavLst>
                                        <p:tav tm="0">
                                          <p:val>
                                            <p:fltVal val="90"/>
                                          </p:val>
                                        </p:tav>
                                        <p:tav tm="100000">
                                          <p:val>
                                            <p:fltVal val="0"/>
                                          </p:val>
                                        </p:tav>
                                      </p:tavLst>
                                    </p:anim>
                                    <p:animEffect transition="in" filter="fade">
                                      <p:cBhvr>
                                        <p:cTn id="10"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3"/>
          <p:cNvGrpSpPr/>
          <p:nvPr/>
        </p:nvGrpSpPr>
        <p:grpSpPr>
          <a:xfrm>
            <a:off x="0" y="693683"/>
            <a:ext cx="9144000" cy="4449817"/>
            <a:chOff x="814328" y="3219334"/>
            <a:chExt cx="1356392" cy="333633"/>
          </a:xfrm>
        </p:grpSpPr>
        <p:grpSp>
          <p:nvGrpSpPr>
            <p:cNvPr id="6" name="组合 4"/>
            <p:cNvGrpSpPr/>
            <p:nvPr/>
          </p:nvGrpSpPr>
          <p:grpSpPr>
            <a:xfrm>
              <a:off x="814328" y="3219334"/>
              <a:ext cx="1356392" cy="333633"/>
              <a:chOff x="4304043" y="1286668"/>
              <a:chExt cx="3837944" cy="2127199"/>
            </a:xfrm>
            <a:effectLst>
              <a:outerShdw blurRad="381000" dist="254000" dir="8100000" algn="tr" rotWithShape="0">
                <a:prstClr val="black">
                  <a:alpha val="40000"/>
                </a:prstClr>
              </a:outerShdw>
            </a:effectLst>
          </p:grpSpPr>
          <p:sp>
            <p:nvSpPr>
              <p:cNvPr id="8" name="圆角矩形 18"/>
              <p:cNvSpPr/>
              <p:nvPr/>
            </p:nvSpPr>
            <p:spPr>
              <a:xfrm>
                <a:off x="4304043" y="1286668"/>
                <a:ext cx="3837944" cy="2127199"/>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9" name="圆角矩形 19"/>
              <p:cNvSpPr/>
              <p:nvPr/>
            </p:nvSpPr>
            <p:spPr>
              <a:xfrm>
                <a:off x="4351927" y="1373342"/>
                <a:ext cx="3742173" cy="1930785"/>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sp>
          <p:nvSpPr>
            <p:cNvPr id="7" name="TextBox 102"/>
            <p:cNvSpPr txBox="1"/>
            <p:nvPr/>
          </p:nvSpPr>
          <p:spPr>
            <a:xfrm>
              <a:off x="862635" y="3286024"/>
              <a:ext cx="1259301" cy="105886"/>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endParaRPr lang="zh-CN" altLang="en-US" sz="2400" b="0" dirty="0">
                <a:solidFill>
                  <a:schemeClr val="tx1"/>
                </a:solidFill>
                <a:cs typeface="+mn-ea"/>
                <a:sym typeface="+mn-lt"/>
              </a:endParaRPr>
            </a:p>
          </p:txBody>
        </p:sp>
      </p:grpSp>
      <p:sp>
        <p:nvSpPr>
          <p:cNvPr id="4" name="文本框 3"/>
          <p:cNvSpPr txBox="1"/>
          <p:nvPr/>
        </p:nvSpPr>
        <p:spPr>
          <a:xfrm>
            <a:off x="7038474" y="-1299411"/>
            <a:ext cx="723247" cy="307760"/>
          </a:xfrm>
          <a:prstGeom prst="rect">
            <a:avLst/>
          </a:prstGeom>
          <a:noFill/>
        </p:spPr>
        <p:txBody>
          <a:bodyPr wrap="none" lIns="91426" tIns="45712" rIns="91426" bIns="45712" rtlCol="0">
            <a:spAutoFit/>
          </a:bodyPr>
          <a:lstStyle/>
          <a:p>
            <a:r>
              <a:rPr lang="zh-CN" altLang="en-US" dirty="0" smtClean="0"/>
              <a:t>延时符</a:t>
            </a:r>
            <a:endParaRPr lang="en-US" altLang="zh-CN" dirty="0" smtClean="0"/>
          </a:p>
        </p:txBody>
      </p:sp>
      <p:sp>
        <p:nvSpPr>
          <p:cNvPr id="59393" name="Rectangle 1"/>
          <p:cNvSpPr>
            <a:spLocks noChangeArrowheads="1"/>
          </p:cNvSpPr>
          <p:nvPr/>
        </p:nvSpPr>
        <p:spPr bwMode="auto">
          <a:xfrm flipH="1">
            <a:off x="284338" y="977492"/>
            <a:ext cx="8765153" cy="381642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406400" algn="l" defTabSz="914400" rtl="0" eaLnBrk="0" fontAlgn="base" latinLnBrk="0" hangingPunct="0">
              <a:lnSpc>
                <a:spcPct val="100000"/>
              </a:lnSpc>
              <a:spcBef>
                <a:spcPct val="0"/>
              </a:spcBef>
              <a:spcAft>
                <a:spcPct val="0"/>
              </a:spcAft>
              <a:buClrTx/>
              <a:buSzTx/>
              <a:buFontTx/>
              <a:buNone/>
            </a:pPr>
            <a:r>
              <a:rPr kumimoji="0" lang="zh-CN" altLang="en-US" sz="22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二、塔式起重机安拆、加节、附着应由同一家安拆单位完成，安拆单位必须有资质和安全生产许可证，严禁无资质、超范围或挂靠从事起重机械安拆作业；应有安、拆专项施工方案，超过一定规模的应进行专家论证；安拆、加节、附着前，应进行安全技术交底；作业现场应有以下人员进行现场监督检查：安拆单位的项目负责人、专业技术人员、专职安全员；施工总承包单位的专职机管员、专职安全员；监理单位的监理工程师；产权单位的项目负责人，上述人员中除安拆单位的项目负责人和产权单位的项目负责人可以为同一个人外，其余人员不得兼职，应一岗一人；每次安拆、加节、附着前，施工总承包单位和监理单位应核查安拆人员的特种作业证书和工伤保险。</a:t>
            </a:r>
            <a:endParaRPr kumimoji="0" lang="zh-CN" altLang="en-US" sz="220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270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3"/>
          <p:cNvGrpSpPr/>
          <p:nvPr/>
        </p:nvGrpSpPr>
        <p:grpSpPr>
          <a:xfrm>
            <a:off x="394138" y="756745"/>
            <a:ext cx="8371490" cy="3909848"/>
            <a:chOff x="814328" y="3219334"/>
            <a:chExt cx="1356392" cy="333633"/>
          </a:xfrm>
        </p:grpSpPr>
        <p:grpSp>
          <p:nvGrpSpPr>
            <p:cNvPr id="6" name="组合 4"/>
            <p:cNvGrpSpPr/>
            <p:nvPr/>
          </p:nvGrpSpPr>
          <p:grpSpPr>
            <a:xfrm>
              <a:off x="814328" y="3219334"/>
              <a:ext cx="1356392" cy="333633"/>
              <a:chOff x="4304043" y="1286668"/>
              <a:chExt cx="3837944" cy="2127199"/>
            </a:xfrm>
            <a:effectLst>
              <a:outerShdw blurRad="381000" dist="254000" dir="8100000" algn="tr" rotWithShape="0">
                <a:prstClr val="black">
                  <a:alpha val="40000"/>
                </a:prstClr>
              </a:outerShdw>
            </a:effectLst>
          </p:grpSpPr>
          <p:sp>
            <p:nvSpPr>
              <p:cNvPr id="8" name="圆角矩形 18"/>
              <p:cNvSpPr/>
              <p:nvPr/>
            </p:nvSpPr>
            <p:spPr>
              <a:xfrm>
                <a:off x="4304043" y="1286668"/>
                <a:ext cx="3837944" cy="2127199"/>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9" name="圆角矩形 19"/>
              <p:cNvSpPr/>
              <p:nvPr/>
            </p:nvSpPr>
            <p:spPr>
              <a:xfrm>
                <a:off x="4351927" y="1373342"/>
                <a:ext cx="3742173" cy="1930785"/>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sp>
          <p:nvSpPr>
            <p:cNvPr id="7" name="TextBox 102"/>
            <p:cNvSpPr txBox="1"/>
            <p:nvPr/>
          </p:nvSpPr>
          <p:spPr>
            <a:xfrm>
              <a:off x="862635" y="3286024"/>
              <a:ext cx="1259301" cy="105886"/>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endParaRPr lang="zh-CN" altLang="en-US" sz="2400" b="0" dirty="0">
                <a:solidFill>
                  <a:schemeClr val="tx1"/>
                </a:solidFill>
                <a:cs typeface="+mn-ea"/>
                <a:sym typeface="+mn-lt"/>
              </a:endParaRPr>
            </a:p>
          </p:txBody>
        </p:sp>
      </p:grpSp>
      <p:sp>
        <p:nvSpPr>
          <p:cNvPr id="4" name="文本框 3"/>
          <p:cNvSpPr txBox="1"/>
          <p:nvPr/>
        </p:nvSpPr>
        <p:spPr>
          <a:xfrm>
            <a:off x="7038474" y="-1299411"/>
            <a:ext cx="723247" cy="307760"/>
          </a:xfrm>
          <a:prstGeom prst="rect">
            <a:avLst/>
          </a:prstGeom>
          <a:noFill/>
        </p:spPr>
        <p:txBody>
          <a:bodyPr wrap="none" lIns="91426" tIns="45712" rIns="91426" bIns="45712" rtlCol="0">
            <a:spAutoFit/>
          </a:bodyPr>
          <a:lstStyle/>
          <a:p>
            <a:r>
              <a:rPr lang="zh-CN" altLang="en-US" dirty="0" smtClean="0"/>
              <a:t>延时符</a:t>
            </a:r>
            <a:endParaRPr lang="en-US" altLang="zh-CN" dirty="0" smtClean="0"/>
          </a:p>
        </p:txBody>
      </p:sp>
      <p:sp>
        <p:nvSpPr>
          <p:cNvPr id="59393" name="Rectangle 1"/>
          <p:cNvSpPr>
            <a:spLocks noChangeArrowheads="1"/>
          </p:cNvSpPr>
          <p:nvPr/>
        </p:nvSpPr>
        <p:spPr bwMode="auto">
          <a:xfrm flipH="1">
            <a:off x="662149" y="1135152"/>
            <a:ext cx="8024649" cy="3046988"/>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406400" algn="l" defTabSz="914400" rtl="0" eaLnBrk="0" fontAlgn="base" latinLnBrk="0" hangingPunct="0">
              <a:lnSpc>
                <a:spcPct val="100000"/>
              </a:lnSpc>
              <a:spcBef>
                <a:spcPct val="0"/>
              </a:spcBef>
              <a:spcAft>
                <a:spcPct val="0"/>
              </a:spcAft>
              <a:buClrTx/>
              <a:buSzTx/>
              <a:buFontTx/>
              <a:buNone/>
            </a:pPr>
            <a:r>
              <a:rPr kumimoji="0" lang="zh-CN" altLang="en-US"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三、提倡使用基础预埋节或固定支腿；严禁用标准节或加强节替代基础预埋节或固定支腿；严禁重复使用基础预埋节或固定支腿；对使用预埋螺栓的，预埋螺栓严禁擅自制造，预埋螺栓应由原厂提供，厂家应提供合格证明材料，由施工总承包单位报监理单位审查合格后方可预埋，并做好隐蔽验收记录；预埋螺栓严禁焊接固定；采用螺栓连接的塔式起重机安装时，加强节宜使用新高强螺栓。</a:t>
            </a:r>
            <a:endParaRPr kumimoji="0" lang="zh-CN" altLang="en-US" sz="240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270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3"/>
          <p:cNvGrpSpPr/>
          <p:nvPr/>
        </p:nvGrpSpPr>
        <p:grpSpPr>
          <a:xfrm>
            <a:off x="173426" y="740979"/>
            <a:ext cx="8765628" cy="4402521"/>
            <a:chOff x="814328" y="3219334"/>
            <a:chExt cx="1356392" cy="333633"/>
          </a:xfrm>
        </p:grpSpPr>
        <p:grpSp>
          <p:nvGrpSpPr>
            <p:cNvPr id="6" name="组合 4"/>
            <p:cNvGrpSpPr/>
            <p:nvPr/>
          </p:nvGrpSpPr>
          <p:grpSpPr>
            <a:xfrm>
              <a:off x="814328" y="3219334"/>
              <a:ext cx="1356392" cy="333633"/>
              <a:chOff x="4304043" y="1286668"/>
              <a:chExt cx="3837944" cy="2127199"/>
            </a:xfrm>
            <a:effectLst>
              <a:outerShdw blurRad="381000" dist="254000" dir="8100000" algn="tr" rotWithShape="0">
                <a:prstClr val="black">
                  <a:alpha val="40000"/>
                </a:prstClr>
              </a:outerShdw>
            </a:effectLst>
          </p:grpSpPr>
          <p:sp>
            <p:nvSpPr>
              <p:cNvPr id="8" name="圆角矩形 18"/>
              <p:cNvSpPr/>
              <p:nvPr/>
            </p:nvSpPr>
            <p:spPr>
              <a:xfrm>
                <a:off x="4304043" y="1286668"/>
                <a:ext cx="3837944" cy="2127199"/>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9" name="圆角矩形 19"/>
              <p:cNvSpPr/>
              <p:nvPr/>
            </p:nvSpPr>
            <p:spPr>
              <a:xfrm>
                <a:off x="4351927" y="1373342"/>
                <a:ext cx="3742173" cy="1930785"/>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sp>
          <p:nvSpPr>
            <p:cNvPr id="7" name="TextBox 102"/>
            <p:cNvSpPr txBox="1"/>
            <p:nvPr/>
          </p:nvSpPr>
          <p:spPr>
            <a:xfrm>
              <a:off x="862635" y="3286024"/>
              <a:ext cx="1259301" cy="105886"/>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endParaRPr lang="zh-CN" altLang="en-US" sz="2400" b="0" dirty="0">
                <a:solidFill>
                  <a:schemeClr val="tx1"/>
                </a:solidFill>
                <a:cs typeface="+mn-ea"/>
                <a:sym typeface="+mn-lt"/>
              </a:endParaRPr>
            </a:p>
          </p:txBody>
        </p:sp>
      </p:grpSp>
      <p:sp>
        <p:nvSpPr>
          <p:cNvPr id="4" name="文本框 3"/>
          <p:cNvSpPr txBox="1"/>
          <p:nvPr/>
        </p:nvSpPr>
        <p:spPr>
          <a:xfrm>
            <a:off x="7038474" y="-1299411"/>
            <a:ext cx="723247" cy="307760"/>
          </a:xfrm>
          <a:prstGeom prst="rect">
            <a:avLst/>
          </a:prstGeom>
          <a:noFill/>
        </p:spPr>
        <p:txBody>
          <a:bodyPr wrap="none" lIns="91426" tIns="45712" rIns="91426" bIns="45712" rtlCol="0">
            <a:spAutoFit/>
          </a:bodyPr>
          <a:lstStyle/>
          <a:p>
            <a:r>
              <a:rPr lang="zh-CN" altLang="en-US" dirty="0" smtClean="0"/>
              <a:t>延时符</a:t>
            </a:r>
            <a:endParaRPr lang="en-US" altLang="zh-CN" dirty="0" smtClean="0"/>
          </a:p>
        </p:txBody>
      </p:sp>
      <p:sp>
        <p:nvSpPr>
          <p:cNvPr id="59393" name="Rectangle 1"/>
          <p:cNvSpPr>
            <a:spLocks noChangeArrowheads="1"/>
          </p:cNvSpPr>
          <p:nvPr/>
        </p:nvSpPr>
        <p:spPr bwMode="auto">
          <a:xfrm flipH="1">
            <a:off x="268014" y="882896"/>
            <a:ext cx="8592206" cy="3785652"/>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406400" algn="l" defTabSz="914400" rtl="0" eaLnBrk="0" fontAlgn="base" latinLnBrk="0" hangingPunct="0">
              <a:lnSpc>
                <a:spcPct val="100000"/>
              </a:lnSpc>
              <a:spcBef>
                <a:spcPct val="0"/>
              </a:spcBef>
              <a:spcAft>
                <a:spcPct val="0"/>
              </a:spcAft>
              <a:buClrTx/>
              <a:buSzTx/>
              <a:buFontTx/>
              <a:buNone/>
            </a:pPr>
            <a:r>
              <a:rPr kumimoji="0" lang="zh-CN" altLang="en-US"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四、安装前： </a:t>
            </a:r>
            <a:r>
              <a:rPr kumimoji="0" lang="en-US" altLang="zh-CN"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1</a:t>
            </a:r>
            <a:r>
              <a:rPr kumimoji="0" lang="zh-CN" altLang="en-US"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、应检查基础混凝土试块强度报告，达到设计强度</a:t>
            </a:r>
            <a:r>
              <a:rPr kumimoji="0" lang="en-US" altLang="zh-CN"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80%</a:t>
            </a:r>
            <a:r>
              <a:rPr kumimoji="0" lang="zh-CN" altLang="en-US"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以上方可安装；</a:t>
            </a:r>
            <a:r>
              <a:rPr kumimoji="0" lang="en-US" altLang="zh-CN"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2</a:t>
            </a:r>
            <a:r>
              <a:rPr kumimoji="0" lang="zh-CN" altLang="en-US"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、应严格进行构配件验收，重点检查构配件变形、焊接情况，配电系统老化情况；</a:t>
            </a:r>
            <a:r>
              <a:rPr kumimoji="0" lang="en-US" altLang="zh-CN"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3</a:t>
            </a:r>
            <a:r>
              <a:rPr kumimoji="0" lang="zh-CN" altLang="en-US"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、塔式起重机安装前宜更新刹车片、钢丝绳等低值易耗品；</a:t>
            </a:r>
            <a:r>
              <a:rPr kumimoji="0" lang="en-US" altLang="zh-CN"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4</a:t>
            </a:r>
            <a:r>
              <a:rPr kumimoji="0" lang="zh-CN" altLang="en-US"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、汽车吊吊装前，应检查汽车吊年审记录及司机操作证，并应告知司机操作规程及吊装要点；</a:t>
            </a:r>
            <a:r>
              <a:rPr kumimoji="0" lang="en-US" altLang="zh-CN"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5</a:t>
            </a:r>
            <a:r>
              <a:rPr kumimoji="0" lang="zh-CN" altLang="en-US"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、地基应坚实，满足汽车吊吊装时最不利荷载的承载力要求，铺好钢板、枕木，伸出全部支腿后，方可吊装；严禁在未处理的回填土和基坑边缘进行吊装；</a:t>
            </a:r>
            <a:r>
              <a:rPr kumimoji="0" lang="en-US" altLang="zh-CN"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6</a:t>
            </a:r>
            <a:r>
              <a:rPr kumimoji="0" lang="zh-CN" altLang="en-US"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、新塔式起重机首次安装，生产厂家必须派技术人员现场指导。</a:t>
            </a:r>
            <a:endParaRPr kumimoji="0" lang="zh-CN" altLang="en-US" sz="240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270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3"/>
          <p:cNvGrpSpPr/>
          <p:nvPr/>
        </p:nvGrpSpPr>
        <p:grpSpPr>
          <a:xfrm>
            <a:off x="394138" y="867097"/>
            <a:ext cx="8371490" cy="3720662"/>
            <a:chOff x="814328" y="3219334"/>
            <a:chExt cx="1356392" cy="333633"/>
          </a:xfrm>
        </p:grpSpPr>
        <p:grpSp>
          <p:nvGrpSpPr>
            <p:cNvPr id="6" name="组合 4"/>
            <p:cNvGrpSpPr/>
            <p:nvPr/>
          </p:nvGrpSpPr>
          <p:grpSpPr>
            <a:xfrm>
              <a:off x="814328" y="3219334"/>
              <a:ext cx="1356392" cy="333633"/>
              <a:chOff x="4304043" y="1286668"/>
              <a:chExt cx="3837944" cy="2127199"/>
            </a:xfrm>
            <a:effectLst>
              <a:outerShdw blurRad="381000" dist="254000" dir="8100000" algn="tr" rotWithShape="0">
                <a:prstClr val="black">
                  <a:alpha val="40000"/>
                </a:prstClr>
              </a:outerShdw>
            </a:effectLst>
          </p:grpSpPr>
          <p:sp>
            <p:nvSpPr>
              <p:cNvPr id="8" name="圆角矩形 18"/>
              <p:cNvSpPr/>
              <p:nvPr/>
            </p:nvSpPr>
            <p:spPr>
              <a:xfrm>
                <a:off x="4304043" y="1286668"/>
                <a:ext cx="3837944" cy="2127199"/>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9" name="圆角矩形 19"/>
              <p:cNvSpPr/>
              <p:nvPr/>
            </p:nvSpPr>
            <p:spPr>
              <a:xfrm>
                <a:off x="4351927" y="1373342"/>
                <a:ext cx="3742173" cy="1930785"/>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sp>
          <p:nvSpPr>
            <p:cNvPr id="7" name="TextBox 102"/>
            <p:cNvSpPr txBox="1"/>
            <p:nvPr/>
          </p:nvSpPr>
          <p:spPr>
            <a:xfrm>
              <a:off x="862635" y="3286024"/>
              <a:ext cx="1259301" cy="105886"/>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endParaRPr lang="zh-CN" altLang="en-US" sz="2400" b="0" dirty="0">
                <a:solidFill>
                  <a:schemeClr val="tx1"/>
                </a:solidFill>
                <a:cs typeface="+mn-ea"/>
                <a:sym typeface="+mn-lt"/>
              </a:endParaRPr>
            </a:p>
          </p:txBody>
        </p:sp>
      </p:grpSp>
      <p:sp>
        <p:nvSpPr>
          <p:cNvPr id="4" name="文本框 3"/>
          <p:cNvSpPr txBox="1"/>
          <p:nvPr/>
        </p:nvSpPr>
        <p:spPr>
          <a:xfrm>
            <a:off x="7038474" y="-1299411"/>
            <a:ext cx="723247" cy="307760"/>
          </a:xfrm>
          <a:prstGeom prst="rect">
            <a:avLst/>
          </a:prstGeom>
          <a:noFill/>
        </p:spPr>
        <p:txBody>
          <a:bodyPr wrap="none" lIns="91426" tIns="45712" rIns="91426" bIns="45712" rtlCol="0">
            <a:spAutoFit/>
          </a:bodyPr>
          <a:lstStyle/>
          <a:p>
            <a:r>
              <a:rPr lang="zh-CN" altLang="en-US" dirty="0" smtClean="0"/>
              <a:t>延时符</a:t>
            </a:r>
            <a:endParaRPr lang="en-US" altLang="zh-CN" dirty="0" smtClean="0"/>
          </a:p>
        </p:txBody>
      </p:sp>
      <p:sp>
        <p:nvSpPr>
          <p:cNvPr id="59393" name="Rectangle 1"/>
          <p:cNvSpPr>
            <a:spLocks noChangeArrowheads="1"/>
          </p:cNvSpPr>
          <p:nvPr/>
        </p:nvSpPr>
        <p:spPr bwMode="auto">
          <a:xfrm flipH="1">
            <a:off x="662149" y="1056322"/>
            <a:ext cx="8024649" cy="3046988"/>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406400" algn="l" defTabSz="914400" rtl="0" eaLnBrk="0" fontAlgn="base" latinLnBrk="0" hangingPunct="0">
              <a:lnSpc>
                <a:spcPct val="100000"/>
              </a:lnSpc>
              <a:spcBef>
                <a:spcPct val="0"/>
              </a:spcBef>
              <a:spcAft>
                <a:spcPct val="0"/>
              </a:spcAft>
              <a:buClrTx/>
              <a:buSzTx/>
              <a:buFontTx/>
              <a:buNone/>
            </a:pPr>
            <a:r>
              <a:rPr kumimoji="0" lang="zh-CN" altLang="en-US"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五、顶升时应做好以下工作：</a:t>
            </a:r>
            <a:endParaRPr kumimoji="0" lang="zh-CN" altLang="en-US" sz="240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a:p>
            <a:pPr marL="0" marR="0" lvl="0" indent="406400" algn="l" defTabSz="914400" rtl="0" eaLnBrk="0" fontAlgn="base" latinLnBrk="0" hangingPunct="0">
              <a:lnSpc>
                <a:spcPct val="100000"/>
              </a:lnSpc>
              <a:spcBef>
                <a:spcPct val="0"/>
              </a:spcBef>
              <a:spcAft>
                <a:spcPct val="0"/>
              </a:spcAft>
              <a:buClrTx/>
              <a:buSzTx/>
              <a:buFontTx/>
              <a:buNone/>
            </a:pPr>
            <a:r>
              <a:rPr kumimoji="0" lang="en-US" altLang="zh-CN"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1</a:t>
            </a:r>
            <a:r>
              <a:rPr kumimoji="0" lang="zh-CN" altLang="en-US"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、顶升前：①应配平；②下支座与顶升套架所有螺栓或销轴全部连接可靠，并在顶升套架四角上部粘贴警示牌（高</a:t>
            </a:r>
            <a:r>
              <a:rPr kumimoji="0" lang="en-US" altLang="zh-CN"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150mm×</a:t>
            </a:r>
            <a:r>
              <a:rPr kumimoji="0" lang="zh-CN" altLang="en-US"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宽</a:t>
            </a:r>
            <a:r>
              <a:rPr kumimoji="0" lang="en-US" altLang="zh-CN"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100mm</a:t>
            </a:r>
            <a:r>
              <a:rPr kumimoji="0" lang="zh-CN" altLang="en-US"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），警示牌内容为“</a:t>
            </a:r>
            <a:r>
              <a:rPr kumimoji="0" lang="en-US" altLang="zh-CN"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1.</a:t>
            </a:r>
            <a:r>
              <a:rPr kumimoji="0" lang="zh-CN" altLang="en-US"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严禁漏装此螺栓或销轴；</a:t>
            </a:r>
            <a:r>
              <a:rPr kumimoji="0" lang="en-US" altLang="zh-CN"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2.</a:t>
            </a:r>
            <a:r>
              <a:rPr kumimoji="0" lang="zh-CN" altLang="en-US"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顶升全过程严禁拆卸此螺栓或销轴；</a:t>
            </a:r>
            <a:r>
              <a:rPr kumimoji="0" lang="en-US" altLang="zh-CN"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3.</a:t>
            </a:r>
            <a:r>
              <a:rPr kumimoji="0" lang="zh-CN" altLang="en-US"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起重臂、配重臂、塔帽全部卸下后方可拆卸此螺栓或销轴”。③检查泵站液压油液位，对液压系统试运行。</a:t>
            </a:r>
            <a:endParaRPr kumimoji="0" lang="zh-CN" altLang="en-US" sz="240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270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0" y="693683"/>
            <a:ext cx="9144000" cy="4209393"/>
            <a:chOff x="814328" y="3219334"/>
            <a:chExt cx="1356392" cy="333633"/>
          </a:xfrm>
        </p:grpSpPr>
        <p:grpSp>
          <p:nvGrpSpPr>
            <p:cNvPr id="3" name="组合 4"/>
            <p:cNvGrpSpPr/>
            <p:nvPr/>
          </p:nvGrpSpPr>
          <p:grpSpPr>
            <a:xfrm>
              <a:off x="814328" y="3219334"/>
              <a:ext cx="1356392" cy="333633"/>
              <a:chOff x="4304043" y="1286668"/>
              <a:chExt cx="3837944" cy="2127199"/>
            </a:xfrm>
            <a:effectLst>
              <a:outerShdw blurRad="381000" dist="254000" dir="8100000" algn="tr" rotWithShape="0">
                <a:prstClr val="black">
                  <a:alpha val="40000"/>
                </a:prstClr>
              </a:outerShdw>
            </a:effectLst>
          </p:grpSpPr>
          <p:sp>
            <p:nvSpPr>
              <p:cNvPr id="8" name="圆角矩形 18"/>
              <p:cNvSpPr/>
              <p:nvPr/>
            </p:nvSpPr>
            <p:spPr>
              <a:xfrm>
                <a:off x="4304043" y="1286668"/>
                <a:ext cx="3837944" cy="2127199"/>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9" name="圆角矩形 19"/>
              <p:cNvSpPr/>
              <p:nvPr/>
            </p:nvSpPr>
            <p:spPr>
              <a:xfrm>
                <a:off x="4351927" y="1373342"/>
                <a:ext cx="3742173" cy="1930785"/>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sp>
          <p:nvSpPr>
            <p:cNvPr id="7" name="TextBox 102"/>
            <p:cNvSpPr txBox="1"/>
            <p:nvPr/>
          </p:nvSpPr>
          <p:spPr>
            <a:xfrm>
              <a:off x="862635" y="3286024"/>
              <a:ext cx="1259301" cy="105886"/>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endParaRPr lang="zh-CN" altLang="en-US" sz="2400" b="0" dirty="0">
                <a:solidFill>
                  <a:schemeClr val="tx1"/>
                </a:solidFill>
                <a:cs typeface="+mn-ea"/>
                <a:sym typeface="+mn-lt"/>
              </a:endParaRPr>
            </a:p>
          </p:txBody>
        </p:sp>
      </p:grpSp>
      <p:sp>
        <p:nvSpPr>
          <p:cNvPr id="4" name="文本框 3"/>
          <p:cNvSpPr txBox="1"/>
          <p:nvPr/>
        </p:nvSpPr>
        <p:spPr>
          <a:xfrm>
            <a:off x="7038474" y="-1299411"/>
            <a:ext cx="723247" cy="307760"/>
          </a:xfrm>
          <a:prstGeom prst="rect">
            <a:avLst/>
          </a:prstGeom>
          <a:noFill/>
        </p:spPr>
        <p:txBody>
          <a:bodyPr wrap="none" lIns="91426" tIns="45712" rIns="91426" bIns="45712" rtlCol="0">
            <a:spAutoFit/>
          </a:bodyPr>
          <a:lstStyle/>
          <a:p>
            <a:r>
              <a:rPr lang="zh-CN" altLang="en-US" dirty="0" smtClean="0"/>
              <a:t>延时符</a:t>
            </a:r>
            <a:endParaRPr lang="en-US" altLang="zh-CN" dirty="0" smtClean="0"/>
          </a:p>
        </p:txBody>
      </p:sp>
      <p:sp>
        <p:nvSpPr>
          <p:cNvPr id="59393" name="Rectangle 1"/>
          <p:cNvSpPr>
            <a:spLocks noChangeArrowheads="1"/>
          </p:cNvSpPr>
          <p:nvPr/>
        </p:nvSpPr>
        <p:spPr bwMode="auto">
          <a:xfrm flipH="1">
            <a:off x="284337" y="961726"/>
            <a:ext cx="8765153" cy="341632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406400" algn="l" defTabSz="914400" rtl="0" eaLnBrk="0" fontAlgn="base" latinLnBrk="0" hangingPunct="0">
              <a:lnSpc>
                <a:spcPct val="100000"/>
              </a:lnSpc>
              <a:spcBef>
                <a:spcPct val="0"/>
              </a:spcBef>
              <a:spcAft>
                <a:spcPct val="0"/>
              </a:spcAft>
              <a:buClrTx/>
              <a:buSzTx/>
              <a:buFontTx/>
              <a:buNone/>
            </a:pPr>
            <a:r>
              <a:rPr kumimoji="0" lang="en-US" altLang="zh-CN"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2</a:t>
            </a:r>
            <a:r>
              <a:rPr kumimoji="0" lang="zh-CN" altLang="en-US"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顶升中：①横梁端部的销轴应正确入位，且应插好安全销；②回转机构制动开关应锁定，防止因误操作或风导致旋转；③严禁小车前后移动；④严禁吊钩起升；⑤严禁套架滚轮与塔身间隙不符合要求；⑥若要连续加节，则每加完</a:t>
            </a:r>
            <a:r>
              <a:rPr kumimoji="0" lang="en-US" altLang="zh-CN"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1</a:t>
            </a:r>
            <a:r>
              <a:rPr kumimoji="0" lang="zh-CN" altLang="en-US"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节后，用塔式起重机自身起吊下</a:t>
            </a:r>
            <a:r>
              <a:rPr kumimoji="0" lang="en-US" altLang="zh-CN"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1</a:t>
            </a:r>
            <a:r>
              <a:rPr kumimoji="0" lang="zh-CN" altLang="en-US"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节标准节前，塔身各主弦杆和下支座应可靠连接，塔式起重机唯有在这种情况下，允许这</a:t>
            </a:r>
            <a:r>
              <a:rPr kumimoji="0" lang="en-US" altLang="zh-CN"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8</a:t>
            </a:r>
            <a:r>
              <a:rPr kumimoji="0" lang="zh-CN" altLang="en-US"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根螺栓每根只用</a:t>
            </a:r>
            <a:r>
              <a:rPr kumimoji="0" lang="en-US" altLang="zh-CN"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1</a:t>
            </a:r>
            <a:r>
              <a:rPr kumimoji="0" lang="zh-CN" altLang="en-US"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个螺母（销轴连接的塔吊，应使用厂家提供的安全销）</a:t>
            </a:r>
            <a:r>
              <a:rPr kumimoji="0" lang="en-US" altLang="zh-CN"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a:t>
            </a:r>
            <a:r>
              <a:rPr kumimoji="0" lang="zh-CN" altLang="en-US"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作业中途暂停时，应将标准节与下支座螺栓或销轴全部紧固。</a:t>
            </a:r>
            <a:endParaRPr kumimoji="0" lang="zh-CN" altLang="en-US" sz="240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270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3"/>
          <p:cNvGrpSpPr/>
          <p:nvPr/>
        </p:nvGrpSpPr>
        <p:grpSpPr>
          <a:xfrm>
            <a:off x="173414" y="1087821"/>
            <a:ext cx="8749862" cy="3216165"/>
            <a:chOff x="814328" y="3219334"/>
            <a:chExt cx="1356392" cy="333633"/>
          </a:xfrm>
        </p:grpSpPr>
        <p:grpSp>
          <p:nvGrpSpPr>
            <p:cNvPr id="6" name="组合 4"/>
            <p:cNvGrpSpPr/>
            <p:nvPr/>
          </p:nvGrpSpPr>
          <p:grpSpPr>
            <a:xfrm>
              <a:off x="814328" y="3219334"/>
              <a:ext cx="1356392" cy="333633"/>
              <a:chOff x="4304043" y="1286668"/>
              <a:chExt cx="3837944" cy="2127199"/>
            </a:xfrm>
            <a:effectLst>
              <a:outerShdw blurRad="381000" dist="254000" dir="8100000" algn="tr" rotWithShape="0">
                <a:prstClr val="black">
                  <a:alpha val="40000"/>
                </a:prstClr>
              </a:outerShdw>
            </a:effectLst>
          </p:grpSpPr>
          <p:sp>
            <p:nvSpPr>
              <p:cNvPr id="8" name="圆角矩形 18"/>
              <p:cNvSpPr/>
              <p:nvPr/>
            </p:nvSpPr>
            <p:spPr>
              <a:xfrm>
                <a:off x="4304043" y="1286668"/>
                <a:ext cx="3837944" cy="2127199"/>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9" name="圆角矩形 19"/>
              <p:cNvSpPr/>
              <p:nvPr/>
            </p:nvSpPr>
            <p:spPr>
              <a:xfrm>
                <a:off x="4351927" y="1373342"/>
                <a:ext cx="3742173" cy="1930785"/>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sp>
          <p:nvSpPr>
            <p:cNvPr id="7" name="TextBox 102"/>
            <p:cNvSpPr txBox="1"/>
            <p:nvPr/>
          </p:nvSpPr>
          <p:spPr>
            <a:xfrm>
              <a:off x="862635" y="3286024"/>
              <a:ext cx="1259301" cy="105886"/>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endParaRPr lang="zh-CN" altLang="en-US" sz="2400" b="0" dirty="0">
                <a:solidFill>
                  <a:schemeClr val="tx1"/>
                </a:solidFill>
                <a:cs typeface="+mn-ea"/>
                <a:sym typeface="+mn-lt"/>
              </a:endParaRPr>
            </a:p>
          </p:txBody>
        </p:sp>
      </p:grpSp>
      <p:sp>
        <p:nvSpPr>
          <p:cNvPr id="4" name="文本框 3"/>
          <p:cNvSpPr txBox="1"/>
          <p:nvPr/>
        </p:nvSpPr>
        <p:spPr>
          <a:xfrm>
            <a:off x="7038474" y="-1299411"/>
            <a:ext cx="723247" cy="307760"/>
          </a:xfrm>
          <a:prstGeom prst="rect">
            <a:avLst/>
          </a:prstGeom>
          <a:noFill/>
        </p:spPr>
        <p:txBody>
          <a:bodyPr wrap="none" lIns="91426" tIns="45712" rIns="91426" bIns="45712" rtlCol="0">
            <a:spAutoFit/>
          </a:bodyPr>
          <a:lstStyle/>
          <a:p>
            <a:r>
              <a:rPr lang="zh-CN" altLang="en-US" dirty="0" smtClean="0"/>
              <a:t>延时符</a:t>
            </a:r>
            <a:endParaRPr lang="en-US" altLang="zh-CN" dirty="0" smtClean="0"/>
          </a:p>
        </p:txBody>
      </p:sp>
      <p:sp>
        <p:nvSpPr>
          <p:cNvPr id="59393" name="Rectangle 1"/>
          <p:cNvSpPr>
            <a:spLocks noChangeArrowheads="1"/>
          </p:cNvSpPr>
          <p:nvPr/>
        </p:nvSpPr>
        <p:spPr bwMode="auto">
          <a:xfrm flipH="1">
            <a:off x="441424" y="1497770"/>
            <a:ext cx="8387345" cy="1938992"/>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406400" algn="l" defTabSz="914400" rtl="0" eaLnBrk="0" fontAlgn="base" latinLnBrk="0" hangingPunct="0">
              <a:lnSpc>
                <a:spcPct val="100000"/>
              </a:lnSpc>
              <a:spcBef>
                <a:spcPct val="0"/>
              </a:spcBef>
              <a:spcAft>
                <a:spcPct val="0"/>
              </a:spcAft>
              <a:buClrTx/>
              <a:buSzTx/>
              <a:buFontTx/>
              <a:buNone/>
            </a:pPr>
            <a:r>
              <a:rPr kumimoji="0" lang="zh-CN" altLang="en-US"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六、安装后，安装单位必须严格按照说明书要求，用标准砝码调试好力矩限制器和重量限制器；每次安装、加节后，安装单位必须及时调整起升高度限制器，使吊钩顶部至小车架下端的最小距离为</a:t>
            </a:r>
            <a:r>
              <a:rPr kumimoji="0" lang="en-US" altLang="zh-CN"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800㎜</a:t>
            </a:r>
            <a:r>
              <a:rPr kumimoji="0" lang="zh-CN" altLang="en-US"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仿宋_GB2312" panose="02010609030101010101" pitchFamily="49" charset="-122"/>
              </a:rPr>
              <a:t>处停止上升，但能下降</a:t>
            </a:r>
            <a:r>
              <a:rPr kumimoji="0" lang="en-US" altLang="zh-CN"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a:t>
            </a:r>
            <a:r>
              <a:rPr kumimoji="0" lang="zh-CN" altLang="en-US" sz="2400"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cs typeface="宋体" panose="02010600030101010101" pitchFamily="2" charset="-122"/>
              </a:rPr>
              <a:t>塔式起重机悬臂端，严禁超高。</a:t>
            </a:r>
            <a:endParaRPr kumimoji="0" lang="zh-CN" altLang="en-US" sz="240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270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p="http://schemas.openxmlformats.org/presentationml/2006/main">
  <p:tag name="SELECTED" val="True"/>
</p:tagLst>
</file>

<file path=ppt/tags/tag2.xml><?xml version="1.0" encoding="utf-8"?>
<p:tagLst xmlns:p="http://schemas.openxmlformats.org/presentationml/2006/main">
  <p:tag name="SELECTED" val="True"/>
</p:tagLst>
</file>

<file path=ppt/tags/tag3.xml><?xml version="1.0" encoding="utf-8"?>
<p:tagLst xmlns:p="http://schemas.openxmlformats.org/presentationml/2006/main">
  <p:tag name="SELECTED" val="True"/>
</p:tagLst>
</file>

<file path=ppt/tags/tag4.xml><?xml version="1.0" encoding="utf-8"?>
<p:tagLst xmlns:p="http://schemas.openxmlformats.org/presentationml/2006/main">
  <p:tag name="SELECTED" val="True"/>
</p:tagLst>
</file>

<file path=ppt/tags/tag5.xml><?xml version="1.0" encoding="utf-8"?>
<p:tagLst xmlns:p="http://schemas.openxmlformats.org/presentationml/2006/main">
  <p:tag name="MH" val="20151222212658"/>
  <p:tag name="MH_LIBRARY" val="GRAPHIC"/>
  <p:tag name="MH_TYPE" val="Other"/>
  <p:tag name="MH_ORDER" val="4"/>
</p:tagLst>
</file>

<file path=ppt/tags/tag6.xml><?xml version="1.0" encoding="utf-8"?>
<p:tagLst xmlns:p="http://schemas.openxmlformats.org/presentationml/2006/main">
  <p:tag name="ISPRING_ULTRA_SCORM_COURSE_ID" val="5BFCCB33-68F3-4E04-89B1-2CAE0FE2FD92"/>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Gmx7k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Bpse5Iqok5BfEDAAAsEQAAJwAAAHVuaXZlcnNhbC9mbGFzaF9wdWJsaXNoaW5nX3NldHRpbmdzLnhtbNVY727aSBD/zlOsfOrHYtImTYoMUZQYBZUABeeu1ekULfaAt1nvut41lH7q0/TB7klu1gsECmlNe5xyQhF4duY3/2e88c4/JZxMIVNMioZzVK05BEQoIyYmDec2aD0/c4jSVESUSwENR0iHnDcrXpqPOFPxELRGVkUQRqh6qhtOrHVad93ZbFZlKs3MqeS5RnxVDWXiphkoEBoyN+V0jl96noJyFgglAPAvkWIh1qxUCPEs0o2Mcg6ERWi5YMYpylucqthxLduIhveTTOYiupRcZiSbjBrOb2cX5rPksVBXLAFhYqKaSDRkXadRxIwVlA/ZZyAxsEmM5p4eO2TGIh03nJe1FwYG2d1tmALc+k4NzKXEIAi9wE9A04hqah+tQg2ftFoSLCmaC5qwMMATYgLQcK6Cu2GnfeXfdXuBP7y7Dm461oY9hAL/XbCHUNAOOv4+/GXhr9/3/UGn3X1zF/R6naDdf5DCiG4ExHM3I+ZhZGWehbAKmKfjPBkJyjgW6TdhVKCxzDnNJhDIFsMsjilX4JAPKUze5pQzPcduqGE33AOkFyqFUA9M2hqOznJwHuAsIBqGuVzVxMnrVU2cnm247lrtD27ttNKjWtMwxuJBWmGa566TlmxjKTZcM89kJHm0cgiSEURdmsBaTwzvmWgh55FDxpgEjq5eZIxyhzCNrocrYZWPlGa66L3WOidBLBwSQG6GW6EIY5qpjYivom4KP2z+2ZUa1F82FJb0GOsfMucRmcuccHYPREuCac4T/BUDWW8mMs5kUlCx3zVRnKFxUwYziM7LKHqPKpIcJXG4pBy01fAxZ5/JCMYyQ1ygUxxFSGfK4lf3Ak6pUg+gdGnjM9si7e6V/+6ZcZBGUyrCPcGxNiBJ9UHw6ZwIqZdyGI6Q5gqKpEQsKs7K+Fb9+TQoluTcpvnfTsYa9AFTchgt+yTmhxaUVhvTadGIprkKaGxBhimxmHgQ4mRhIoeygCEVRAo+JzTE6a1MW0+ZzBVSbANbaPXzFlp5wkTxNMEpiBqzCLJSkLWjFy+PT16dnr2uV92/v3x9/l2hxV7rc2rU2cV2+ejiLCf1zfr8gdB3luiWbEtmiSnUaEvp7heDxQLbHvGea1bP7k1ULMynuIiG/sXg8poM/OFtJxjWyxRDV2Lf6TDGchqb98gyMr3bANPhl4I3US/D2B/4v5cCxASW6ptyaru9Ug6/KcM1sJu8v7bFS5mAk39iJxnOfs4ShuX7v+jjx1rq10fAf9LGv/RCaWfAgdoYaBbGmNGDVcGTH5OHDO9Tiph9Wl0BN+58nrvzdm1OEiZYgnE07wGrK3nz5LiGt8idR5UKom3+h6NZ+QdQSwMEFAACAAgAabHuSCyqiduxAgAAVAoAACEAAAB1bml2ZXJzYWwvZmxhc2hfc2tpbl9zZXR0aW5ncy54bWyVVm1P2zAQ/r5fUXXfCXstk0wlKJ2ExAYaiO9Ock2sOnZkO2X99/MrsdukzXpCqu+ex3e+t4LklrDlh9kMFZxy8QxKEVZJowm6GSmv53mnFGcXBWcKmLpgXDSYzpcff9oPyizyHIvvQEzlbHABvZuF/UyheB/fFkbGCAVvWsz2D7ziFzkutpXgHSvPhlbvWxCUsK1GXv5YrNajDiiR6l5Bk8S0vjIyjdIKkBJMSN/XRs6yKM6BBk+X9jOR07s6/foD2o5Ioizt5pORMVqLK0iTfHVjZBzP9O1pVRZGThMU/FUa+uWzkVEoxXsQ6eV3X42MMnjbtf/TI63glUloyjldxHcO5bjU42eiujRylmAeZBydrYJPj33rXQTyX+O5R2ZcBadPJq8HC8EUPaewVKIDlIWTs8mavz12Ss8HLDeYSg2IVT3oSQf9hDsZrkl1Pe4PvBFWRiCv6BGvnHYNrFy8ETDV9/jV6tauiji+d10UoICdV0YR9soe+Vun9QgZKXvkMyUlPDK6P4IfWhwnlPgW+2Kezr62AsP6GPIVTsFqPD2YwZWRa68ImIaXsJQmnBfSgKkayqzOhZQdxYQY3pEKK8LZL4PL9/YxEmUHBt9pw32FFFEUhtrNxqiXdFwve0670VvTdnQ/Cv3j3Hmm9A6/nmOlcFE3+kdJzmeedz2398yzYYpZkxoP4p5t+FRSg8UWxAvndLIfxhVMBnM3XGNwlEVZQNlwnpG/ZKgArGtyEGtdNwKhcVKdw9Wkqqn+U68E3qBMCSNGx1S1vo5h8t6XkcI3AWBR1KFr3cFZmo4qQmEHYfYjhX3w2MuQ1F061nA36gE2Km45r5nUk35V9K0S41LDAOFVxzXMcJbzW1jhXNqXJZMflnA/+slaDtvMtF7s3Sl8KyU3a/txCrXS/Df5D1BLAwQUAAIACABpse5ImMCOJccDAAA9EAAAJgAAAHVuaXZlcnNhbC9odG1sX3B1Ymxpc2hpbmdfc2V0dGluZ3MueG1s1Vdtbxo5EP7Or7D21I9lk75cUrQQRclGQaXAwaYvOp0isx5YX7z2du2F0k/3a+6H3S+5MQYSSpKaNmnvhCKy45lnZp6Z8bDR0adckCmUmivZDPbrewEBmSrG5aQZXCRnTw8Dog2VjAoloRlIFZCjVi0qqpHgOhuCMaiqCcJI3ShMM8iMKRphOJvN6lwXpT1VojKIr+upysOiBA3SQBkWgs7xy8wL0MESwQMA/3Ill2atWo2QyCG9UawSQDjDyCW3SVFxbnIRhE5rRNOrSakqyU6UUCUpJ6Nm8Mvhsf2sdBzSKc9BWkp0C4VWbBqUMW6DoGLIPwPJgE8yjPbgRUBmnJmsGTzfe2ZhUD3chlmAu9SphTlRyIE0S/wcDGXUUPfoHBr4ZPRK4ERsLmnO0wRPiM2/GZwml8NO+zS+7PaSeHh5nrzpuBh2MEri98kORkk76cS76PvCn3/ox4NOu/v6Mun1Okm7f22FjG4QEoWbjEXIrKrKFNaERSar8pGkXGCPfkGjBoNdLmg5gUSdcazimAoNAfmzgMlvFRXczHEY9nAYrgCKY11Aaga2bM3AlBUE13AOEAPDWq574uWrdU8cHG6kHjrv12ndGmVEjaFphs2DskVoUXhTtFIbK7mRmn0mIyXYOqExsiwwl+OSUxEQbjC3dH1qLAPmjAvk39ru18fSbCWXZrTUGxyuebStnLZ+7yoD+g+XnBPdpfpOVYKRuaqI4FdAjCJYuCrH/zIgN8eDjEuVL6SCakO04AzIlMMM2JGPow/oIq/QEm+LQoBxHj5W/DMZwViViAt0incLyrl2+PWdgAuq9TUoXcX4xDV9u3sav39iE6RsSmW6IzhWG/LCPAo+nROpzMoO6UhppWFRFMbZ4swnt/q3l0HzvBKuzA9djBvQj1iSx/GyS2G+GoG324xOF4Noh2sBjSPIsSQOEw9SvBm4rMAXMKWSKCnmhKZ4H2s71lOuKo0SN8AOWn97hM6ecLl4muCqR48lg9ILcm//2fMXL389OHzVqIf//PX303uNlpuqL6h151bVyZ2r0M/qi4X4FaN71uKW7Zkqc9uobMvp7at+uZK2r/gotAvh9t2yWIE/ZrUM4+PByTkZxMOLTjJs+JS3q3CSTJphg4ztbz0fm95FggTHXvCWRx/F/iB+6wWIJfGaBD+33Z5Xwq99tAZuN/dv7GWvEPAun7i7CW9zwXOODfm/mMy7huT7h/qHDOb9P/rc2D7UYAIt0wxr9Gh1/flX2YMS9l/iwD2tX6U23p2i8Na31BrKN1/5W7V/AVBLAwQUAAIACABpse5I+GKxa4QBAAD/BQAAHwAAAHVuaXZlcnNhbC9odG1sX3NraW5fc2V0dGluZ3MuanONlE1vwjAMhu/8iqq7Toh9lu2GBpMmcZi03aYdQjGlIk2iJO3oEP99OOWjad1BfGnePn0du3I2vWC3wjgMnoONe3b7d3/vNEDN6hyufZ136BnqoeHpHD7TDHgqIGwgxeHTo7w9EZRxKJzprPxAW1PzCyW+WTBu6rgiLDShGUIrCO2H0NZU4l+vsn1VVUW1Ns9ya6Xox1JYELYvpM6YY8KrV7fqBTZgWYA+gy5YDJ5p5FYXeXJ8iDDqXCwzxUQ5lYnsz1i8SrTMxbwr/7JUoHc/fFUBg6foZeLZ8dTYNwtZM/FkiNFNKg3GwD7v4wSDhDmbAa/5Dtz6B/WM2wU16CI1qT3QoxuMOq1YAq0uDUcYPiZ2Xq1uRhhtzsLaVsTdLYZHcFaCblmN7zE8UKpcXfADlZYJdqSFtnt+RLlk81Qk+9QDDJLDw6JtV/dOhbrjj0NvhGRjhJbERGZdF8cFU2/JwTWNrFNq5jklCkqURGJFgQV5Gtu8RnD/FXyfO0txFCu73vYPUEsDBBQAAgAIAGmx7k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Gmx7kibbXtbYAAAAGUAAAAcAAAAdW5pdmVyc2FsL2xvY2FsX3NldHRpbmdzLnhtbA3KOw6DMAwA0J1TWN5bYOtAYGNkAQ5gBQsh+YNIhMrtyfaG1w1/Fbj5SodbwPbbILBF3w7bA67L+PkhpEy2kbhxQHOEoa868Ugyc84lJjiFHr4W1oLME2mZ0VXZsO6rF1BLAwQUAAIACABElFd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Bpse5I+VV0zj0JAABvWwAAKQAAAHVuaXZlcnNhbC9za2luX2N1c3RvbWl6YXRpb25fc2V0dGluZ3MueG1s7Vz9btvIEf8/T7FQccAVKKwP6suFooIiVzYRmdKJjJ20KARaXFuESa5Krpz4oD/6NH2wPklnl6RFypJMJm7R3K2ZBMfZmdnZ+dpd/nIZxA9eqG1iRgPvV4d5NLQIY154Hw/fITRYUp9Gs4jEhMX1HeXGC136xQjvKKcBNWZO6DqRq/HReNhAY/GD+j21r/fhrT1qt1CvjVu4j3Tc0WDsXNHPFQ3G9FZTG9T3VCR6I7IkITusdVAvjL4UMMKYRMwIXfJ1qBS580PFFVxEjusBXzzstvmzzWbd6m3+oHaz0+vgbUtVFKWLtI7e1BvbXu+8pzYRbrQ7DWU76reUloKanU7zvLtt9lodBd7G513Q0sbnXdTutdstfdvCLZBGqjrSW9q2p5w3myrMhvvn2nY8HvUaDdRsNpW2vu10lfGogYBbAR2q0ucOVHRlpHS36kht9hU01sajcXuLddzVOqjfwt1GY9sejZRGY+fc3ery7tpRSy8nc+crCg+G4OAoz636geQaLDdRBMw2Cda+wwgKnYC8ry1pEJCwluakyN+MIzOlSE2IQObyQ8sDKkEa3UQxQT8v6frpj4O6GMr4hC35YsjTkee+r91uGKPh2ZKGDAw8C2kUOH5t+IckX9LVlJGkjySqInfnLMluup74KSuWzgU5DM8pIfDw2gmfJvSent06y4f7iG5Ct5SZq6c1iXwvfADuxnlPwycn8r2YGYwEBftwnz/lxdbQo2LCzeti/pSS9J1b4mczNsRPBbndlK97ZE/00Ys9JkTVJn9Oia6de1IMQF/lz2mZEGYpRq3Hn9eFGPnKgF3hJd86ye47TyQqTpK0yJNSdL1ZV82ndUTvubOLcq8H+lnOp9BxwntuYYM/pYT4AvmEpaKUuk2sX99jTF/3e8kggFkguPnmkpKEytlooU2vZqr5eTGZXkwXI+OiNtSSqkS8LH9udftfm50udK5UrqQm60qdTIq6kFDWaZTTZdrz6WQBCvFkYeJPdm3I/6wsOv1oTwwT14bpf1RWMJvj69qQ/1lG9ON8jk17YU0MHS8Ma2FObeGXCbaxXht+phu0ch4JYhQ9euQLYiuCoD17EUGx77ligLdsL9yQEvPp0yvVMBdzbNlzQ7ONqVkbWjSKnv4kNDsbtoLkWTkxcr3YufWJK6aFFBHjvL3A7OJMhuAXW3nASQPHC8/KzD5XbwzzYmFPpxNrgU09o9SGOHSRHjl8puqK5qqF56AjcmDv/jbxhcg+oQGpvl9ZyaVxcTmB3zY35NK7X/nwm32DNTMMIZmRsIQgJA6eQ9ZZ1s10rnMfwoTIQWsnjr/QyC0kTT50JXQbpjaF1NTsnH6bq8l0Q+C9cAmpQ5ashL4rbFnqBV6Mpp8gx6E2pxWFph+gJD9UFPqMLaghbJUQM9Vr40LlFcHLMCuQrAaXDs93/wk5yyXIcW8+enQTA4V7GMpEVGN8VnkmC//yEQJpqJMj1Z4oBmeLt3vvkYApkQvbXIm5oA1pWOfZ9ctH46+LsWpMsL6AdNOnNwtbdEk+aeA8oZAy5LiPTrgk6JYsnQ1UwhOMuZ4rxnjkhQn/2Hi/Ioel/eentHWZOv700zeYVGh4ByyDAzNMBseUNXttdu62dAXfaAjP9aNWlHHAN5tgadhU58b0bUIUe8HGT7r0WwTq2biqwXrVju/3V/mw/ReMsZIWPDKgo408WkkIw07MtxzYPP1KgoY5hulmST+Hhs9vpZUUmNNUh0nRd6i5Bs8VDLkGj1ZTcYNHlmHDYeuG3PLbRwlhUatJ1A7Hm98RfQKX8udSvSV3FM5LPnEek4MM7F0i/GWinDsqFbYW27AnYLgJOu+TpAKtvhfwO1Q5tR+vcOaKZDcorOeGbnxXVLfvPYgdAfy8CcjLc9hdRANB9Z04y+tkU/rLdxqSLHGezDurdoB4LtDSscrV53dFzMLqXLtcaKqpYX6j4PXsl5eD6uA+mdjWYqKOuAYok8BhyxXswnf8nldeV3Ij0PFYBX3p4i3iRMvVv//5r/Jq9uxJqCil/rmqHih+3jXxs76/mZSR+O8l9NjqqCgqXkoKpheqTLT8/co2IEHf5MriJNtSQAP+iavU1FACaRhV21a1yyuoEksUBd1EcBasqORKnX+AxifO+rXhlRM9QOO0KfWrKhKe57nJKtuwu+JumO+FpKL4d+9EfPG2MVuoui7u/lCjvrd8SLZfFy4w6Wc+5NP7Kvq0S9WE7rynkrgeq65TbG5Z14KWkLzvGsLjwb3umbD7oOI70MNZ4ftMyCLqz/iXrZefcoGBf4iDNB6yiF/ps7c8R7yiX9LYpVx5yj7nDEyY8bPi8M7x45R5R9xnn/PacfO8KWWf8Zr6sC9oyXLy/MWBfTFNG4lPv3mJZ9oL2+GelQ7tFpoj7vOb5Ct7wZ8j7vNbfFOZwsXupU37Q3nR7HvcyIny9FzwUkUHogdMJBR9KjUxeyvycBMm/MNsnFtJSihyBtQlQ7E72l5A0oLmtLzF9SMmD8LnA8wVl7l9EuuOOfBQGNglcP10Bg+Yx3xyPL3FOqAI874W7+8quXGQAAj7zkioiD2tyfsaXEWc5Yr3+riGUh3va9ydCUhzTG6ddTTe0HKSwprTooHo6KKhV5oy5H282lQ0qffTQoP6Cz8N6qciNEjVHg9guAluSYQhBzzoc2mEisQ8+yr7GHYtzqR7ckdG8wrYCnSHcEvKKiFHKCSWOFhl1ZK85MfhdMk8nzwSP+XJEXLOOb3+QQzVcTq5VTYhdyyf3imlchWkzW6Xi8UmmKMflRJ3skLjL45ULDrm3MZi9Qe6Vbb/5CY7sCVljZrne75HU7YX9vqBuYD3mPsH9fxOC03qANJ6En7N328k+irRV4m+SvRVoq8SfZXoq0RfJfoq0VeJvkr0VaKvEn2V6KtEXyX6KtFXib5K9FWir79z9PX0t+49+DX38f6t0dedagm+noidxF4l9iqxV4m9/max15N/G+j/FnpN/sdZibZKtFWirRJt/WHQ1ncSbpVwq4RbJdwq4VYJt0q4VcKtEm6VcKuEWyXcKuFWCbdKuFXCrRJu/UHg1h3r7wdt3QlJsPW3CbaWwDHfHG0tIfjDwq1JelZGWxMxCbZWAlsPoaZvj7Ye33XeFmzNWfU/QFv3aSAK+o7+m9r/AVBLAwQUAAIACABqse5ILoBvDoQrAABkawAAFwAAAHVuaXZlcnNhbC91bml2ZXJzYWwucG5n7X0JNJTt/3cKSQp5yBRGiZ6SMCpkj6gseZJ9N0QJTVPWGRPKkskoT0YRLY8k65T1sYzCDNFMWuxZZpIsYxoyY5nlnWlV8fu/57zvOe/vvEfnxHHPfV/X9/p+vvt13d9JsLYyWye8SXjFihXrDh8yObZiBT9oxYqVV4QEuVdeDpn/y/3FBz1mdmBFIUFmhPsHv6+RpdGKFRjUWqanAPfvNWcOOUJXrFhfz/vPhw964L1ixanZwyZGx0PdKG8D8mAdjgYfq5XcL6gafkgR3tSw/ZrvVtrV2Ieh6S+l/u7c+se9RuEtkqV+Cg6X24T6/vG6s+myYvce0e5uJ2hMWYJlfmv/2Ed3iG/ICbrLfP4Y80TBlPaZQ5G+7X0a8zeJ2h2O/aUnCMZxjfj0oNqwmVF7bPjMJBoLm5q9pAp7krNJrW7FKpGFP+pubfKrNPH+46rtLgO5U5yZDgSrQwdufWDDFvGfb+T+cPGSByXSIRLe1fRu/wMiI5t+v6Mgqmk3iXynvC987BTwnWIuUv2ljqC0xwW+BT8m4qKa1OQud6SHPqXiJSbC6LoaP4+CPC0PQsa5wWgHjWILjH+dQ+3MtODW+lC/d9twYPQ20K8fYkWEQNsC7bMqZu+cw0b+GVar1//T54QL8sbJW5p+Jknaw0N6VbSIQ9yTndevP/tlTCEQPyBa5NdVxKrLN104L51/zb5Z+Wc+/DbB7dd16NpP2fX+RTXBM/RyLPzjnZU7b6+kPZaPVGogxuo9+Vve+FW3gK/oPvwhK8DXB6PmfQey2CNZ64NqplNvpAs/uCAMOypA8jVmIpvogkax8gpXlBJbZ+YZaxOHe6GEr9M/r0Mw8Yi02twLwg/qmoUbiPGniWLeQqCXfo+akIxEke9sQKxLw36+yU7gkd4BLr1i3gvWYH3Cw38lOVjSmk9SzNvvgI/ln4ktM/NVk6RKRu9XsAw1PC7f5y3DWbKJLqID4gdGiy5gzzOR05YevYW8G6JFLB/kr/GBAIIUY7/zpO4PS4HjhgJlO5MpksHeQvr8wAU8/BvQebOuwpV3Az/gprWjxDMSqE9Y5IfQBuT49c/gNNerVn98+tyXyZkkO/fPtT/vcA8fyX7sjurp0U5iaRJeTfjCgS0S5eCejnaO/vQ0lAGfYAc66+Dz6v7kEi28CNHjtw7BR22y9usyP9bHMaqH9ahzsMnm7f3aPvz8kPn5PkZtyNvnc2OQ+TndFgR+Jicrcu6EBZPx2kzn/ts+Nmv8MbF2LNmGnKQXC2WUlwcn2US17ZRvenHx2U1rKTTNzuPHXHSLB1sb4g8j+AHqbUFZKp1+T55kG5kig4ZD3101CySwGiSOVk+VdkpC0uUV5OzHRx1Wy4whVIuyWQiXGFHJCuoSC/De7ie+s6SONDuchegYpFGFtmxFxqPMY5BDh7snkOcvnOEN9+psTlOuLKDLSbpoJSN7AUACPwCS1xH3r1J3csDo11Ie+FEjIM3m5g9jkPS07nnXDGFQUo29aZk+Lq8OuSQhrgG+DXNw1e6wVJ2dhT5mpj07XspB3+uBHk2ruwmcyOeqicRO/wOOLjjnKM/vytJk9a+pCIi0CYhg0tLRNSXWCmwESw4Q7O29VxrhvoS0NFk1OIkVR656rnW0+s6JCA6SnmNfNJitSOvsjogoQd+QWQt6VKrmJjBhvoQ8ZSZ0Tqom7kKhsHserd/d3aJF0tPoNtscMn403a66y7eqvyy9IR0+EdYuC81SXkJiNbQTre9SqkM/tZmJius3IHqyvF1jpVTS/Pjwk/14dsmIXXLbgfghRHnfvFfYFQpErucqZKI3YvSdtGTaEhh4UE2U3fY/ElF0shZ3d0fkhxwwSTuzqyGeTCL+gwtDex6Csbp8s2pm5zBEeo5tTwCF3cFJKsKzMjeFcEcee6clmXZnZZebp1nsgPHHJz8slOGNKICSY6GRwPHbZYvPfDt4jjzO1V2N4/I9yuNNYjAh/QX2708NtfptLXu5Jum1nWHynTXX997ZtZtcUPeDH6+tEBlc/fWIFfaOuCQLiBZ9snqBkfQRPJHmXSkoaR3VLSwE2nPnkdLfjT7VktLfBSiqewT1OO+CcKt11OmiYgXjj1tmFtrT1jqRlF0dt1futHbmM4pVOt5+8VEFsnxl/Q/7pcOCcK1XFGAJgUnzvDa0iWtdTikvrpyncgwIXNulZizwqOZpksiTuIGYH7Y/CrRKw+KRS4zwA8OAxeXJkPIJ32VrKHDigWGZfefVLTNisJ+Na+zhVH+ubX1QsLgSPLjF1qri2maRJXSrVa357DouOqU/rHOostqPFZa+Avra8/0/Az8jnV3NovfEdbgjWB+7/Ytk2ZR+9nNu8KF2I2qmL4lKm3EzYFxdFBgtzbBZBoLDqN8cVA0JHSsoP4WOuMUVpIGo4/K15eQI3doOAcAmS8d7zUqeOGefHyzT8h3ofacY7DnDZWsadqVz/1iXvpdZrLXJn08XLp3PCMdMOW7/gOu1uKwD+VgqpUcDgqYv/VC5lgvyYP/Lw8G8UaJFuH52IfKe3GDgfdY//x6Q7HzIhe7VpvsnA7KnAsujv4tea5BhMmZvI7RKuNWdK5vcUGAB6+vUBPkBU0ePud4RPm3L5d3Jda9K8otbsU9J2nSZr361LpVLY/sfRMrOM28lZwghtdDQwUsb1yMmtyMmCcO++lM36hNVa0NpqzZ68wKTBdwTAQ/sjkYWwSn+cfQwWutDDw/d2LRPs9ZRjjs/ZnFms+JQCCY5bnsWbPLDMJA9CHQ7l8uF3z/tful1QtVb4fXfyFTDRj2UV1gZg2X1YGtuuDSaKCsdp/U7aEeKAdUHE/EbONN3eKJRiyfN73RBTECzIuwPbSSA7U176b1QYoBb4a/xDze2sjUy5ZdSv+oU2eCtrGSH0SAVGrhFzg6lyzfGCbcei6Kzzu184CAo69wP/UKSzyUftqQUETOc9nWUMpHjAgBaOKvzKoYdX6TqXgWUyE9Lbhye28vCPOwNTOTs3g6GOCOD8OU93fMC+cSNnKT5yKHr9n3aw+3vAlPXFI2lPV551ID1yVIrZGLomCfzmitgEXi5k2AUFJSsaf02EgVC+71A7U8vSwONjOfjA6ZogPJyDKVMKyjfBG+ye+VloX1eL6W49rb8zWhngjhQXYnwZqKoRp2UYeNifx64U6xfdTB0jHwN8h+YTKiCoZDnb4vz1c/pKXvBIrSPjJc5YPcoHogvS9z69PJMSAQxUch8a4Pfk4O9iIx7FOGEnlQdk+4j0+3bXnAFpECyYtvteHxks9YikrYzBqkVEpFrdnE9RuEupcJhIslPB9RetS1VVccRizWVwcJ2HGFycrEvXvR9gFb2KBBCRtzPVbQn5OPPY5W516Z6zc2dPELHfdxaRteA9hR43kyVTJ21d9DFZ4K/sqwTZC3ubXLozHhRTAkaXmJLom9IBlNjxMtL0dcbvPNrjmdfUsA8q86oa5yxSSnV0o/+ewify/hY0W8Dtjc4JgAKoleK0JJc7y0iMJJGphFByOlKhTQ/hKcnC5QspOi04uyuUL+gdsDwaeolzHolL4v5eHnFp5eD+6bdg+PxFTDAs0MSDihbASeB7kLkiRq4XnSiEPVpGAxXAdXR5BrqdjVLf+VbIVWSMt8nivw8kQSBbn9wa6ifzs7uCJeGefeSZtt5jasqp+Mx4udKbN/NBFngnKwxInu7ye61AL+16t2zXtfKRbS7Z1MlqkLzxzStkNDdqEQaRTUr7Uhe3d7j8hY4xrG1uwgshksaL7IWAi2wn9I4w4PJ4il5Uid22V9E68i3SxT7eIihdiQF4U1viw2awnB4jMGb7gOxwRYWE1zHz8EybfJoWu06e0gZY0UH/TCwVkiSOftIw16LM3qx87ZRZ7r7wErszakKGYmGZwCBGcIaX9baItzCVN6VCSaqfxWL04AHQqCJjj9evnlYN20nHwxUqUcOWeUM3ZP63ZQYJkNqUqxRFgLhx29fAuQcQFaIGsXe32vxqvvI8NtAgbhvq0nrvyB/D3+8Tfu4x7jwb5kSL0mSjlg52pZniOJ5+sWFSL7pg/q6c+slpasWt7i4zAvhn3a+uLdyCU3iMzJFnbwNfVDXKSm22ErU6fyv79lHyfFMvlP9HhXlXVNFxaFJeviv9xX7DPRu+1Da4aZTTcNt1nt/mMDNz85kS8Z/8VSYaag3fN64axWyI39hEjhwbNWwkmoQlkUfTO9nvt9i5w9/yLcKuunzYxu9O6972gsuCHqMpSteHvQSNec6s8s7z5xU68Z1Xb3Dt75txePiK+VHGr6n0HFRyjeVw/7k+l97p6hxov+vqs3138q3NMMceDcc/xH+YJNsxYgxw1FfyZP75+dh/lwkjHAZqW6uP8YnWXF3QRT2BviD+QtGWDwMu05I193FjbOUHy4eyFTcrbwWd/czMxePZBYlYWEg+F9AQkHly8/FlCkDzlR9EIceBIyctkdMf4QaMKD6by5EPVnXwDgLO4pnBMNQQfDF412CpYdb2ND1ejBKL5iXIfAkJWXTVwHbsmgMSrB0ywwf3ZHScXh70dMdg70vDWFFa0EXJZ8KL1QwtTOBk16asc2FdeRI6XjqeZ6Smrx6tBK8IJ7jRkaN2+iRFl56xMxhNfnfDNLTC/L12+ySn3AZWL/prqcjHDP3I2gSE6TzA6hwaoSo/nBh1Bky+9JmbtymcfEnJfP0CEqmjeYVycEIjjG+mWG49Oq+es0wSa6+Ge9RyVOz8/wxHz8AGitevuYGP4ARpBmLThVSvyj9i8JuaXKIk+OaAtzc8IF9nyL/jLhAO3Z+YQGm4vWXIktF1pPGObh1dYnJSgOLlYiTMRoE1e8Fo7oMQf4vPr7e3Pyi9IFfDdMXW/E13rD1IdhKEvOGr3+9AfTtWeNfayNqSL7vl3nmpMDiWFD+ddnvLsVq1YLnfrH8F75f/mwKba9r29vqFmXaf0t+pb/RtGjk+PXy57ARdLgGYxf8XUa11y147ldf+v3yi5LYk052tu9dbGnV4W5fK03ynxn+feKFJqt+AT082/9s2zTOqeu7br3f84OJi5jtb/TwomRH2xtQ28ap0TCfrzcsYOIiFvvbZZ4bU055vdnf54fDeXVhwXPRy6Aug/p/BKopUZ6cm5O5v8HXAlmuz02TOLPFbNhE5XBgUmJRkCy2lqUAnD00mlZRJAr/YOxLVYXqUWi69E4wNSMkjKnKJqnKkTRwFO2gMrku2nCklDeCbfC3Xt2M9mbk8JupZz+yfk8eBz5IesMmU7KqBz/lIOZyNgoIq+97Gjfku1bq0R2Tnr+Sb1SbObycGH7Naix1Cdej1KLxu+oTh1jc0d9305GSi8QUPNaE8wM4MyhO6Mwz+9qz8Ry3/TTRiBylXoqMOH/DxKX+uYL+f9fIdgfGSfE3YHvWx9lsOYJMgDaoQzKDs8Y87sD1JjQmlA9cPz8g5u7/xLyKOrS3AROAbt7/D9dh2a/PYo37BgX75BOrZKq2X/wAQfKwv3vSdtsc4WR2/HctaOEB2KbQ5KezA6SzLonS5DdouFbbKxrIZwgzNRTbUsdL6CX4G8yNSRyyP4RDgY0dhl9creKRUOwzO3m9TOLeW/dexFoZUoWP1gYdKxKbNFPB0bKvmhhqOUKqOO8hjlLH4bVJ+qnnL+OlGF21UhzErm0j4nYZOnG/KYfQZ1xR8uTOlp1lSn2eQSw5gIq0gyCAxgnwAhoZWjB7Knt2X4GqqiR8vHOr/JIcBa7VbmR6cU0LYybe8C5lfcIFT7hzb20twecQhskBc+/DSwApNRokl7H5rofgoh4BrhCLWbacanbIU8xUJW78Csnxz3DIeSdDTm2oFQGlBjEBUaYXV4tbNXSgnzzNRT9saDnspdkwmS2bE4306RQDpxo1YKjXwUFHbq4BbT2kTYeMtEDDL0mrCO2fnpKff4xPhwsfvLj1pwoJbwZTYVCqBEOIb+ttP09cJaM3nuzVYTz+Id6QfDxZfEvzJHxPuxFO8YnRvqbOqY1Ou8NkutSDvf32+FxRSr8ICBpaEBlk8DTkHqjJL+h02Olj8N2hWqUKCtGxQqrdsyQfJXGrElmBMaz+S7d/254mhCYcHn+vJeldgi4sQYeXMArjaRT4vu4Wl1RqOaa6VgiUVJPryy+F71NQkDsaAYNMzDjE7ugy9KKG/mb4xHg6i8w0Mh1PcqjtVYiOsdFZT6CY+JU30ijPtcHRchIsIbFuM6T/kwP861oQ5Wvgupl08TtG3FH76H2AFvwGdxRKenOUyWYgQ4LRpp+K8gfImQi1HUj00ds6EF+Ep7QU4cF+HSUwWMSqhBo8L3/dcjP1DSBP4wczvyg/mLqtG4LKZNqUhNhuXpxQbiASIyo+sTNfK8SAZ4Ti7/sI4BaU+77Zrpk8xQMiW/6Trf05LvvfNtHLjy0/tvzY/z+PdW72rmbUUPVmMh4LGjDrDWDxCQXEedsYqMHaR3cYvEoD+uHCPfG6bF42KBcxrp7iKBEuOBEVxSswHBqIOzygGnAGN+sT/yOQqqtsbrE5quezIUJUCRPs1lt0ayM+k8q7/9eQzJObF3I9vJs2N6q4pvwhrccQhsIz/v3i33+P7aIeP0ZzamjK7rPPBrkhUfwtQPAJNbU7Xyr6BahW4t/SY3qgi1sPiP9P28Cl/5e2gS/suMnbFj9tu/g2RfHeKEgV74ZF03o+mz287e3Oh0ts0fivhI7TscwWrO5MRpVghIvWib4l6gN6NkVC6m7waduslPaBG76ZXfVP1SXsl6DJd0KxKU2nQdx7fLYwbV560d2rYt85Ra7ojEPIaZAldxtLN3ABpVdAWiuW2ASKuG/H81xymkmA8iX2gfRslLkeD4zajEcusZFW7HtqmZRlUpZJ+e8gpfu5Zi3tSv1jon5E6NxITpA+78CLpRPRgMMcpOGBBtVUOLVqlndiRROVKyeG0pnSSiWTK2w6ZDs0J80WN3TEd0d4BbeqMN65k2jkRrfQQaWmCm8S+8M9VN9FQYgFDMcxK6bJG5AgLpOdPWCXJJTY5+M2bXGcTEb1sJFbewHVedGN4PEbgzynY66pfgNBStjed/CkP0lOR8vLghkyixER3/qH3xZ8eI6xTMhoGX16qFLB5SS+hBPEqKrOghqZ6saWkf8RkGqhib/bRX2slyRdlY+fxBQVIYgMsqtMyhKcXMPjJKEyYQ1LsWqTl5kpMhGdlm/gNQms0iXRhURTq/Z2B4hnNgSIGjA/PreKF1pP4vR0kGeOwkdtNHOS5LdMqOLwhaiKAngDnJshAyFMDF4uyri3Xc6ciVi7rXtmJkg3diYeQmGTap2SxT0PMRERSIhFBDKidiN1dClzvnUbVwIyzkpITKdVuE/KAcT1S9YgLCbIFVL8JtKPRDan6miR0ipq4CZiGxgbB+smx1Q6/Yxwkz5AFQcHqpK25FOTzmJYl7lMx9MUsBGOSxFKQY58lvFsbj8DZtDXqL6EbKbIc2WTnJa+bwd2W4NWMGw8Pv7CnRqiKZMz97jm73sCcmPo7Hxs38rEaXPXbmyP+cHuMKuakm0HEoXku5OuSKXtwpfLAvCENi5PZKoK9frjQsKQi9bYOzUAPLa3B3p59bsFQhJypRHjV/R6WtTb+eor67ZGx5SleM2CrgsBSeqlsoAWaInHlmCnXZwjzYpBdACYBCnT1HSlNsW/VYDMY+ada5nvru13bUlbvN6fmXCNm25hzr1y4yaEhhExLWUaWwMTrb1YbQdip81NnKQfRSYc4f+DUkYHoeimNyjcXNg9iBoB2d3kx3hFeMOWGZ+j4SpTB02Q/h0R49mKNAfnBxs6KkSsSJ3BCPG7+cYovf6UN/glXL0Ej6XgESWlT+o33BG4NCFhqxqab0/lC7dT4hLMoZZjTqFtfQbgMGf+tZSKoaTLQx1kGAWu3o7ynKXSr6VpuWf4h9UG34JkCsl0w3E0WmmoRQCMWa6Hk0pumDmvteEJYU43olaUOrnU6puTeavHXwHjljg78pMxWeKQ2w2nNVy1jOjVOtG7ZEzzw64tsfGSmXudSwqEYDmfqDimnlNbi78NnljiRIkH8dyhz0bGkS2ZbMPpZ/OPyEGTwoqXJFCOR6C/Zs4BLgcFABG1PYXkpZTrJk+5dr3VnX2XEie0o9sKKeWQMRcuM5/L1ekTMJg+e4a8WlWna+pWaAh+8c0ZusUlXjkCqgOyojz1c0eMZKMDo1FSbg1YYOTMoN4fslCzpczyeyOeWQ6IRvJOAn5sUkDJkLAUKOD0uPpIWrfwUtMheNP1CAJo1675JItzOFeCYGBRM3yv0VLH07R5qEPS5cldvll6urQGCWoGiWeCLR9saeqcehuqueTKYnhTcY3G3HN9cCtGk+/KAKnNDFgTlkIUUiNV+BRj8P+AlzoF9ZXQ0vTQekLoFEFoRyoi6t1rrrWcaVEU925Yvw7Y4bqUcIyk/HfJ6TIpy6Qsk7JMyv82KXlCIBjBOQbLmcf2/4eEXo3W25Kde0H43BLHDz7sIUI2SVpHJSwR+6eFTgy9PG4osN928bOU524Oa10RflDXsMRaLHQZZ0/uvL3y1hLHzPc/h2aYChz3IC3hjJQyIyr3cOmzWsLD3XqvbXVv5U41yBInYSWINS43hR8Y5izBSKspmZy/+CTTKpZIoBKG3XZbChy/bbPESdqcsKRXDy4IW7gsIRANUFX0/ZU7X+QucZT1lS7+JJe9SoVLlHlIlWhzGz7JD8cXz95enMwk7+Gydxn+ZfiX4V+Gfxn+ZfiX4V+Gfxn+ZfiX4V+Gfxn+ZfiX4V+Gfxn+ZfiX4V+Gfxn+ZfiX4V+Gfxn+ZfiX4V+Gfxn+ZfiX4V+Gfxn+Zfj/C+CvZVGCjuqyPo9RXmDIRPKk4CS/4x6cs+OClilf+5WGYOff9hDOyxRxBcLzS+vRik/Dhzf7coH93H00FPvh++CMnjpeX7LQqeea2zNiK7dxuVAjGZ+1hvbY8yiC9x5c8JOumOfqjPmN0kTscNbCVqrh0r/1C/jeNIBvTM0hYlsIYQvfiZ/ar+L2/dbH5Hs7hlXtnsVHLPFWlnqITIOFH37wNPy1R8D3RgGC+fUelKu92nH8aT8P2PM/NIzdK6uzd5oZxl744e2433q//ej4ULw+ptTs7LDMBo+fBzy96teOC9/aLuh+cudMu6/OOvVr994VqxR4vDvL77gU78wOCeqZrtn302PW/v+ZDddPtd+/OZpX+9Nn0f95Recver8A/+3xcyffUsHfXn78/uJk3X4Ru9wTAQ9za0dbflvQosLgYZ9MmxsrAuqzRo4C9efaUHL6H6NEZeQixjF580i8JEpVzle3T/yYIuqvueaFzzLe1J3NDLsCbTUH2rQak6dQ7A+oY9C2CrbWfVnECMuVXDFaGbq/aWauAxs5c8l95lLe2t0EvTBaKBnS3wEUKnTW8F6Ih/++j5Mtqu6UrbMB0dFpibjSgDf6OOQ+Yu0/uzFPBq6N9T8kztHPJdMSjsK8Hojdk9SUCynTQiM577YbhMUTzXHscSJ7fLDFnT3JQLLSsbPp9UFMXFAvLJJJBmI/uKB7s9R7no9e2ugWmkPPmm317bOdH5raQLZ6o5H5mM6ET6X3wzoqxqfCnx1CzXeG7wIyB1aLDhdOlWWGU991V409I3eyaysoUEro3hPf3910OFfbfouNtmgvxzEJVCbhvYwq7vQt39c95EpKDUZe1ht5c0MjmQDTcAXtU0L3M+D9IRoJNd5MBZTupB55K39CEf4fbX3EwOrIgfdYdAYxrUcz/gGcX/qvqSxmc1b1LOeBP/8GSmV8T+SHuMgP3kKS+MY0rX240mFFFxOtFyuvznAKhsfTrtI7A6HAYTlzF38XY4fCR/Y1KWMvXe3l8BSsb5lIleuV791L5KVuZIaSEk5up6nAOh82P9jSmI3SySRnBs0mrwftht/u0Apce/Q9PW2m8Z+97IjDyeI66kmW3mCBSO2w03nvb+C9xmtPtK28bIftvCI2eJBZZcnsCRB3aoRKcpI+5ur5qgidJD817rkj8aTubByO13ASuM64G5ODHK9BVcSWrfrQC07wD8zMi0ZWdTafby5URoH7GZez1EdxX0XKVpCkt64IMtE5rx7wpojBlaFZUmXfw/rs8rWg4FqNgJ5oxMmPYhKD0+Ybk/QOB3v3uqb4qXY46IuqD6IQRavupw2Uv90gfqi0eOvThCHac2N+obG3kgHDz3ODCDam9D6zXnett+G7VMY7w2FotrX2vondwWddH3GxraiiFvWEQvKHE752ifaU79MZ3LS9VxJ1suVcI9ytR1sVjk0ucGqkRCNvGZkqT2QbmeaHFvUbeLL4G99VFsy5T74DQKuAH/GZVVLe+dunW+TJDh8x9DOnmXbWZ54dirCIoJJf4h9NzwSSKYWR8YF6pihycL+G8/T5qjnQ9/eRST6CGlhV3ByDUPBv7xtqruhcJElRybm04l2wEU5WAIDvm7+tZyR+poFyAFnFeoIIMMLtUIhGtnCqp9pFa6rmntQMQ2SsYEw2lcOeuH65AD9Ir2LduNc3+vzLDBxA2uxzFRSLUDnd288dv+OMAW37ifJRzPkqefL6aGTo4eZcRlu8mEKfP/maZnRvOOhtpn8SbTLZJ7QEhkLOzE0Wte3qVwA7DofueDGp2lbCaIovKmX0+JGJNWY4bYXyGpQ5sCWm7yqtCjtfFacKG1wbh3YLHykOmayd1jtjb1DB0E0Ca+P69rvM3T/mjHpFqczaMZrt9rVJ24mB2eGs/hprqD2WOF2bpbK5hkrtJjJmiQi2nSdu1VpQO7ZEdS18oqxHd4tzKL03stncnMBybElTM0tuY586zGR0Zvm9neqUgbJXn3yt/fQSPXJ7C5puEi9ONOe3VDl96glu8rk+Gt8Qlup5kF+sBdzOvTDbBXq5Et0K39U/PnUNP3k7GslzCwYwir97REc5K4vVlUU5Fej8nsFkak07kPiy9vdn4jHsyvJywRZ8ybRWb2SXqvPoP1Zf1vBJw5pl/47OrA3ZiD8N+DcRf8aSARlxl9W11TTCqYR4N5icrzyLyH+R4wZ64XZsQ7mqQTmhfNpygN6CeGFaQM7eTOuKTrTDCol2B2Be3YXDZ09kqbzzI6cSXdfKksqEtAisg8kFaLlGcEufWcRjYmgvWjcV6vkswPLW3B2AQZ1bBKU05P1HGgcf7K071aqhSfaKe1qpOd4bnnED2AcxoDlYCUi9McLxWq/FJ2+fSntc1Nj7EN2jynG8a3eq8YuU+AgGTuXYge/4sgBV4T1UQ9r8+CR9RnZSEzGliR0OeQgeTihqpN6kyOCDcbhKLxem5rxOdypqfNYLpptagRvCUNRx5xs6yPutXIN65aYTe9DnkUX4MPIYTYeWS2a039Xr66l2j5UnpxrhpA6Vu9NXWd56X/gqF9iq8me89UDv+ouhzc2TZGjWfG/bYXbqPfPNJnsuCG3oxofjHZhVO5vi/f2BNOnAKbRd2eggvRJL1cVmun9xIhpi1CtnRqhgPO5W+FHMvhuo/kEreAM1hZKRg2ug3le/z5KrYOvlU7YGbjF671SWmdha2d6BEbEjhYzO+Lk7s2vh49dFMWekgC39Ogqv41F2qJSDb2dk2df8u+cjP/csKXBLL5leNxK8bo+IzPwWqZEz8/HN85XAczmRoYX1KJWgiAmwrEMJwp4foDLr3q606X2fGjhPLpDB+uY8Q3wGEt2ZpIIDyLLk10odAR11Z5++jUYOUePF95fI1qlccJCDjjPqy4pLeilieJwZMzC4mV+vyiaYqN1DbYLAKTM2RrjKqXIw6V8ygyD1Ln9Vul3/ELR4GFKEWrPZMY7XgGWTpdQN2qZ3GOCZAPRB5oCe5l9BCR/Pog8wi/VSLwY5VlkmY9arha8GjFESryaZSVQ+N7fgsjK4P/1bI3t7wXDm9WtgPpMeRXHssOxaEGkMwWvPV+gq7Gxk2pNdLKKylcuemiBcre2wXlTdWUzRJc2IaGQF1Q5fFkPuDBx5KK9w+vQbX3gVN7y5appy8ES1YFigv8eeVKhBBVq1tPPIk/J8V2gyZBxzUKLm+bz36Tf1lFrNr65qoFBk/MaDItRJ7Frcxf36zobiaw1a5BWUyBS4bDu4m5AE1olEpzDKEu+xdrcrzdnq+DBe5wiAaJ13BSksPdKYs6qKI/Wh36ClTFXvIAbmYmtk2mvWfkeebJFMU+VMqn7u1yvYMKlRK1XukxhQbQpxX5exFlTG3m8WMXUndTejb02bXE8uuiijO+Gvaa2ymw7v995gvEkfoz9O/eIhxjSKp3UIiuVZc/CCmr980v1U+y30lWYwEqGzOsczttfKpcwODZ8tP7jWkISl+Cg6q8bph6xzVlKtZIOfWOmyg99CbuUEe+cXna9Jq4BxrS46SQjE5mweUtmyO+vvvS/0jo5iwGUfS3oU/hHKR+nPfRg0Bs69GKwHsj9W6fdz2AxgJBOPYJ5AGpLnIg+5zeluDgkhvg0I9i4BO2vkCouZCoHuhslF5Dbnum5G9t+ClNr5f+1/uHmmbrV+8ViNYvtUQyf8BZcGTnjTXLZiwDFsZklQTcm2CeisUhqX5DHs+NUbOYGzTRn+lWIdB+LKEitr9njXKIDHmC1ouBm8HbHOp4bsMwa70VOPs4NXl3iTs7cV1c6NDuZEjuasF7fjf22TBZzvxAfiGjq1lJxDyXur5r0HOkUf0Y3pr9tLp9UDdPorNR26H45UAh84G+EeeZaoJOQQQtLxkNGMlpBBt1gApWZPoERfoJ5b+XxY41f9Kd/7sRdKPL8GRKhpe4dhNPlhjQs5p5oVgxwqe7sgI9T8kNn5QVCy48QDLfrLa1Ds6nLNm6ibu1ZlTHs5vklCFl+dHspWzPNQCHZnthKZrV1iYEDgNwJjPhNIGHJ/3xke1jy5zgCVXU9hOu+t2QNwq0X61KzyZh1L0eN7mo0C6wU6PhbSIPVTXLO5Pq0gvPItcce3hOjkwD0g60PBU2TBrT9yuH7JufhU1R9WNSXesoElt6TVI8fgb8sisT0Pye20nGAtVeDUZMj76STktLm5k594EcgvSK3fLfJVYUTNBQdx74sJBd0yVa7JGCGQW+jgpXQ0MqMnATJeBmS1AfWYNCCHNsjrOw1bbxdjMBNjUBG25irx1d74bcFEUfSQek6kmqrNhI2nKYxY2jw3SXWm3qjw3WTCvK2/ccPxmgafMfXd9UgbVWLVns5KytRoKLb3azRiiKsbK8LWzhOf4ama6rP6G/9soBaon2ChD3p59fWtKLk13NkQKevd0FB7paX6qOM0NZfCxI+Kq6qf3HIQmRh+69/2B/bM9XLlRRvX9oSlquacnK4JePBKDjG+dY0EwDggXx4s7t2QHoqL8Mqvvxx6ljNXxJl7/7iGNnC2tYj5rEgmcgQdeThe3SG+LXr7Flxw8uPhuBZFI9MIR5P0ZLPRnj7P/ewet7yOwP5wV1I7uVd4TXs5XrTDpmc98HiyOApSA373Gtz1MK6HNfnd8AZ8MbzBPt6IrKpUmvP52lR8GBpFnsriMAvFFE7N1nEj010vsvNSDGgSBpApnHpL8tZrudNWiTPdZy1Ox81eBc6K896l6r4l62wQWh5owGDJjQRHUEi5jNz4W+JjmtB/8/6JIBIf9rwGj7HbB4/mdWWGn9azKp8fSv2a6uwUgc29yqoN8cTZyZZHrs6g0I/CSBJVxlzPMspSlwt7d5XadQUyOrR1zHUzD84/P+fjVtU3JtpF+zpnxfgGJ7OV1I1QiHKDsNLzSRUsp00mb8hakl6dVwfRrSrQQN+Lnw1otwjvhVbGztbOhxxF7BgBpMQ+0tyH/lv3IzpVN36751qUPDmyFh/H/asCnfqJrV08rdc3z7a6FfQ3HjOt9XYC7fatbT7o43QRgmVHRUPssR3T/2YV7Kf/myVOmOKma0G7DQPftJibSyk34d2cNhQddKc+c8AejUWnImUvCIFGY5CdkL9YxnsnwGOrM/GDaIyKwlcCL0RVcX31VWuWDqk0A9HyplSXMIqnMaeIQWxCra2yqor2ZI49qqZr2J3Z6F4tcaKBU+RutyGIDkDEvnFXAWi8EPN+vRpA21QxCryMriYQuCG8u8Xuk4a40G+1pYHdkQZ5bL1P16aCHLHvZO6hKt8xpgv2UyJPNrvm+9npGqHz2yPpj7NqwlAx41nuLAxwHlNPZfVR14AEubEuN37FptPhKuECewxYrwzgY69Lwsc8YAg8/DRrYEqL+ajEp4GC/OouGYJecRGNMh+dCADqGszQTpxLC7kgVIYmE/RGHhrBta73lE6g7xsYcKYMEKGc+X4EJE0cTE6zaLtSMw9MOsUe8JcrupTndwxCaB0b101aHfSEcW/4W3acKvhwY/pOpfc3oG6gjbLnM+GHZXe7nmtluhxaDVDY2vLHRJ47a3RLnzIZjZhFE2MBP2yuzTkwa+DnCg+baLhr35V/5zm93uyXlR/ip8bNjZGtd8nZ/RIj8gpWLqV3ww5veQR+lFcKgYtbwGbqgfoNqXMz1LlsJSzdHxs8dfZihWX8HT7XuecnZJQXVBIy9qm91J26FnYyeHd4f5HBVA1Guamp90kTOCtiorJ+tcHME2OmY/uQL0wlcPNst26w5d+/VH5MVkUj37jvBtAOf0pjffT8uTBUofq56KFjvlRlqg99ru38kZeAn2o8rwTl5gghteCtyq2/FpouROVpigFwxrxG028MrA//veca369fRrS1PvQDgj2M4Acc0/z1M+mK8FVXPXXPzfSLVoH+cbpm+esNhV2G3htpEAnvBjw3EUa4wyfPPheY7oTV//K1TGrWYN73P9GsksXdZyZCsBG872fg31Qmof7bl0qt4lJ80FuyBcVZzaB0VSg9xKSt4P47fNDKpPCAR/T/AlBLAwQUAAIACABqse5IuOq3cEkAAABqAAAAGwAAAHVuaXZlcnNhbC91bml2ZXJzYWwucG5nLnhtbLOxr8jNUShLLSrOzM+zVTLUM1Cyt+PlsikoSi3LTC1XqACKGekZQICSQiUqtzwzpSTDVsncHEksIzUzPaPEVsnU3BIuqA80EgBQSwECAAAUAAIACABpse5IFQ6tKGQEAAAHEQAAHQAAAAAAAAABAAAAAAAAAAAAdW5pdmVyc2FsL2NvbW1vbl9tZXNzYWdlcy5sbmdQSwECAAAUAAIACABpse5Iqok5BfEDAAAsEQAAJwAAAAAAAAABAAAAAACfBAAAdW5pdmVyc2FsL2ZsYXNoX3B1Ymxpc2hpbmdfc2V0dGluZ3MueG1sUEsBAgAAFAACAAgAabHuSCyqiduxAgAAVAoAACEAAAAAAAAAAQAAAAAA1QgAAHVuaXZlcnNhbC9mbGFzaF9za2luX3NldHRpbmdzLnhtbFBLAQIAABQAAgAIAGmx7kiYwI4lxwMAAD0QAAAmAAAAAAAAAAEAAAAAAMULAAB1bml2ZXJzYWwvaHRtbF9wdWJsaXNoaW5nX3NldHRpbmdzLnhtbFBLAQIAABQAAgAIAGmx7kj4YrFrhAEAAP8FAAAfAAAAAAAAAAEAAAAAANAPAAB1bml2ZXJzYWwvaHRtbF9za2luX3NldHRpbmdzLmpzUEsBAgAAFAACAAgAabHuSD08L9HBAAAA5QEAABoAAAAAAAAAAQAAAAAAkREAAHVuaXZlcnNhbC9pMThuX3ByZXNldHMueG1sUEsBAgAAFAACAAgAabHuSJtte1tgAAAAZQAAABwAAAAAAAAAAQAAAAAAihIAAHVuaXZlcnNhbC9sb2NhbF9zZXR0aW5ncy54bWxQSwECAAAUAAIACABElFdHI7RO+/sCAACwCAAAFAAAAAAAAAABAAAAAAAkEwAAdW5pdmVyc2FsL3BsYXllci54bWxQSwECAAAUAAIACABpse5I+VV0zj0JAABvWwAAKQAAAAAAAAABAAAAAABRFgAAdW5pdmVyc2FsL3NraW5fY3VzdG9taXphdGlvbl9zZXR0aW5ncy54bWxQSwECAAAUAAIACABqse5ILoBvDoQrAABkawAAFwAAAAAAAAAAAAAAAADVHwAAdW5pdmVyc2FsL3VuaXZlcnNhbC5wbmdQSwECAAAUAAIACABqse5IuOq3cEkAAABqAAAAGwAAAAAAAAABAAAAAACOSwAAdW5pdmVyc2FsL3VuaXZlcnNhbC5wbmcueG1sUEsFBgAAAAALAAsASQMAABBMAAAAAA=="/>
  <p:tag name="ISPRING_PRESENTATION_TITLE" val="02【安全生产】企业安全生产管理入职培训教材PPT模板"/>
</p:tagLst>
</file>

<file path=ppt/theme/theme1.xml><?xml version="1.0" encoding="utf-8"?>
<a:theme xmlns:a="http://schemas.openxmlformats.org/drawingml/2006/main" name="PPT分享网www.pptfx.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PPT分享网www.pptfx.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纸张">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3885</Words>
  <Application>WPS 演示</Application>
  <PresentationFormat>全屏显示(16:9)</PresentationFormat>
  <Paragraphs>305</Paragraphs>
  <Slides>35</Slides>
  <Notes>34</Notes>
  <HiddenSlides>0</HiddenSlides>
  <MMClips>0</MMClips>
  <ScaleCrop>false</ScaleCrop>
  <HeadingPairs>
    <vt:vector size="6" baseType="variant">
      <vt:variant>
        <vt:lpstr>已用的字体</vt:lpstr>
      </vt:variant>
      <vt:variant>
        <vt:i4>23</vt:i4>
      </vt:variant>
      <vt:variant>
        <vt:lpstr>主题</vt:lpstr>
      </vt:variant>
      <vt:variant>
        <vt:i4>3</vt:i4>
      </vt:variant>
      <vt:variant>
        <vt:lpstr>幻灯片标题</vt:lpstr>
      </vt:variant>
      <vt:variant>
        <vt:i4>35</vt:i4>
      </vt:variant>
    </vt:vector>
  </HeadingPairs>
  <TitlesOfParts>
    <vt:vector size="61" baseType="lpstr">
      <vt:lpstr>Arial</vt:lpstr>
      <vt:lpstr>宋体</vt:lpstr>
      <vt:lpstr>Wingdings</vt:lpstr>
      <vt:lpstr>微软雅黑</vt:lpstr>
      <vt:lpstr>Arial Unicode MS</vt:lpstr>
      <vt:lpstr>Agency FB</vt:lpstr>
      <vt:lpstr>Adobe 宋体 Std L</vt:lpstr>
      <vt:lpstr>DFPTongTong-B5</vt:lpstr>
      <vt:lpstr>MingLiU-ExtB</vt:lpstr>
      <vt:lpstr>华文细黑</vt:lpstr>
      <vt:lpstr>方正舒体</vt:lpstr>
      <vt:lpstr>Kunstler Script</vt:lpstr>
      <vt:lpstr>黑体</vt:lpstr>
      <vt:lpstr>仿宋_GB2312</vt:lpstr>
      <vt:lpstr>仿宋</vt:lpstr>
      <vt:lpstr>Arial Unicode MS</vt:lpstr>
      <vt:lpstr>Calibri</vt:lpstr>
      <vt:lpstr>方正黑体简体</vt:lpstr>
      <vt:lpstr>方正兰亭黑_GBK</vt:lpstr>
      <vt:lpstr>方正行楷简体</vt:lpstr>
      <vt:lpstr>Calibri</vt:lpstr>
      <vt:lpstr>方正兰亭粗黑简体</vt:lpstr>
      <vt:lpstr>Vladimir Script</vt:lpstr>
      <vt:lpstr>PPT分享网www.pptfx.com</vt:lpstr>
      <vt:lpstr>1_PPT分享网www.pptfx.com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02【安全生产】企业安全生产管理入职培训教材PPT模板</dc:title>
  <dc:creator>QQ158698815</dc:creator>
  <cp:keywords>QQ158698815</cp:keywords>
  <cp:lastModifiedBy>Alan</cp:lastModifiedBy>
  <cp:revision>494</cp:revision>
  <cp:lastPrinted>2017-12-25T07:46:00Z</cp:lastPrinted>
  <dcterms:created xsi:type="dcterms:W3CDTF">2014-09-29T02:38:00Z</dcterms:created>
  <dcterms:modified xsi:type="dcterms:W3CDTF">2021-05-19T07:52:13Z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E0F34A9146F44A38B7B068E1F0A1870F</vt:lpwstr>
  </property>
  <property fmtid="{D5CDD505-2E9C-101B-9397-08002B2CF9AE}" pid="3" name="KSOProductBuildVer">
    <vt:lpwstr>2052-11.1.0.10495</vt:lpwstr>
  </property>
</Properties>
</file>