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diagrams/colors1.xml" ContentType="application/vnd.openxmlformats-officedocument.drawingml.diagramColors+xml"/>
  <Override PartName="/ppt/diagrams/colors10.xml" ContentType="application/vnd.openxmlformats-officedocument.drawingml.diagramColors+xml"/>
  <Override PartName="/ppt/diagrams/colors11.xml" ContentType="application/vnd.openxmlformats-officedocument.drawingml.diagramColors+xml"/>
  <Override PartName="/ppt/diagrams/colors12.xml" ContentType="application/vnd.openxmlformats-officedocument.drawingml.diagramColors+xml"/>
  <Override PartName="/ppt/diagrams/colors13.xml" ContentType="application/vnd.openxmlformats-officedocument.drawingml.diagramColors+xml"/>
  <Override PartName="/ppt/diagrams/colors14.xml" ContentType="application/vnd.openxmlformats-officedocument.drawingml.diagramColors+xml"/>
  <Override PartName="/ppt/diagrams/colors15.xml" ContentType="application/vnd.openxmlformats-officedocument.drawingml.diagramColors+xml"/>
  <Override PartName="/ppt/diagrams/colors16.xml" ContentType="application/vnd.openxmlformats-officedocument.drawingml.diagramColors+xml"/>
  <Override PartName="/ppt/diagrams/colors17.xml" ContentType="application/vnd.openxmlformats-officedocument.drawingml.diagramColors+xml"/>
  <Override PartName="/ppt/diagrams/colors18.xml" ContentType="application/vnd.openxmlformats-officedocument.drawingml.diagramColors+xml"/>
  <Override PartName="/ppt/diagrams/colors19.xml" ContentType="application/vnd.openxmlformats-officedocument.drawingml.diagramColors+xml"/>
  <Override PartName="/ppt/diagrams/colors2.xml" ContentType="application/vnd.openxmlformats-officedocument.drawingml.diagramColors+xml"/>
  <Override PartName="/ppt/diagrams/colors20.xml" ContentType="application/vnd.openxmlformats-officedocument.drawingml.diagramColors+xml"/>
  <Override PartName="/ppt/diagrams/colors21.xml" ContentType="application/vnd.openxmlformats-officedocument.drawingml.diagramColors+xml"/>
  <Override PartName="/ppt/diagrams/colors22.xml" ContentType="application/vnd.openxmlformats-officedocument.drawingml.diagramColors+xml"/>
  <Override PartName="/ppt/diagrams/colors23.xml" ContentType="application/vnd.openxmlformats-officedocument.drawingml.diagramColors+xml"/>
  <Override PartName="/ppt/diagrams/colors24.xml" ContentType="application/vnd.openxmlformats-officedocument.drawingml.diagramColors+xml"/>
  <Override PartName="/ppt/diagrams/colors25.xml" ContentType="application/vnd.openxmlformats-officedocument.drawingml.diagramColors+xml"/>
  <Override PartName="/ppt/diagrams/colors26.xml" ContentType="application/vnd.openxmlformats-officedocument.drawingml.diagramColors+xml"/>
  <Override PartName="/ppt/diagrams/colors27.xml" ContentType="application/vnd.openxmlformats-officedocument.drawingml.diagramColors+xml"/>
  <Override PartName="/ppt/diagrams/colors28.xml" ContentType="application/vnd.openxmlformats-officedocument.drawingml.diagramColors+xml"/>
  <Override PartName="/ppt/diagrams/colors29.xml" ContentType="application/vnd.openxmlformats-officedocument.drawingml.diagramColors+xml"/>
  <Override PartName="/ppt/diagrams/colors3.xml" ContentType="application/vnd.openxmlformats-officedocument.drawingml.diagramColors+xml"/>
  <Override PartName="/ppt/diagrams/colors30.xml" ContentType="application/vnd.openxmlformats-officedocument.drawingml.diagramColors+xml"/>
  <Override PartName="/ppt/diagrams/colors31.xml" ContentType="application/vnd.openxmlformats-officedocument.drawingml.diagramColors+xml"/>
  <Override PartName="/ppt/diagrams/colors32.xml" ContentType="application/vnd.openxmlformats-officedocument.drawingml.diagramColors+xml"/>
  <Override PartName="/ppt/diagrams/colors33.xml" ContentType="application/vnd.openxmlformats-officedocument.drawingml.diagramColors+xml"/>
  <Override PartName="/ppt/diagrams/colors34.xml" ContentType="application/vnd.openxmlformats-officedocument.drawingml.diagramColors+xml"/>
  <Override PartName="/ppt/diagrams/colors4.xml" ContentType="application/vnd.openxmlformats-officedocument.drawingml.diagramColors+xml"/>
  <Override PartName="/ppt/diagrams/colors5.xml" ContentType="application/vnd.openxmlformats-officedocument.drawingml.diagramColors+xml"/>
  <Override PartName="/ppt/diagrams/colors6.xml" ContentType="application/vnd.openxmlformats-officedocument.drawingml.diagramColors+xml"/>
  <Override PartName="/ppt/diagrams/colors7.xml" ContentType="application/vnd.openxmlformats-officedocument.drawingml.diagramColors+xml"/>
  <Override PartName="/ppt/diagrams/colors8.xml" ContentType="application/vnd.openxmlformats-officedocument.drawingml.diagramColors+xml"/>
  <Override PartName="/ppt/diagrams/colors9.xml" ContentType="application/vnd.openxmlformats-officedocument.drawingml.diagramColors+xml"/>
  <Override PartName="/ppt/diagrams/data1.xml" ContentType="application/vnd.openxmlformats-officedocument.drawingml.diagramData+xml"/>
  <Override PartName="/ppt/diagrams/data10.xml" ContentType="application/vnd.openxmlformats-officedocument.drawingml.diagramData+xml"/>
  <Override PartName="/ppt/diagrams/data11.xml" ContentType="application/vnd.openxmlformats-officedocument.drawingml.diagramData+xml"/>
  <Override PartName="/ppt/diagrams/data12.xml" ContentType="application/vnd.openxmlformats-officedocument.drawingml.diagramData+xml"/>
  <Override PartName="/ppt/diagrams/data13.xml" ContentType="application/vnd.openxmlformats-officedocument.drawingml.diagramData+xml"/>
  <Override PartName="/ppt/diagrams/data14.xml" ContentType="application/vnd.openxmlformats-officedocument.drawingml.diagramData+xml"/>
  <Override PartName="/ppt/diagrams/data15.xml" ContentType="application/vnd.openxmlformats-officedocument.drawingml.diagramData+xml"/>
  <Override PartName="/ppt/diagrams/data16.xml" ContentType="application/vnd.openxmlformats-officedocument.drawingml.diagramData+xml"/>
  <Override PartName="/ppt/diagrams/data17.xml" ContentType="application/vnd.openxmlformats-officedocument.drawingml.diagramData+xml"/>
  <Override PartName="/ppt/diagrams/data18.xml" ContentType="application/vnd.openxmlformats-officedocument.drawingml.diagramData+xml"/>
  <Override PartName="/ppt/diagrams/data19.xml" ContentType="application/vnd.openxmlformats-officedocument.drawingml.diagramData+xml"/>
  <Override PartName="/ppt/diagrams/data2.xml" ContentType="application/vnd.openxmlformats-officedocument.drawingml.diagramData+xml"/>
  <Override PartName="/ppt/diagrams/data20.xml" ContentType="application/vnd.openxmlformats-officedocument.drawingml.diagramData+xml"/>
  <Override PartName="/ppt/diagrams/data21.xml" ContentType="application/vnd.openxmlformats-officedocument.drawingml.diagramData+xml"/>
  <Override PartName="/ppt/diagrams/data22.xml" ContentType="application/vnd.openxmlformats-officedocument.drawingml.diagramData+xml"/>
  <Override PartName="/ppt/diagrams/data23.xml" ContentType="application/vnd.openxmlformats-officedocument.drawingml.diagramData+xml"/>
  <Override PartName="/ppt/diagrams/data24.xml" ContentType="application/vnd.openxmlformats-officedocument.drawingml.diagramData+xml"/>
  <Override PartName="/ppt/diagrams/data25.xml" ContentType="application/vnd.openxmlformats-officedocument.drawingml.diagramData+xml"/>
  <Override PartName="/ppt/diagrams/data26.xml" ContentType="application/vnd.openxmlformats-officedocument.drawingml.diagramData+xml"/>
  <Override PartName="/ppt/diagrams/data27.xml" ContentType="application/vnd.openxmlformats-officedocument.drawingml.diagramData+xml"/>
  <Override PartName="/ppt/diagrams/data28.xml" ContentType="application/vnd.openxmlformats-officedocument.drawingml.diagramData+xml"/>
  <Override PartName="/ppt/diagrams/data29.xml" ContentType="application/vnd.openxmlformats-officedocument.drawingml.diagramData+xml"/>
  <Override PartName="/ppt/diagrams/data3.xml" ContentType="application/vnd.openxmlformats-officedocument.drawingml.diagramData+xml"/>
  <Override PartName="/ppt/diagrams/data30.xml" ContentType="application/vnd.openxmlformats-officedocument.drawingml.diagramData+xml"/>
  <Override PartName="/ppt/diagrams/data31.xml" ContentType="application/vnd.openxmlformats-officedocument.drawingml.diagramData+xml"/>
  <Override PartName="/ppt/diagrams/data32.xml" ContentType="application/vnd.openxmlformats-officedocument.drawingml.diagramData+xml"/>
  <Override PartName="/ppt/diagrams/data33.xml" ContentType="application/vnd.openxmlformats-officedocument.drawingml.diagramData+xml"/>
  <Override PartName="/ppt/diagrams/data34.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diagrams/data6.xml" ContentType="application/vnd.openxmlformats-officedocument.drawingml.diagramData+xml"/>
  <Override PartName="/ppt/diagrams/data7.xml" ContentType="application/vnd.openxmlformats-officedocument.drawingml.diagramData+xml"/>
  <Override PartName="/ppt/diagrams/data8.xml" ContentType="application/vnd.openxmlformats-officedocument.drawingml.diagramData+xml"/>
  <Override PartName="/ppt/diagrams/data9.xml" ContentType="application/vnd.openxmlformats-officedocument.drawingml.diagramData+xml"/>
  <Override PartName="/ppt/diagrams/drawing1.xml" ContentType="application/vnd.ms-office.drawingml.diagramDrawing+xml"/>
  <Override PartName="/ppt/diagrams/drawing10.xml" ContentType="application/vnd.ms-office.drawingml.diagramDrawing+xml"/>
  <Override PartName="/ppt/diagrams/drawing11.xml" ContentType="application/vnd.ms-office.drawingml.diagramDrawing+xml"/>
  <Override PartName="/ppt/diagrams/drawing12.xml" ContentType="application/vnd.ms-office.drawingml.diagramDrawing+xml"/>
  <Override PartName="/ppt/diagrams/drawing13.xml" ContentType="application/vnd.ms-office.drawingml.diagramDrawing+xml"/>
  <Override PartName="/ppt/diagrams/drawing14.xml" ContentType="application/vnd.ms-office.drawingml.diagramDrawing+xml"/>
  <Override PartName="/ppt/diagrams/drawing15.xml" ContentType="application/vnd.ms-office.drawingml.diagramDrawing+xml"/>
  <Override PartName="/ppt/diagrams/drawing16.xml" ContentType="application/vnd.ms-office.drawingml.diagramDrawing+xml"/>
  <Override PartName="/ppt/diagrams/drawing17.xml" ContentType="application/vnd.ms-office.drawingml.diagramDrawing+xml"/>
  <Override PartName="/ppt/diagrams/drawing18.xml" ContentType="application/vnd.ms-office.drawingml.diagramDrawing+xml"/>
  <Override PartName="/ppt/diagrams/drawing19.xml" ContentType="application/vnd.ms-office.drawingml.diagramDrawing+xml"/>
  <Override PartName="/ppt/diagrams/drawing2.xml" ContentType="application/vnd.ms-office.drawingml.diagramDrawing+xml"/>
  <Override PartName="/ppt/diagrams/drawing20.xml" ContentType="application/vnd.ms-office.drawingml.diagramDrawing+xml"/>
  <Override PartName="/ppt/diagrams/drawing21.xml" ContentType="application/vnd.ms-office.drawingml.diagramDrawing+xml"/>
  <Override PartName="/ppt/diagrams/drawing22.xml" ContentType="application/vnd.ms-office.drawingml.diagramDrawing+xml"/>
  <Override PartName="/ppt/diagrams/drawing23.xml" ContentType="application/vnd.ms-office.drawingml.diagramDrawing+xml"/>
  <Override PartName="/ppt/diagrams/drawing24.xml" ContentType="application/vnd.ms-office.drawingml.diagramDrawing+xml"/>
  <Override PartName="/ppt/diagrams/drawing25.xml" ContentType="application/vnd.ms-office.drawingml.diagramDrawing+xml"/>
  <Override PartName="/ppt/diagrams/drawing26.xml" ContentType="application/vnd.ms-office.drawingml.diagramDrawing+xml"/>
  <Override PartName="/ppt/diagrams/drawing27.xml" ContentType="application/vnd.ms-office.drawingml.diagramDrawing+xml"/>
  <Override PartName="/ppt/diagrams/drawing28.xml" ContentType="application/vnd.ms-office.drawingml.diagramDrawing+xml"/>
  <Override PartName="/ppt/diagrams/drawing29.xml" ContentType="application/vnd.ms-office.drawingml.diagramDrawing+xml"/>
  <Override PartName="/ppt/diagrams/drawing3.xml" ContentType="application/vnd.ms-office.drawingml.diagramDrawing+xml"/>
  <Override PartName="/ppt/diagrams/drawing30.xml" ContentType="application/vnd.ms-office.drawingml.diagramDrawing+xml"/>
  <Override PartName="/ppt/diagrams/drawing31.xml" ContentType="application/vnd.ms-office.drawingml.diagramDrawing+xml"/>
  <Override PartName="/ppt/diagrams/drawing32.xml" ContentType="application/vnd.ms-office.drawingml.diagramDrawing+xml"/>
  <Override PartName="/ppt/diagrams/drawing33.xml" ContentType="application/vnd.ms-office.drawingml.diagramDrawing+xml"/>
  <Override PartName="/ppt/diagrams/drawing34.xml" ContentType="application/vnd.ms-office.drawingml.diagramDrawing+xml"/>
  <Override PartName="/ppt/diagrams/drawing4.xml" ContentType="application/vnd.ms-office.drawingml.diagramDrawing+xml"/>
  <Override PartName="/ppt/diagrams/drawing5.xml" ContentType="application/vnd.ms-office.drawingml.diagramDrawing+xml"/>
  <Override PartName="/ppt/diagrams/drawing6.xml" ContentType="application/vnd.ms-office.drawingml.diagramDrawing+xml"/>
  <Override PartName="/ppt/diagrams/drawing7.xml" ContentType="application/vnd.ms-office.drawingml.diagramDrawing+xml"/>
  <Override PartName="/ppt/diagrams/drawing8.xml" ContentType="application/vnd.ms-office.drawingml.diagramDrawing+xml"/>
  <Override PartName="/ppt/diagrams/drawing9.xml" ContentType="application/vnd.ms-office.drawingml.diagramDrawing+xml"/>
  <Override PartName="/ppt/diagrams/layout1.xml" ContentType="application/vnd.openxmlformats-officedocument.drawingml.diagramLayout+xml"/>
  <Override PartName="/ppt/diagrams/layout10.xml" ContentType="application/vnd.openxmlformats-officedocument.drawingml.diagramLayout+xml"/>
  <Override PartName="/ppt/diagrams/layout11.xml" ContentType="application/vnd.openxmlformats-officedocument.drawingml.diagramLayout+xml"/>
  <Override PartName="/ppt/diagrams/layout12.xml" ContentType="application/vnd.openxmlformats-officedocument.drawingml.diagramLayout+xml"/>
  <Override PartName="/ppt/diagrams/layout13.xml" ContentType="application/vnd.openxmlformats-officedocument.drawingml.diagramLayout+xml"/>
  <Override PartName="/ppt/diagrams/layout14.xml" ContentType="application/vnd.openxmlformats-officedocument.drawingml.diagramLayout+xml"/>
  <Override PartName="/ppt/diagrams/layout15.xml" ContentType="application/vnd.openxmlformats-officedocument.drawingml.diagramLayout+xml"/>
  <Override PartName="/ppt/diagrams/layout16.xml" ContentType="application/vnd.openxmlformats-officedocument.drawingml.diagramLayout+xml"/>
  <Override PartName="/ppt/diagrams/layout17.xml" ContentType="application/vnd.openxmlformats-officedocument.drawingml.diagramLayout+xml"/>
  <Override PartName="/ppt/diagrams/layout18.xml" ContentType="application/vnd.openxmlformats-officedocument.drawingml.diagramLayout+xml"/>
  <Override PartName="/ppt/diagrams/layout19.xml" ContentType="application/vnd.openxmlformats-officedocument.drawingml.diagramLayout+xml"/>
  <Override PartName="/ppt/diagrams/layout2.xml" ContentType="application/vnd.openxmlformats-officedocument.drawingml.diagramLayout+xml"/>
  <Override PartName="/ppt/diagrams/layout20.xml" ContentType="application/vnd.openxmlformats-officedocument.drawingml.diagramLayout+xml"/>
  <Override PartName="/ppt/diagrams/layout21.xml" ContentType="application/vnd.openxmlformats-officedocument.drawingml.diagramLayout+xml"/>
  <Override PartName="/ppt/diagrams/layout22.xml" ContentType="application/vnd.openxmlformats-officedocument.drawingml.diagramLayout+xml"/>
  <Override PartName="/ppt/diagrams/layout23.xml" ContentType="application/vnd.openxmlformats-officedocument.drawingml.diagramLayout+xml"/>
  <Override PartName="/ppt/diagrams/layout24.xml" ContentType="application/vnd.openxmlformats-officedocument.drawingml.diagramLayout+xml"/>
  <Override PartName="/ppt/diagrams/layout25.xml" ContentType="application/vnd.openxmlformats-officedocument.drawingml.diagramLayout+xml"/>
  <Override PartName="/ppt/diagrams/layout26.xml" ContentType="application/vnd.openxmlformats-officedocument.drawingml.diagramLayout+xml"/>
  <Override PartName="/ppt/diagrams/layout27.xml" ContentType="application/vnd.openxmlformats-officedocument.drawingml.diagramLayout+xml"/>
  <Override PartName="/ppt/diagrams/layout28.xml" ContentType="application/vnd.openxmlformats-officedocument.drawingml.diagramLayout+xml"/>
  <Override PartName="/ppt/diagrams/layout29.xml" ContentType="application/vnd.openxmlformats-officedocument.drawingml.diagramLayout+xml"/>
  <Override PartName="/ppt/diagrams/layout3.xml" ContentType="application/vnd.openxmlformats-officedocument.drawingml.diagramLayout+xml"/>
  <Override PartName="/ppt/diagrams/layout30.xml" ContentType="application/vnd.openxmlformats-officedocument.drawingml.diagramLayout+xml"/>
  <Override PartName="/ppt/diagrams/layout31.xml" ContentType="application/vnd.openxmlformats-officedocument.drawingml.diagramLayout+xml"/>
  <Override PartName="/ppt/diagrams/layout32.xml" ContentType="application/vnd.openxmlformats-officedocument.drawingml.diagramLayout+xml"/>
  <Override PartName="/ppt/diagrams/layout33.xml" ContentType="application/vnd.openxmlformats-officedocument.drawingml.diagramLayout+xml"/>
  <Override PartName="/ppt/diagrams/layout34.xml" ContentType="application/vnd.openxmlformats-officedocument.drawingml.diagramLayout+xml"/>
  <Override PartName="/ppt/diagrams/layout4.xml" ContentType="application/vnd.openxmlformats-officedocument.drawingml.diagramLayout+xml"/>
  <Override PartName="/ppt/diagrams/layout5.xml" ContentType="application/vnd.openxmlformats-officedocument.drawingml.diagramLayout+xml"/>
  <Override PartName="/ppt/diagrams/layout6.xml" ContentType="application/vnd.openxmlformats-officedocument.drawingml.diagramLayout+xml"/>
  <Override PartName="/ppt/diagrams/layout7.xml" ContentType="application/vnd.openxmlformats-officedocument.drawingml.diagramLayout+xml"/>
  <Override PartName="/ppt/diagrams/layout8.xml" ContentType="application/vnd.openxmlformats-officedocument.drawingml.diagramLayout+xml"/>
  <Override PartName="/ppt/diagrams/layout9.xml" ContentType="application/vnd.openxmlformats-officedocument.drawingml.diagramLayout+xml"/>
  <Override PartName="/ppt/diagrams/quickStyle1.xml" ContentType="application/vnd.openxmlformats-officedocument.drawingml.diagramStyle+xml"/>
  <Override PartName="/ppt/diagrams/quickStyle10.xml" ContentType="application/vnd.openxmlformats-officedocument.drawingml.diagramStyle+xml"/>
  <Override PartName="/ppt/diagrams/quickStyle11.xml" ContentType="application/vnd.openxmlformats-officedocument.drawingml.diagramStyle+xml"/>
  <Override PartName="/ppt/diagrams/quickStyle12.xml" ContentType="application/vnd.openxmlformats-officedocument.drawingml.diagramStyle+xml"/>
  <Override PartName="/ppt/diagrams/quickStyle13.xml" ContentType="application/vnd.openxmlformats-officedocument.drawingml.diagramStyle+xml"/>
  <Override PartName="/ppt/diagrams/quickStyle14.xml" ContentType="application/vnd.openxmlformats-officedocument.drawingml.diagramStyle+xml"/>
  <Override PartName="/ppt/diagrams/quickStyle15.xml" ContentType="application/vnd.openxmlformats-officedocument.drawingml.diagramStyle+xml"/>
  <Override PartName="/ppt/diagrams/quickStyle16.xml" ContentType="application/vnd.openxmlformats-officedocument.drawingml.diagramStyle+xml"/>
  <Override PartName="/ppt/diagrams/quickStyle17.xml" ContentType="application/vnd.openxmlformats-officedocument.drawingml.diagramStyle+xml"/>
  <Override PartName="/ppt/diagrams/quickStyle18.xml" ContentType="application/vnd.openxmlformats-officedocument.drawingml.diagramStyle+xml"/>
  <Override PartName="/ppt/diagrams/quickStyle19.xml" ContentType="application/vnd.openxmlformats-officedocument.drawingml.diagramStyle+xml"/>
  <Override PartName="/ppt/diagrams/quickStyle2.xml" ContentType="application/vnd.openxmlformats-officedocument.drawingml.diagramStyle+xml"/>
  <Override PartName="/ppt/diagrams/quickStyle20.xml" ContentType="application/vnd.openxmlformats-officedocument.drawingml.diagramStyle+xml"/>
  <Override PartName="/ppt/diagrams/quickStyle21.xml" ContentType="application/vnd.openxmlformats-officedocument.drawingml.diagramStyle+xml"/>
  <Override PartName="/ppt/diagrams/quickStyle22.xml" ContentType="application/vnd.openxmlformats-officedocument.drawingml.diagramStyle+xml"/>
  <Override PartName="/ppt/diagrams/quickStyle23.xml" ContentType="application/vnd.openxmlformats-officedocument.drawingml.diagramStyle+xml"/>
  <Override PartName="/ppt/diagrams/quickStyle24.xml" ContentType="application/vnd.openxmlformats-officedocument.drawingml.diagramStyle+xml"/>
  <Override PartName="/ppt/diagrams/quickStyle25.xml" ContentType="application/vnd.openxmlformats-officedocument.drawingml.diagramStyle+xml"/>
  <Override PartName="/ppt/diagrams/quickStyle26.xml" ContentType="application/vnd.openxmlformats-officedocument.drawingml.diagramStyle+xml"/>
  <Override PartName="/ppt/diagrams/quickStyle27.xml" ContentType="application/vnd.openxmlformats-officedocument.drawingml.diagramStyle+xml"/>
  <Override PartName="/ppt/diagrams/quickStyle28.xml" ContentType="application/vnd.openxmlformats-officedocument.drawingml.diagramStyle+xml"/>
  <Override PartName="/ppt/diagrams/quickStyle29.xml" ContentType="application/vnd.openxmlformats-officedocument.drawingml.diagramStyle+xml"/>
  <Override PartName="/ppt/diagrams/quickStyle3.xml" ContentType="application/vnd.openxmlformats-officedocument.drawingml.diagramStyle+xml"/>
  <Override PartName="/ppt/diagrams/quickStyle30.xml" ContentType="application/vnd.openxmlformats-officedocument.drawingml.diagramStyle+xml"/>
  <Override PartName="/ppt/diagrams/quickStyle31.xml" ContentType="application/vnd.openxmlformats-officedocument.drawingml.diagramStyle+xml"/>
  <Override PartName="/ppt/diagrams/quickStyle32.xml" ContentType="application/vnd.openxmlformats-officedocument.drawingml.diagramStyle+xml"/>
  <Override PartName="/ppt/diagrams/quickStyle33.xml" ContentType="application/vnd.openxmlformats-officedocument.drawingml.diagramStyle+xml"/>
  <Override PartName="/ppt/diagrams/quickStyle34.xml" ContentType="application/vnd.openxmlformats-officedocument.drawingml.diagramStyle+xml"/>
  <Override PartName="/ppt/diagrams/quickStyle4.xml" ContentType="application/vnd.openxmlformats-officedocument.drawingml.diagramStyle+xml"/>
  <Override PartName="/ppt/diagrams/quickStyle5.xml" ContentType="application/vnd.openxmlformats-officedocument.drawingml.diagramStyle+xml"/>
  <Override PartName="/ppt/diagrams/quickStyle6.xml" ContentType="application/vnd.openxmlformats-officedocument.drawingml.diagramStyle+xml"/>
  <Override PartName="/ppt/diagrams/quickStyle7.xml" ContentType="application/vnd.openxmlformats-officedocument.drawingml.diagramStyle+xml"/>
  <Override PartName="/ppt/diagrams/quickStyle8.xml" ContentType="application/vnd.openxmlformats-officedocument.drawingml.diagramStyle+xml"/>
  <Override PartName="/ppt/diagrams/quickStyle9.xml" ContentType="application/vnd.openxmlformats-officedocument.drawingml.diagramStyl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handoutMasterIdLst>
    <p:handoutMasterId r:id="rId54"/>
  </p:handoutMasterIdLst>
  <p:sldIdLst>
    <p:sldId id="543" r:id="rId3"/>
    <p:sldId id="860" r:id="rId5"/>
    <p:sldId id="861" r:id="rId6"/>
    <p:sldId id="838" r:id="rId7"/>
    <p:sldId id="834" r:id="rId8"/>
    <p:sldId id="800" r:id="rId9"/>
    <p:sldId id="633" r:id="rId10"/>
    <p:sldId id="799" r:id="rId11"/>
    <p:sldId id="803" r:id="rId12"/>
    <p:sldId id="804" r:id="rId13"/>
    <p:sldId id="805" r:id="rId14"/>
    <p:sldId id="806" r:id="rId15"/>
    <p:sldId id="862" r:id="rId16"/>
    <p:sldId id="835" r:id="rId17"/>
    <p:sldId id="865" r:id="rId18"/>
    <p:sldId id="836" r:id="rId19"/>
    <p:sldId id="812" r:id="rId20"/>
    <p:sldId id="822" r:id="rId21"/>
    <p:sldId id="839" r:id="rId22"/>
    <p:sldId id="814" r:id="rId23"/>
    <p:sldId id="840" r:id="rId24"/>
    <p:sldId id="823" r:id="rId25"/>
    <p:sldId id="841" r:id="rId26"/>
    <p:sldId id="824" r:id="rId27"/>
    <p:sldId id="843" r:id="rId28"/>
    <p:sldId id="825" r:id="rId29"/>
    <p:sldId id="844" r:id="rId30"/>
    <p:sldId id="826" r:id="rId31"/>
    <p:sldId id="845" r:id="rId32"/>
    <p:sldId id="827" r:id="rId33"/>
    <p:sldId id="842" r:id="rId34"/>
    <p:sldId id="828" r:id="rId35"/>
    <p:sldId id="846" r:id="rId36"/>
    <p:sldId id="829" r:id="rId37"/>
    <p:sldId id="847" r:id="rId38"/>
    <p:sldId id="830" r:id="rId39"/>
    <p:sldId id="848" r:id="rId40"/>
    <p:sldId id="831" r:id="rId41"/>
    <p:sldId id="849" r:id="rId42"/>
    <p:sldId id="850" r:id="rId43"/>
    <p:sldId id="851" r:id="rId44"/>
    <p:sldId id="852" r:id="rId45"/>
    <p:sldId id="853" r:id="rId46"/>
    <p:sldId id="854" r:id="rId47"/>
    <p:sldId id="856" r:id="rId48"/>
    <p:sldId id="855" r:id="rId49"/>
    <p:sldId id="866" r:id="rId50"/>
    <p:sldId id="867" r:id="rId51"/>
    <p:sldId id="857" r:id="rId52"/>
    <p:sldId id="858" r:id="rId53"/>
  </p:sldIdLst>
  <p:sldSz cx="9144000" cy="5143500" type="screen16x9"/>
  <p:notesSz cx="6735445" cy="9865995"/>
  <p:defaultTextStyle>
    <a:defPPr>
      <a:defRPr lang="zh-CN"/>
    </a:defPPr>
    <a:lvl1pPr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8B8B"/>
    <a:srgbClr val="0066CC"/>
    <a:srgbClr val="FF9933"/>
    <a:srgbClr val="0089E6"/>
    <a:srgbClr val="FF3300"/>
    <a:srgbClr val="3399FF"/>
    <a:srgbClr val="56799C"/>
    <a:srgbClr val="4764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72" autoAdjust="0"/>
    <p:restoredTop sz="84148" autoAdjust="0"/>
  </p:normalViewPr>
  <p:slideViewPr>
    <p:cSldViewPr>
      <p:cViewPr varScale="1">
        <p:scale>
          <a:sx n="153" d="100"/>
          <a:sy n="153" d="100"/>
        </p:scale>
        <p:origin x="-414" y="-84"/>
      </p:cViewPr>
      <p:guideLst>
        <p:guide orient="horz" pos="1379"/>
        <p:guide pos="2936"/>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63" d="100"/>
          <a:sy n="63" d="100"/>
        </p:scale>
        <p:origin x="-2946" y="-102"/>
      </p:cViewPr>
      <p:guideLst>
        <p:guide orient="horz" pos="3107"/>
        <p:guide pos="2113"/>
      </p:guideLst>
    </p:cSldViewPr>
  </p:notesViewPr>
  <p:gridSpacing cx="76198" cy="76198"/>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7" Type="http://schemas.openxmlformats.org/officeDocument/2006/relationships/tableStyles" Target="tableStyles.xml"/><Relationship Id="rId56" Type="http://schemas.openxmlformats.org/officeDocument/2006/relationships/viewProps" Target="viewProps.xml"/><Relationship Id="rId55" Type="http://schemas.openxmlformats.org/officeDocument/2006/relationships/presProps" Target="presProps.xml"/><Relationship Id="rId54" Type="http://schemas.openxmlformats.org/officeDocument/2006/relationships/handoutMaster" Target="handoutMasters/handoutMaster1.xml"/><Relationship Id="rId53" Type="http://schemas.openxmlformats.org/officeDocument/2006/relationships/slide" Target="slides/slide50.xml"/><Relationship Id="rId52" Type="http://schemas.openxmlformats.org/officeDocument/2006/relationships/slide" Target="slides/slide49.xml"/><Relationship Id="rId51" Type="http://schemas.openxmlformats.org/officeDocument/2006/relationships/slide" Target="slides/slide48.xml"/><Relationship Id="rId50" Type="http://schemas.openxmlformats.org/officeDocument/2006/relationships/slide" Target="slides/slide47.xml"/><Relationship Id="rId5" Type="http://schemas.openxmlformats.org/officeDocument/2006/relationships/slide" Target="slides/slide2.xml"/><Relationship Id="rId49" Type="http://schemas.openxmlformats.org/officeDocument/2006/relationships/slide" Target="slides/slide46.xml"/><Relationship Id="rId48" Type="http://schemas.openxmlformats.org/officeDocument/2006/relationships/slide" Target="slides/slide45.xml"/><Relationship Id="rId47" Type="http://schemas.openxmlformats.org/officeDocument/2006/relationships/slide" Target="slides/slide44.xml"/><Relationship Id="rId46" Type="http://schemas.openxmlformats.org/officeDocument/2006/relationships/slide" Target="slides/slide43.xml"/><Relationship Id="rId45" Type="http://schemas.openxmlformats.org/officeDocument/2006/relationships/slide" Target="slides/slide42.xml"/><Relationship Id="rId44" Type="http://schemas.openxmlformats.org/officeDocument/2006/relationships/slide" Target="slides/slide41.xml"/><Relationship Id="rId43" Type="http://schemas.openxmlformats.org/officeDocument/2006/relationships/slide" Target="slides/slide40.xml"/><Relationship Id="rId42" Type="http://schemas.openxmlformats.org/officeDocument/2006/relationships/slide" Target="slides/slide39.xml"/><Relationship Id="rId41" Type="http://schemas.openxmlformats.org/officeDocument/2006/relationships/slide" Target="slides/slide38.xml"/><Relationship Id="rId40" Type="http://schemas.openxmlformats.org/officeDocument/2006/relationships/slide" Target="slides/slide37.xml"/><Relationship Id="rId4" Type="http://schemas.openxmlformats.org/officeDocument/2006/relationships/notesMaster" Target="notesMasters/notesMaster1.xml"/><Relationship Id="rId39" Type="http://schemas.openxmlformats.org/officeDocument/2006/relationships/slide" Target="slides/slide36.xml"/><Relationship Id="rId38" Type="http://schemas.openxmlformats.org/officeDocument/2006/relationships/slide" Target="slides/slide35.xml"/><Relationship Id="rId37" Type="http://schemas.openxmlformats.org/officeDocument/2006/relationships/slide" Target="slides/slide34.xml"/><Relationship Id="rId36" Type="http://schemas.openxmlformats.org/officeDocument/2006/relationships/slide" Target="slides/slide33.xml"/><Relationship Id="rId35" Type="http://schemas.openxmlformats.org/officeDocument/2006/relationships/slide" Target="slides/slide32.xml"/><Relationship Id="rId34" Type="http://schemas.openxmlformats.org/officeDocument/2006/relationships/slide" Target="slides/slide31.xml"/><Relationship Id="rId33" Type="http://schemas.openxmlformats.org/officeDocument/2006/relationships/slide" Target="slides/slide30.xml"/><Relationship Id="rId32" Type="http://schemas.openxmlformats.org/officeDocument/2006/relationships/slide" Target="slides/slide29.xml"/><Relationship Id="rId31" Type="http://schemas.openxmlformats.org/officeDocument/2006/relationships/slide" Target="slides/slide28.xml"/><Relationship Id="rId30" Type="http://schemas.openxmlformats.org/officeDocument/2006/relationships/slide" Target="slides/slide27.xml"/><Relationship Id="rId3" Type="http://schemas.openxmlformats.org/officeDocument/2006/relationships/slide" Target="slides/slide1.xml"/><Relationship Id="rId29" Type="http://schemas.openxmlformats.org/officeDocument/2006/relationships/slide" Target="slides/slide26.xml"/><Relationship Id="rId28" Type="http://schemas.openxmlformats.org/officeDocument/2006/relationships/slide" Target="slides/slide25.xml"/><Relationship Id="rId27" Type="http://schemas.openxmlformats.org/officeDocument/2006/relationships/slide" Target="slides/slide24.xml"/><Relationship Id="rId26" Type="http://schemas.openxmlformats.org/officeDocument/2006/relationships/slide" Target="slides/slide23.xml"/><Relationship Id="rId25" Type="http://schemas.openxmlformats.org/officeDocument/2006/relationships/slide" Target="slides/slide22.xml"/><Relationship Id="rId24" Type="http://schemas.openxmlformats.org/officeDocument/2006/relationships/slide" Target="slides/slide21.xml"/><Relationship Id="rId23" Type="http://schemas.openxmlformats.org/officeDocument/2006/relationships/slide" Target="slides/slide20.xml"/><Relationship Id="rId22" Type="http://schemas.openxmlformats.org/officeDocument/2006/relationships/slide" Target="slides/slide19.xml"/><Relationship Id="rId21" Type="http://schemas.openxmlformats.org/officeDocument/2006/relationships/slide" Target="slides/slide18.xml"/><Relationship Id="rId20" Type="http://schemas.openxmlformats.org/officeDocument/2006/relationships/slide" Target="slides/slide17.xml"/><Relationship Id="rId2" Type="http://schemas.openxmlformats.org/officeDocument/2006/relationships/theme" Target="theme/theme1.xml"/><Relationship Id="rId19" Type="http://schemas.openxmlformats.org/officeDocument/2006/relationships/slide" Target="slides/slide16.xml"/><Relationship Id="rId18" Type="http://schemas.openxmlformats.org/officeDocument/2006/relationships/slide" Target="slides/slide15.xml"/><Relationship Id="rId17" Type="http://schemas.openxmlformats.org/officeDocument/2006/relationships/slide" Target="slides/slide14.xml"/><Relationship Id="rId16" Type="http://schemas.openxmlformats.org/officeDocument/2006/relationships/slide" Target="slides/slide13.xml"/><Relationship Id="rId15" Type="http://schemas.openxmlformats.org/officeDocument/2006/relationships/slide" Target="slides/slide12.xml"/><Relationship Id="rId14" Type="http://schemas.openxmlformats.org/officeDocument/2006/relationships/slide" Target="slides/slide11.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1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2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3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colorsDef>
</file>

<file path=ppt/diagrams/data1.xml><?xml version="1.0" encoding="utf-8"?>
<dgm:dataModel xmlns:dgm="http://schemas.openxmlformats.org/drawingml/2006/diagram" xmlns:a="http://schemas.openxmlformats.org/drawingml/2006/main">
  <dgm:ptLst>
    <dgm:pt modelId="{FADCB77A-95A8-4D04-A344-776A1E6D04CB}" type="doc">
      <dgm:prSet loTypeId="urn:microsoft.com/office/officeart/2005/8/layout/pyramid4" loCatId="relationship" qsTypeId="urn:microsoft.com/office/officeart/2005/8/quickstyle/simple1" qsCatId="simple" csTypeId="urn:microsoft.com/office/officeart/2005/8/colors/accent1_2" csCatId="accent1" phldr="1"/>
      <dgm:spPr/>
      <dgm:t>
        <a:bodyPr/>
        <a:lstStyle/>
        <a:p>
          <a:endParaRPr lang="zh-CN" altLang="en-US"/>
        </a:p>
      </dgm:t>
    </dgm:pt>
    <dgm:pt modelId="{96396014-1257-4ACE-BD86-8212D38A6F74}">
      <dgm:prSet phldrT="[文本]" custT="1"/>
      <dgm:spPr>
        <a:solidFill>
          <a:srgbClr val="C00000"/>
        </a:solidFill>
      </dgm:spPr>
      <dgm:t>
        <a:bodyPr/>
        <a:lstStyle/>
        <a:p>
          <a:pPr>
            <a:lnSpc>
              <a:spcPct val="70000"/>
            </a:lnSpc>
          </a:pPr>
          <a:r>
            <a:rPr lang="zh-CN" altLang="en-US" sz="2400" dirty="0" smtClean="0"/>
            <a:t>安全</a:t>
          </a:r>
          <a:endParaRPr lang="en-US" altLang="zh-CN" sz="2400" dirty="0" smtClean="0"/>
        </a:p>
        <a:p>
          <a:pPr>
            <a:lnSpc>
              <a:spcPct val="70000"/>
            </a:lnSpc>
          </a:pPr>
          <a:r>
            <a:rPr lang="zh-CN" altLang="en-US" sz="2400" dirty="0" smtClean="0"/>
            <a:t>管理</a:t>
          </a:r>
          <a:endParaRPr lang="en-US" altLang="zh-CN" sz="2400" dirty="0" smtClean="0"/>
        </a:p>
        <a:p>
          <a:pPr>
            <a:lnSpc>
              <a:spcPct val="90000"/>
            </a:lnSpc>
          </a:pPr>
          <a:endParaRPr lang="zh-CN" altLang="en-US" sz="200" dirty="0"/>
        </a:p>
      </dgm:t>
    </dgm:pt>
    <dgm:pt modelId="{D5E12DF1-D548-44E1-BC88-4F6F3AF4B98B}" cxnId="{2AA09DFC-42CA-4F6E-8BD8-8FBE910EC35B}" type="parTrans">
      <dgm:prSet/>
      <dgm:spPr/>
      <dgm:t>
        <a:bodyPr/>
        <a:lstStyle/>
        <a:p>
          <a:endParaRPr lang="zh-CN" altLang="en-US"/>
        </a:p>
      </dgm:t>
    </dgm:pt>
    <dgm:pt modelId="{50B9EEAB-D9A7-4DEB-A1FC-57D7A0D18445}" cxnId="{2AA09DFC-42CA-4F6E-8BD8-8FBE910EC35B}" type="sibTrans">
      <dgm:prSet/>
      <dgm:spPr/>
      <dgm:t>
        <a:bodyPr/>
        <a:lstStyle/>
        <a:p>
          <a:endParaRPr lang="zh-CN" altLang="en-US"/>
        </a:p>
      </dgm:t>
    </dgm:pt>
    <dgm:pt modelId="{7C6CEB23-6758-4882-82C3-B035926C47B5}">
      <dgm:prSet phldrT="[文本]" custT="1"/>
      <dgm:spPr>
        <a:solidFill>
          <a:srgbClr val="C00000"/>
        </a:solidFill>
      </dgm:spPr>
      <dgm:t>
        <a:bodyPr/>
        <a:lstStyle/>
        <a:p>
          <a:pPr>
            <a:lnSpc>
              <a:spcPct val="70000"/>
            </a:lnSpc>
          </a:pPr>
          <a:r>
            <a:rPr lang="zh-CN" altLang="en-US" sz="2400" dirty="0" smtClean="0"/>
            <a:t>环境</a:t>
          </a:r>
          <a:endParaRPr lang="en-US" altLang="zh-CN" sz="2400" dirty="0" smtClean="0"/>
        </a:p>
        <a:p>
          <a:pPr>
            <a:lnSpc>
              <a:spcPct val="70000"/>
            </a:lnSpc>
          </a:pPr>
          <a:r>
            <a:rPr lang="zh-CN" altLang="en-US" sz="2400" dirty="0" smtClean="0"/>
            <a:t>管理</a:t>
          </a:r>
          <a:endParaRPr lang="en-US" altLang="zh-CN" sz="2400" dirty="0" smtClean="0"/>
        </a:p>
        <a:p>
          <a:pPr>
            <a:lnSpc>
              <a:spcPct val="70000"/>
            </a:lnSpc>
          </a:pPr>
          <a:endParaRPr lang="zh-CN" altLang="en-US" sz="100" dirty="0"/>
        </a:p>
      </dgm:t>
    </dgm:pt>
    <dgm:pt modelId="{9A6F7A29-5EFF-4DFC-A161-F54D447947F9}" cxnId="{5BCA43A6-E9A8-4027-B8CD-6CC8094E84A6}" type="parTrans">
      <dgm:prSet/>
      <dgm:spPr/>
      <dgm:t>
        <a:bodyPr/>
        <a:lstStyle/>
        <a:p>
          <a:endParaRPr lang="zh-CN" altLang="en-US"/>
        </a:p>
      </dgm:t>
    </dgm:pt>
    <dgm:pt modelId="{02A3217F-C901-4C79-B564-9421DDE43D9E}" cxnId="{5BCA43A6-E9A8-4027-B8CD-6CC8094E84A6}" type="sibTrans">
      <dgm:prSet/>
      <dgm:spPr/>
      <dgm:t>
        <a:bodyPr/>
        <a:lstStyle/>
        <a:p>
          <a:endParaRPr lang="zh-CN" altLang="en-US"/>
        </a:p>
      </dgm:t>
    </dgm:pt>
    <dgm:pt modelId="{11195329-DE8C-4BE6-918E-FBF21A2ACE9F}">
      <dgm:prSet phldrT="[文本]" custT="1"/>
      <dgm:spPr>
        <a:solidFill>
          <a:schemeClr val="bg1"/>
        </a:solidFill>
      </dgm:spPr>
      <dgm:t>
        <a:bodyPr/>
        <a:lstStyle/>
        <a:p>
          <a:pPr>
            <a:lnSpc>
              <a:spcPct val="70000"/>
            </a:lnSpc>
            <a:spcBef>
              <a:spcPts val="2400"/>
            </a:spcBef>
          </a:pPr>
          <a:endParaRPr lang="en-US" altLang="zh-CN" sz="2000" b="1" dirty="0" smtClean="0">
            <a:solidFill>
              <a:schemeClr val="accent1"/>
            </a:solidFill>
          </a:endParaRPr>
        </a:p>
        <a:p>
          <a:pPr>
            <a:lnSpc>
              <a:spcPct val="70000"/>
            </a:lnSpc>
            <a:spcBef>
              <a:spcPts val="2400"/>
            </a:spcBef>
          </a:pPr>
          <a:r>
            <a:rPr lang="zh-CN" altLang="en-US" sz="2400" b="1" dirty="0" smtClean="0">
              <a:solidFill>
                <a:srgbClr val="C00000"/>
              </a:solidFill>
            </a:rPr>
            <a:t>综合</a:t>
          </a:r>
          <a:endParaRPr lang="en-US" altLang="zh-CN" sz="2400" b="1" dirty="0" smtClean="0">
            <a:solidFill>
              <a:srgbClr val="C00000"/>
            </a:solidFill>
          </a:endParaRPr>
        </a:p>
        <a:p>
          <a:pPr>
            <a:lnSpc>
              <a:spcPct val="70000"/>
            </a:lnSpc>
            <a:spcBef>
              <a:spcPts val="2400"/>
            </a:spcBef>
          </a:pPr>
          <a:r>
            <a:rPr lang="zh-CN" altLang="en-US" sz="2400" b="1" dirty="0" smtClean="0">
              <a:solidFill>
                <a:srgbClr val="C00000"/>
              </a:solidFill>
            </a:rPr>
            <a:t>管理</a:t>
          </a:r>
          <a:endParaRPr lang="zh-CN" altLang="en-US" sz="2400" b="1" dirty="0">
            <a:solidFill>
              <a:srgbClr val="C00000"/>
            </a:solidFill>
          </a:endParaRPr>
        </a:p>
      </dgm:t>
    </dgm:pt>
    <dgm:pt modelId="{63DD7E34-283C-4556-A21E-43550E493616}" cxnId="{525300AE-6410-4C10-9516-30E4DF23A3F9}" type="parTrans">
      <dgm:prSet/>
      <dgm:spPr/>
      <dgm:t>
        <a:bodyPr/>
        <a:lstStyle/>
        <a:p>
          <a:endParaRPr lang="zh-CN" altLang="en-US"/>
        </a:p>
      </dgm:t>
    </dgm:pt>
    <dgm:pt modelId="{B3AEF0EE-23BD-451E-A8FC-30435A81BB4F}" cxnId="{525300AE-6410-4C10-9516-30E4DF23A3F9}" type="sibTrans">
      <dgm:prSet/>
      <dgm:spPr/>
      <dgm:t>
        <a:bodyPr/>
        <a:lstStyle/>
        <a:p>
          <a:endParaRPr lang="zh-CN" altLang="en-US"/>
        </a:p>
      </dgm:t>
    </dgm:pt>
    <dgm:pt modelId="{F03A393B-E1DB-407C-96BE-BE697CDB9550}">
      <dgm:prSet phldrT="[文本]" custT="1"/>
      <dgm:spPr>
        <a:solidFill>
          <a:srgbClr val="C00000"/>
        </a:solidFill>
      </dgm:spPr>
      <dgm:t>
        <a:bodyPr/>
        <a:lstStyle/>
        <a:p>
          <a:r>
            <a:rPr lang="zh-CN" altLang="en-US" sz="1900" dirty="0" smtClean="0"/>
            <a:t>文明施工及</a:t>
          </a:r>
          <a:r>
            <a:rPr lang="en-US" altLang="zh-CN" sz="1900" dirty="0" smtClean="0"/>
            <a:t>CI</a:t>
          </a:r>
          <a:r>
            <a:rPr lang="zh-CN" altLang="en-US" sz="1900" dirty="0" smtClean="0"/>
            <a:t>管理</a:t>
          </a:r>
          <a:endParaRPr lang="zh-CN" altLang="en-US" sz="1900" dirty="0"/>
        </a:p>
      </dgm:t>
    </dgm:pt>
    <dgm:pt modelId="{7590BD3C-3DEA-461D-B365-ED0534D80D19}" cxnId="{E3B2463D-D633-4581-8B3A-806419381942}" type="parTrans">
      <dgm:prSet/>
      <dgm:spPr/>
      <dgm:t>
        <a:bodyPr/>
        <a:lstStyle/>
        <a:p>
          <a:endParaRPr lang="zh-CN" altLang="en-US"/>
        </a:p>
      </dgm:t>
    </dgm:pt>
    <dgm:pt modelId="{DC2DFF34-BB62-42D6-94DD-43E3E348C6C6}" cxnId="{E3B2463D-D633-4581-8B3A-806419381942}" type="sibTrans">
      <dgm:prSet/>
      <dgm:spPr/>
      <dgm:t>
        <a:bodyPr/>
        <a:lstStyle/>
        <a:p>
          <a:endParaRPr lang="zh-CN" altLang="en-US"/>
        </a:p>
      </dgm:t>
    </dgm:pt>
    <dgm:pt modelId="{F10EB4C2-907E-4C60-B9DD-66E9E947C57F}" type="pres">
      <dgm:prSet presAssocID="{FADCB77A-95A8-4D04-A344-776A1E6D04CB}" presName="compositeShape" presStyleCnt="0">
        <dgm:presLayoutVars>
          <dgm:chMax val="9"/>
          <dgm:dir/>
          <dgm:resizeHandles val="exact"/>
        </dgm:presLayoutVars>
      </dgm:prSet>
      <dgm:spPr/>
      <dgm:t>
        <a:bodyPr/>
        <a:lstStyle/>
        <a:p>
          <a:endParaRPr lang="zh-CN" altLang="en-US"/>
        </a:p>
      </dgm:t>
    </dgm:pt>
    <dgm:pt modelId="{9E1B63D5-1F75-40C4-AC1C-43B4A82E596F}" type="pres">
      <dgm:prSet presAssocID="{FADCB77A-95A8-4D04-A344-776A1E6D04CB}" presName="triangle1" presStyleLbl="node1" presStyleIdx="0" presStyleCnt="4" custScaleX="126024">
        <dgm:presLayoutVars>
          <dgm:bulletEnabled val="1"/>
        </dgm:presLayoutVars>
      </dgm:prSet>
      <dgm:spPr/>
      <dgm:t>
        <a:bodyPr/>
        <a:lstStyle/>
        <a:p>
          <a:endParaRPr lang="zh-CN" altLang="en-US"/>
        </a:p>
      </dgm:t>
    </dgm:pt>
    <dgm:pt modelId="{BC0836C8-6C0C-4FBB-A1BC-CA6D5D6C2B96}" type="pres">
      <dgm:prSet presAssocID="{FADCB77A-95A8-4D04-A344-776A1E6D04CB}" presName="triangle2" presStyleLbl="node1" presStyleIdx="1" presStyleCnt="4" custScaleX="126024" custLinFactNeighborX="-12329">
        <dgm:presLayoutVars>
          <dgm:bulletEnabled val="1"/>
        </dgm:presLayoutVars>
      </dgm:prSet>
      <dgm:spPr/>
      <dgm:t>
        <a:bodyPr/>
        <a:lstStyle/>
        <a:p>
          <a:endParaRPr lang="zh-CN" altLang="en-US"/>
        </a:p>
      </dgm:t>
    </dgm:pt>
    <dgm:pt modelId="{4FCC123F-1154-44BC-9378-B1265C127B5C}" type="pres">
      <dgm:prSet presAssocID="{FADCB77A-95A8-4D04-A344-776A1E6D04CB}" presName="triangle3" presStyleLbl="node1" presStyleIdx="2" presStyleCnt="4" custScaleX="119176">
        <dgm:presLayoutVars>
          <dgm:bulletEnabled val="1"/>
        </dgm:presLayoutVars>
      </dgm:prSet>
      <dgm:spPr/>
      <dgm:t>
        <a:bodyPr/>
        <a:lstStyle/>
        <a:p>
          <a:endParaRPr lang="zh-CN" altLang="en-US"/>
        </a:p>
      </dgm:t>
    </dgm:pt>
    <dgm:pt modelId="{857496B2-7369-41FB-B094-71C72E2868E3}" type="pres">
      <dgm:prSet presAssocID="{FADCB77A-95A8-4D04-A344-776A1E6D04CB}" presName="triangle4" presStyleLbl="node1" presStyleIdx="3" presStyleCnt="4" custScaleX="126024" custLinFactNeighborX="12329">
        <dgm:presLayoutVars>
          <dgm:bulletEnabled val="1"/>
        </dgm:presLayoutVars>
      </dgm:prSet>
      <dgm:spPr/>
      <dgm:t>
        <a:bodyPr/>
        <a:lstStyle/>
        <a:p>
          <a:endParaRPr lang="zh-CN" altLang="en-US"/>
        </a:p>
      </dgm:t>
    </dgm:pt>
  </dgm:ptLst>
  <dgm:cxnLst>
    <dgm:cxn modelId="{E3B2463D-D633-4581-8B3A-806419381942}" srcId="{FADCB77A-95A8-4D04-A344-776A1E6D04CB}" destId="{F03A393B-E1DB-407C-96BE-BE697CDB9550}" srcOrd="3" destOrd="0" parTransId="{7590BD3C-3DEA-461D-B365-ED0534D80D19}" sibTransId="{DC2DFF34-BB62-42D6-94DD-43E3E348C6C6}"/>
    <dgm:cxn modelId="{02D2EA1D-60CC-4DE8-84F3-6A34050C6571}" type="presOf" srcId="{FADCB77A-95A8-4D04-A344-776A1E6D04CB}" destId="{F10EB4C2-907E-4C60-B9DD-66E9E947C57F}" srcOrd="0" destOrd="0" presId="urn:microsoft.com/office/officeart/2005/8/layout/pyramid4"/>
    <dgm:cxn modelId="{5BCA43A6-E9A8-4027-B8CD-6CC8094E84A6}" srcId="{FADCB77A-95A8-4D04-A344-776A1E6D04CB}" destId="{7C6CEB23-6758-4882-82C3-B035926C47B5}" srcOrd="1" destOrd="0" parTransId="{9A6F7A29-5EFF-4DFC-A161-F54D447947F9}" sibTransId="{02A3217F-C901-4C79-B564-9421DDE43D9E}"/>
    <dgm:cxn modelId="{45B45605-1AA0-4ED9-9891-08D2416B0240}" type="presOf" srcId="{96396014-1257-4ACE-BD86-8212D38A6F74}" destId="{9E1B63D5-1F75-40C4-AC1C-43B4A82E596F}" srcOrd="0" destOrd="0" presId="urn:microsoft.com/office/officeart/2005/8/layout/pyramid4"/>
    <dgm:cxn modelId="{525300AE-6410-4C10-9516-30E4DF23A3F9}" srcId="{FADCB77A-95A8-4D04-A344-776A1E6D04CB}" destId="{11195329-DE8C-4BE6-918E-FBF21A2ACE9F}" srcOrd="2" destOrd="0" parTransId="{63DD7E34-283C-4556-A21E-43550E493616}" sibTransId="{B3AEF0EE-23BD-451E-A8FC-30435A81BB4F}"/>
    <dgm:cxn modelId="{34507A2E-911F-4E95-A142-BD37224E93B8}" type="presOf" srcId="{F03A393B-E1DB-407C-96BE-BE697CDB9550}" destId="{857496B2-7369-41FB-B094-71C72E2868E3}" srcOrd="0" destOrd="0" presId="urn:microsoft.com/office/officeart/2005/8/layout/pyramid4"/>
    <dgm:cxn modelId="{2AA09DFC-42CA-4F6E-8BD8-8FBE910EC35B}" srcId="{FADCB77A-95A8-4D04-A344-776A1E6D04CB}" destId="{96396014-1257-4ACE-BD86-8212D38A6F74}" srcOrd="0" destOrd="0" parTransId="{D5E12DF1-D548-44E1-BC88-4F6F3AF4B98B}" sibTransId="{50B9EEAB-D9A7-4DEB-A1FC-57D7A0D18445}"/>
    <dgm:cxn modelId="{6CD46C06-7E3C-43C0-A191-480CC9C2932D}" type="presOf" srcId="{7C6CEB23-6758-4882-82C3-B035926C47B5}" destId="{BC0836C8-6C0C-4FBB-A1BC-CA6D5D6C2B96}" srcOrd="0" destOrd="0" presId="urn:microsoft.com/office/officeart/2005/8/layout/pyramid4"/>
    <dgm:cxn modelId="{4576CAF5-097B-4CF0-AC82-BAD4A8005065}" type="presOf" srcId="{11195329-DE8C-4BE6-918E-FBF21A2ACE9F}" destId="{4FCC123F-1154-44BC-9378-B1265C127B5C}" srcOrd="0" destOrd="0" presId="urn:microsoft.com/office/officeart/2005/8/layout/pyramid4"/>
    <dgm:cxn modelId="{060338C7-3A02-4ED8-A953-D3238F62609F}" type="presParOf" srcId="{F10EB4C2-907E-4C60-B9DD-66E9E947C57F}" destId="{9E1B63D5-1F75-40C4-AC1C-43B4A82E596F}" srcOrd="0" destOrd="0" presId="urn:microsoft.com/office/officeart/2005/8/layout/pyramid4"/>
    <dgm:cxn modelId="{12031A94-65C6-433A-AD0A-C14BE653F454}" type="presParOf" srcId="{F10EB4C2-907E-4C60-B9DD-66E9E947C57F}" destId="{BC0836C8-6C0C-4FBB-A1BC-CA6D5D6C2B96}" srcOrd="1" destOrd="0" presId="urn:microsoft.com/office/officeart/2005/8/layout/pyramid4"/>
    <dgm:cxn modelId="{5F113D50-BFCC-41DB-832C-8A53AB787BA9}" type="presParOf" srcId="{F10EB4C2-907E-4C60-B9DD-66E9E947C57F}" destId="{4FCC123F-1154-44BC-9378-B1265C127B5C}" srcOrd="2" destOrd="0" presId="urn:microsoft.com/office/officeart/2005/8/layout/pyramid4"/>
    <dgm:cxn modelId="{068E3196-755C-48B1-B3F1-8211FACE2E93}" type="presParOf" srcId="{F10EB4C2-907E-4C60-B9DD-66E9E947C57F}" destId="{857496B2-7369-41FB-B094-71C72E2868E3}" srcOrd="3" destOrd="0" presId="urn:microsoft.com/office/officeart/2005/8/layout/pyramid4"/>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制定安全教育培训制度、计划</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安全教育培训应覆盖所有管理人员和操作工人</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70000"/>
            </a:lnSpc>
          </a:pPr>
          <a:r>
            <a:rPr lang="zh-CN" altLang="en-US" sz="1200" dirty="0" smtClean="0">
              <a:solidFill>
                <a:schemeClr val="tx1"/>
              </a:solidFill>
            </a:rPr>
            <a:t>子公司主要负责人、项目经理、专职安全生产管理人员应参加政府安全培训和内部安全培训；</a:t>
          </a:r>
          <a:endParaRPr lang="en-US" altLang="zh-CN" sz="1200" dirty="0" smtClean="0">
            <a:solidFill>
              <a:schemeClr val="tx1"/>
            </a:solidFill>
          </a:endParaRPr>
        </a:p>
        <a:p>
          <a:pPr algn="l">
            <a:lnSpc>
              <a:spcPct val="70000"/>
            </a:lnSpc>
          </a:pPr>
          <a:r>
            <a:rPr lang="zh-CN" altLang="en-US" sz="1200" dirty="0" smtClean="0">
              <a:solidFill>
                <a:schemeClr val="tx1"/>
              </a:solidFill>
            </a:rPr>
            <a:t>子公司和施工单位其他管理人员每年至少接受一次安全教育培训；</a:t>
          </a:r>
          <a:endParaRPr lang="en-US" altLang="zh-CN" sz="1200" dirty="0" smtClean="0">
            <a:solidFill>
              <a:schemeClr val="tx1"/>
            </a:solidFill>
          </a:endParaRPr>
        </a:p>
        <a:p>
          <a:pPr algn="l">
            <a:lnSpc>
              <a:spcPct val="70000"/>
            </a:lnSpc>
          </a:pPr>
          <a:r>
            <a:rPr lang="zh-CN" altLang="en-US" sz="1200" dirty="0" smtClean="0">
              <a:solidFill>
                <a:schemeClr val="tx1"/>
              </a:solidFill>
            </a:rPr>
            <a:t>项目部应开展班前安全教育活动；</a:t>
          </a:r>
          <a:endParaRPr lang="en-US" altLang="zh-CN" sz="1200" dirty="0" smtClean="0">
            <a:solidFill>
              <a:schemeClr val="tx1"/>
            </a:solidFill>
          </a:endParaRPr>
        </a:p>
        <a:p>
          <a:pPr algn="l">
            <a:lnSpc>
              <a:spcPct val="70000"/>
            </a:lnSpc>
          </a:pPr>
          <a:r>
            <a:rPr lang="zh-CN" altLang="en-US" sz="1200" dirty="0" smtClean="0">
              <a:solidFill>
                <a:schemeClr val="tx1"/>
              </a:solidFill>
            </a:rPr>
            <a:t>特种作业人员需持证上岗，并接受岗前培训。</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建立安全教育培训台账和档案</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24397">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2051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30353">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D3D8E984-0FA8-44BD-9CE2-6BD897C4854B}" type="presOf" srcId="{327FA847-B734-471B-9EF7-7221A453A726}" destId="{59ED8747-9CFE-42AA-AA9D-C5BD6AC3F33F}"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A6EB9D15-3571-4A5F-83D1-327888AF5D60}" type="presOf" srcId="{9B85622D-2058-4680-9D5A-B991083C34E2}" destId="{A3B46B86-8017-436F-9C56-FA8554AC6CD0}" srcOrd="0" destOrd="0" presId="urn:microsoft.com/office/officeart/2005/8/layout/process1"/>
    <dgm:cxn modelId="{733CDE8F-090F-4019-95F4-7AE434BA0D86}" type="presOf" srcId="{D0C3FA4A-AA1B-4C9C-8900-EADBC42BD164}" destId="{5887333F-D383-4785-AC2B-C7D109EF6730}" srcOrd="0" destOrd="0" presId="urn:microsoft.com/office/officeart/2005/8/layout/process1"/>
    <dgm:cxn modelId="{90B330F1-5DCC-4A83-B36D-85261076E984}" type="presOf" srcId="{300C4A38-AD02-4943-9854-72F4AA9A48B5}" destId="{E2E5C1F6-5091-4673-B2DE-360071428686}" srcOrd="0" destOrd="0" presId="urn:microsoft.com/office/officeart/2005/8/layout/process1"/>
    <dgm:cxn modelId="{CD363625-FF6C-4D1D-877E-DC93D7F49E08}" type="presOf" srcId="{2711DB0B-AA65-46C5-94A1-B0D99091847D}" destId="{35C30622-B029-4331-A2E8-6FE11BC2C583}" srcOrd="1" destOrd="0" presId="urn:microsoft.com/office/officeart/2005/8/layout/process1"/>
    <dgm:cxn modelId="{FB6DB3B6-7B5A-4964-AD28-2A4E42A2D9DF}" type="presOf" srcId="{D0C3FA4A-AA1B-4C9C-8900-EADBC42BD164}" destId="{DA88D5B9-CA3A-424E-A20E-76BED9569BFB}" srcOrd="1" destOrd="0" presId="urn:microsoft.com/office/officeart/2005/8/layout/process1"/>
    <dgm:cxn modelId="{2C285C2F-3D33-418C-AFAB-0B4BAB5A0C73}" type="presOf" srcId="{494805AE-17C1-4567-BD53-1812A54B382F}" destId="{FDC701F2-0603-4FD5-9949-D4CEF5799875}"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4DBA4B39-A008-4C43-BD68-9B76AAB87762}" type="presOf" srcId="{373CF139-2E04-4F2F-8002-DF99D76A5324}" destId="{91318459-582F-4780-B060-37A902524C0E}" srcOrd="1" destOrd="0" presId="urn:microsoft.com/office/officeart/2005/8/layout/process1"/>
    <dgm:cxn modelId="{02C03F8C-E93B-4A5A-8D8E-43EB9B2C126A}" type="presOf" srcId="{2711DB0B-AA65-46C5-94A1-B0D99091847D}" destId="{EB2D7E8F-80A9-471C-8D03-ECBF7543DA96}" srcOrd="0" destOrd="0" presId="urn:microsoft.com/office/officeart/2005/8/layout/process1"/>
    <dgm:cxn modelId="{439E220A-BFC4-4461-B958-A885238C601F}" type="presOf" srcId="{ACC60128-3F6D-4810-9451-30F58016E17E}" destId="{5AADCB02-6092-473D-8A66-910F028E847C}" srcOrd="0" destOrd="0" presId="urn:microsoft.com/office/officeart/2005/8/layout/process1"/>
    <dgm:cxn modelId="{F0AC5BD1-6FC5-4A8E-9DE5-424D541F8064}" type="presOf" srcId="{373CF139-2E04-4F2F-8002-DF99D76A5324}" destId="{37FADF84-34E0-4239-80B3-A5D8D3207D77}" srcOrd="0" destOrd="0" presId="urn:microsoft.com/office/officeart/2005/8/layout/process1"/>
    <dgm:cxn modelId="{75DF9203-95D2-4444-BD21-341CDEBE2810}" type="presParOf" srcId="{59ED8747-9CFE-42AA-AA9D-C5BD6AC3F33F}" destId="{A3B46B86-8017-436F-9C56-FA8554AC6CD0}" srcOrd="0" destOrd="0" presId="urn:microsoft.com/office/officeart/2005/8/layout/process1"/>
    <dgm:cxn modelId="{E0F9B152-94C5-435D-B67E-CEF062E5A978}" type="presParOf" srcId="{59ED8747-9CFE-42AA-AA9D-C5BD6AC3F33F}" destId="{5887333F-D383-4785-AC2B-C7D109EF6730}" srcOrd="1" destOrd="0" presId="urn:microsoft.com/office/officeart/2005/8/layout/process1"/>
    <dgm:cxn modelId="{59186856-AF55-4345-9E9F-1F89E5FA17BF}" type="presParOf" srcId="{5887333F-D383-4785-AC2B-C7D109EF6730}" destId="{DA88D5B9-CA3A-424E-A20E-76BED9569BFB}" srcOrd="0" destOrd="0" presId="urn:microsoft.com/office/officeart/2005/8/layout/process1"/>
    <dgm:cxn modelId="{92F0C17A-37B7-49D9-8936-831CB4F0BDCC}" type="presParOf" srcId="{59ED8747-9CFE-42AA-AA9D-C5BD6AC3F33F}" destId="{5AADCB02-6092-473D-8A66-910F028E847C}" srcOrd="2" destOrd="0" presId="urn:microsoft.com/office/officeart/2005/8/layout/process1"/>
    <dgm:cxn modelId="{773F9500-4D1E-4F3F-8D7D-911EC61FE533}" type="presParOf" srcId="{59ED8747-9CFE-42AA-AA9D-C5BD6AC3F33F}" destId="{EB2D7E8F-80A9-471C-8D03-ECBF7543DA96}" srcOrd="3" destOrd="0" presId="urn:microsoft.com/office/officeart/2005/8/layout/process1"/>
    <dgm:cxn modelId="{52F5C7D9-9287-4730-8A02-706E9EE8A18C}" type="presParOf" srcId="{EB2D7E8F-80A9-471C-8D03-ECBF7543DA96}" destId="{35C30622-B029-4331-A2E8-6FE11BC2C583}" srcOrd="0" destOrd="0" presId="urn:microsoft.com/office/officeart/2005/8/layout/process1"/>
    <dgm:cxn modelId="{FC8D89FA-32C6-4CB5-852E-118E31DA82AB}" type="presParOf" srcId="{59ED8747-9CFE-42AA-AA9D-C5BD6AC3F33F}" destId="{E2E5C1F6-5091-4673-B2DE-360071428686}" srcOrd="4" destOrd="0" presId="urn:microsoft.com/office/officeart/2005/8/layout/process1"/>
    <dgm:cxn modelId="{3F13E728-8744-4BFA-B8BE-52A3E282F722}" type="presParOf" srcId="{59ED8747-9CFE-42AA-AA9D-C5BD6AC3F33F}" destId="{37FADF84-34E0-4239-80B3-A5D8D3207D77}" srcOrd="5" destOrd="0" presId="urn:microsoft.com/office/officeart/2005/8/layout/process1"/>
    <dgm:cxn modelId="{2945AD9F-507E-48FE-8CB0-C4C0DF5A7B8B}" type="presParOf" srcId="{37FADF84-34E0-4239-80B3-A5D8D3207D77}" destId="{91318459-582F-4780-B060-37A902524C0E}" srcOrd="0" destOrd="0" presId="urn:microsoft.com/office/officeart/2005/8/layout/process1"/>
    <dgm:cxn modelId="{0AF28D67-650F-4DF7-B35E-F10BCEBBA958}"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建立健全安全生产检查制度，落实领导带班检查规定</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组织开展安全检查、隐患排查，消除安全隐患</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70000"/>
            </a:lnSpc>
          </a:pPr>
          <a:r>
            <a:rPr lang="zh-CN" altLang="en-US" sz="1200" dirty="0" smtClean="0">
              <a:solidFill>
                <a:schemeClr val="tx1"/>
              </a:solidFill>
            </a:rPr>
            <a:t>子公司总经理每月至少检查所有项目一次；</a:t>
          </a:r>
          <a:endParaRPr lang="en-US" altLang="zh-CN" sz="1200" dirty="0" smtClean="0">
            <a:solidFill>
              <a:schemeClr val="tx1"/>
            </a:solidFill>
          </a:endParaRPr>
        </a:p>
        <a:p>
          <a:pPr algn="l">
            <a:lnSpc>
              <a:spcPct val="70000"/>
            </a:lnSpc>
          </a:pPr>
          <a:r>
            <a:rPr lang="zh-CN" altLang="en-US" sz="1200" dirty="0" smtClean="0">
              <a:solidFill>
                <a:schemeClr val="tx1"/>
              </a:solidFill>
            </a:rPr>
            <a:t>子公司每季度至少组织开展一次安全检查；</a:t>
          </a:r>
          <a:endParaRPr lang="en-US" altLang="zh-CN" sz="1200" dirty="0" smtClean="0">
            <a:solidFill>
              <a:schemeClr val="tx1"/>
            </a:solidFill>
          </a:endParaRPr>
        </a:p>
        <a:p>
          <a:pPr algn="l">
            <a:lnSpc>
              <a:spcPct val="70000"/>
            </a:lnSpc>
          </a:pPr>
          <a:r>
            <a:rPr lang="zh-CN" altLang="en-US" sz="1200" dirty="0" smtClean="0">
              <a:solidFill>
                <a:schemeClr val="tx1"/>
              </a:solidFill>
            </a:rPr>
            <a:t>做好安全检查记录，签发安全隐患整改单，按“五定”原则落实整改。</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安全生产监督管理责任部门要统筹安排安全检查，并将检查整改情况汇总向安委会汇报</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40517">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24397">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05679">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59365">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C7FFCC7B-A1D3-4C6B-B409-0A3B2E8957BA}" type="presOf" srcId="{2711DB0B-AA65-46C5-94A1-B0D99091847D}" destId="{EB2D7E8F-80A9-471C-8D03-ECBF7543DA96}" srcOrd="0" destOrd="0" presId="urn:microsoft.com/office/officeart/2005/8/layout/process1"/>
    <dgm:cxn modelId="{783DB689-8B58-45A1-851F-E93DD780E7DB}" type="presOf" srcId="{D0C3FA4A-AA1B-4C9C-8900-EADBC42BD164}" destId="{5887333F-D383-4785-AC2B-C7D109EF6730}" srcOrd="0" destOrd="0" presId="urn:microsoft.com/office/officeart/2005/8/layout/process1"/>
    <dgm:cxn modelId="{85B47CFC-67AF-4B62-B468-1150A8EB57B9}" type="presOf" srcId="{D0C3FA4A-AA1B-4C9C-8900-EADBC42BD164}" destId="{DA88D5B9-CA3A-424E-A20E-76BED9569BFB}" srcOrd="1" destOrd="0" presId="urn:microsoft.com/office/officeart/2005/8/layout/process1"/>
    <dgm:cxn modelId="{486822C0-EA1B-4857-BA29-90E6D330EA11}" type="presOf" srcId="{327FA847-B734-471B-9EF7-7221A453A726}" destId="{59ED8747-9CFE-42AA-AA9D-C5BD6AC3F33F}"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9FFC40B9-E5C1-4AE0-A6CC-643703ADBCAC}" type="presOf" srcId="{373CF139-2E04-4F2F-8002-DF99D76A5324}" destId="{37FADF84-34E0-4239-80B3-A5D8D3207D77}" srcOrd="0" destOrd="0" presId="urn:microsoft.com/office/officeart/2005/8/layout/process1"/>
    <dgm:cxn modelId="{B72BA4D2-DFCC-4649-816A-A8D8D5336373}" type="presOf" srcId="{ACC60128-3F6D-4810-9451-30F58016E17E}" destId="{5AADCB02-6092-473D-8A66-910F028E847C}" srcOrd="0" destOrd="0" presId="urn:microsoft.com/office/officeart/2005/8/layout/process1"/>
    <dgm:cxn modelId="{0A6566BF-5714-4909-95B1-C41F39B4C77C}" type="presOf" srcId="{2711DB0B-AA65-46C5-94A1-B0D99091847D}" destId="{35C30622-B029-4331-A2E8-6FE11BC2C583}" srcOrd="1" destOrd="0" presId="urn:microsoft.com/office/officeart/2005/8/layout/process1"/>
    <dgm:cxn modelId="{E1FBF838-E159-4B76-8E42-2B2411A1A449}" type="presOf" srcId="{9B85622D-2058-4680-9D5A-B991083C34E2}" destId="{A3B46B86-8017-436F-9C56-FA8554AC6CD0}"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0E58F466-BDD5-47D2-8494-22D7685DA216}" type="presOf" srcId="{373CF139-2E04-4F2F-8002-DF99D76A5324}" destId="{91318459-582F-4780-B060-37A902524C0E}" srcOrd="1" destOrd="0" presId="urn:microsoft.com/office/officeart/2005/8/layout/process1"/>
    <dgm:cxn modelId="{286257AD-E579-438B-89C0-530E8EFC1FE4}" type="presOf" srcId="{300C4A38-AD02-4943-9854-72F4AA9A48B5}" destId="{E2E5C1F6-5091-4673-B2DE-360071428686}" srcOrd="0" destOrd="0" presId="urn:microsoft.com/office/officeart/2005/8/layout/process1"/>
    <dgm:cxn modelId="{A53FF407-7EB0-4486-A546-6FB89D5A44B4}" type="presOf" srcId="{494805AE-17C1-4567-BD53-1812A54B382F}" destId="{FDC701F2-0603-4FD5-9949-D4CEF5799875}" srcOrd="0" destOrd="0" presId="urn:microsoft.com/office/officeart/2005/8/layout/process1"/>
    <dgm:cxn modelId="{11B8B370-DBF8-493C-A2BE-1B1698DBBEBB}" type="presParOf" srcId="{59ED8747-9CFE-42AA-AA9D-C5BD6AC3F33F}" destId="{A3B46B86-8017-436F-9C56-FA8554AC6CD0}" srcOrd="0" destOrd="0" presId="urn:microsoft.com/office/officeart/2005/8/layout/process1"/>
    <dgm:cxn modelId="{6173B6B7-FA56-4ED1-9129-7404CA0C29A3}" type="presParOf" srcId="{59ED8747-9CFE-42AA-AA9D-C5BD6AC3F33F}" destId="{5887333F-D383-4785-AC2B-C7D109EF6730}" srcOrd="1" destOrd="0" presId="urn:microsoft.com/office/officeart/2005/8/layout/process1"/>
    <dgm:cxn modelId="{D8C0BDD2-5086-4DB8-937D-C90576F79747}" type="presParOf" srcId="{5887333F-D383-4785-AC2B-C7D109EF6730}" destId="{DA88D5B9-CA3A-424E-A20E-76BED9569BFB}" srcOrd="0" destOrd="0" presId="urn:microsoft.com/office/officeart/2005/8/layout/process1"/>
    <dgm:cxn modelId="{05DF9B2D-DBA3-4988-98DE-75459B9F9C6F}" type="presParOf" srcId="{59ED8747-9CFE-42AA-AA9D-C5BD6AC3F33F}" destId="{5AADCB02-6092-473D-8A66-910F028E847C}" srcOrd="2" destOrd="0" presId="urn:microsoft.com/office/officeart/2005/8/layout/process1"/>
    <dgm:cxn modelId="{30901FFD-4151-408C-A925-B2A2E5AB4E32}" type="presParOf" srcId="{59ED8747-9CFE-42AA-AA9D-C5BD6AC3F33F}" destId="{EB2D7E8F-80A9-471C-8D03-ECBF7543DA96}" srcOrd="3" destOrd="0" presId="urn:microsoft.com/office/officeart/2005/8/layout/process1"/>
    <dgm:cxn modelId="{594EAA21-A154-4EA6-8460-EF5D62A99877}" type="presParOf" srcId="{EB2D7E8F-80A9-471C-8D03-ECBF7543DA96}" destId="{35C30622-B029-4331-A2E8-6FE11BC2C583}" srcOrd="0" destOrd="0" presId="urn:microsoft.com/office/officeart/2005/8/layout/process1"/>
    <dgm:cxn modelId="{00AE43AC-6930-4CFF-A7BD-3FB5E0705F4F}" type="presParOf" srcId="{59ED8747-9CFE-42AA-AA9D-C5BD6AC3F33F}" destId="{E2E5C1F6-5091-4673-B2DE-360071428686}" srcOrd="4" destOrd="0" presId="urn:microsoft.com/office/officeart/2005/8/layout/process1"/>
    <dgm:cxn modelId="{9FD18F96-29DB-4FD1-AD8B-2B7EEB15C678}" type="presParOf" srcId="{59ED8747-9CFE-42AA-AA9D-C5BD6AC3F33F}" destId="{37FADF84-34E0-4239-80B3-A5D8D3207D77}" srcOrd="5" destOrd="0" presId="urn:microsoft.com/office/officeart/2005/8/layout/process1"/>
    <dgm:cxn modelId="{54F263B6-7372-4033-A5D6-3FCB0B219A45}" type="presParOf" srcId="{37FADF84-34E0-4239-80B3-A5D8D3207D77}" destId="{91318459-582F-4780-B060-37A902524C0E}" srcOrd="0" destOrd="0" presId="urn:microsoft.com/office/officeart/2005/8/layout/process1"/>
    <dgm:cxn modelId="{EB67904D-ACB1-4087-8B63-4C3756FBBF43}"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制定安全生产费用提取和使用管理制度</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安全生产费用纳入年度预算管理，每年年初对已开工项目编制安全生产费用投入计划，计划应包含子公司及下属各项目</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90000"/>
            </a:lnSpc>
          </a:pPr>
          <a:r>
            <a:rPr lang="zh-CN" altLang="en-US" sz="1200" dirty="0" smtClean="0">
              <a:solidFill>
                <a:schemeClr val="tx1"/>
              </a:solidFill>
            </a:rPr>
            <a:t>子公司按比例计提，集中管理，统筹使用</a:t>
          </a:r>
          <a:endParaRPr lang="en-US" altLang="zh-CN" sz="1200" dirty="0" smtClean="0">
            <a:solidFill>
              <a:schemeClr val="tx1"/>
            </a:solidFill>
          </a:endParaRPr>
        </a:p>
        <a:p>
          <a:pPr algn="l">
            <a:lnSpc>
              <a:spcPct val="90000"/>
            </a:lnSpc>
          </a:pPr>
          <a:r>
            <a:rPr lang="zh-CN" altLang="en-US" sz="1200" dirty="0" smtClean="0">
              <a:solidFill>
                <a:schemeClr val="tx1"/>
              </a:solidFill>
            </a:rPr>
            <a:t>房屋建筑工程、水利水电工程、电力工程、铁路工程、城市轨道交通工程：建安造价的</a:t>
          </a:r>
          <a:r>
            <a:rPr lang="en-US" altLang="zh-CN" sz="1600" b="1" dirty="0" smtClean="0">
              <a:solidFill>
                <a:schemeClr val="tx1"/>
              </a:solidFill>
            </a:rPr>
            <a:t>2%</a:t>
          </a:r>
          <a:endParaRPr lang="en-US" altLang="zh-CN" sz="1200" b="1" dirty="0" smtClean="0">
            <a:solidFill>
              <a:schemeClr val="tx1"/>
            </a:solidFill>
          </a:endParaRPr>
        </a:p>
        <a:p>
          <a:pPr algn="l">
            <a:lnSpc>
              <a:spcPct val="90000"/>
            </a:lnSpc>
          </a:pPr>
          <a:r>
            <a:rPr lang="zh-CN" altLang="en-US" sz="1200" dirty="0" smtClean="0">
              <a:solidFill>
                <a:schemeClr val="tx1"/>
              </a:solidFill>
            </a:rPr>
            <a:t>市政公用工程、冶炼工程、机电安装工程、化工石油工程、港口与航道工程、公路工程、通信工程：建安造价的</a:t>
          </a:r>
          <a:r>
            <a:rPr lang="en-US" altLang="zh-CN" sz="1600" b="1" dirty="0" smtClean="0">
              <a:solidFill>
                <a:schemeClr val="tx1"/>
              </a:solidFill>
            </a:rPr>
            <a:t>1.5%</a:t>
          </a:r>
          <a:endParaRPr lang="zh-CN" altLang="en-US" sz="1200" b="1"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子公司应监督检查项目部安全投入使用和管理情况</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74898">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custLinFactNeighborX="2612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85981">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18343">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8E1863AA-0A58-4321-9520-B20D984F51F5}" srcId="{327FA847-B734-471B-9EF7-7221A453A726}" destId="{300C4A38-AD02-4943-9854-72F4AA9A48B5}" srcOrd="2" destOrd="0" parTransId="{C86201DF-6C21-4D11-8EDB-F325BF85F82D}" sibTransId="{373CF139-2E04-4F2F-8002-DF99D76A5324}"/>
    <dgm:cxn modelId="{63D6FE18-87C5-4E4F-9232-37595ADC8A2D}" type="presOf" srcId="{494805AE-17C1-4567-BD53-1812A54B382F}" destId="{FDC701F2-0603-4FD5-9949-D4CEF5799875}" srcOrd="0" destOrd="0" presId="urn:microsoft.com/office/officeart/2005/8/layout/process1"/>
    <dgm:cxn modelId="{9DD5D69B-9192-4EE4-9213-96881FD89286}" type="presOf" srcId="{ACC60128-3F6D-4810-9451-30F58016E17E}" destId="{5AADCB02-6092-473D-8A66-910F028E847C}" srcOrd="0" destOrd="0" presId="urn:microsoft.com/office/officeart/2005/8/layout/process1"/>
    <dgm:cxn modelId="{433A635B-F1EA-4BB4-B396-A33499A5A3BE}" type="presOf" srcId="{327FA847-B734-471B-9EF7-7221A453A726}" destId="{59ED8747-9CFE-42AA-AA9D-C5BD6AC3F33F}"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C9FF7CD6-FE56-4003-A5A1-8FC032917586}" type="presOf" srcId="{300C4A38-AD02-4943-9854-72F4AA9A48B5}" destId="{E2E5C1F6-5091-4673-B2DE-360071428686}" srcOrd="0" destOrd="0" presId="urn:microsoft.com/office/officeart/2005/8/layout/process1"/>
    <dgm:cxn modelId="{83A0F540-E38B-41F9-9895-90EEC721F503}" type="presOf" srcId="{373CF139-2E04-4F2F-8002-DF99D76A5324}" destId="{37FADF84-34E0-4239-80B3-A5D8D3207D77}" srcOrd="0" destOrd="0" presId="urn:microsoft.com/office/officeart/2005/8/layout/process1"/>
    <dgm:cxn modelId="{879A2E99-5B11-494D-979A-34ECDF99AA22}" type="presOf" srcId="{373CF139-2E04-4F2F-8002-DF99D76A5324}" destId="{91318459-582F-4780-B060-37A902524C0E}" srcOrd="1" destOrd="0" presId="urn:microsoft.com/office/officeart/2005/8/layout/process1"/>
    <dgm:cxn modelId="{B1D14EF9-D362-4ED3-BD92-C4F2CE41048B}" type="presOf" srcId="{D0C3FA4A-AA1B-4C9C-8900-EADBC42BD164}" destId="{5887333F-D383-4785-AC2B-C7D109EF6730}" srcOrd="0" destOrd="0" presId="urn:microsoft.com/office/officeart/2005/8/layout/process1"/>
    <dgm:cxn modelId="{1EF5DCA0-F0CE-4501-A30F-B91CE7FC19A4}" type="presOf" srcId="{9B85622D-2058-4680-9D5A-B991083C34E2}" destId="{A3B46B86-8017-436F-9C56-FA8554AC6CD0}" srcOrd="0" destOrd="0" presId="urn:microsoft.com/office/officeart/2005/8/layout/process1"/>
    <dgm:cxn modelId="{62B70591-DB0B-4AE4-8A88-2FCEE931BEB0}" type="presOf" srcId="{D0C3FA4A-AA1B-4C9C-8900-EADBC42BD164}" destId="{DA88D5B9-CA3A-424E-A20E-76BED9569BFB}" srcOrd="1" destOrd="0" presId="urn:microsoft.com/office/officeart/2005/8/layout/process1"/>
    <dgm:cxn modelId="{05EB8202-3831-4E36-9347-2E54BB76B010}" type="presOf" srcId="{2711DB0B-AA65-46C5-94A1-B0D99091847D}" destId="{35C30622-B029-4331-A2E8-6FE11BC2C583}" srcOrd="1" destOrd="0" presId="urn:microsoft.com/office/officeart/2005/8/layout/process1"/>
    <dgm:cxn modelId="{BD9DDE79-10D0-4D3E-B347-27D1450430D4}" type="presOf" srcId="{2711DB0B-AA65-46C5-94A1-B0D99091847D}" destId="{EB2D7E8F-80A9-471C-8D03-ECBF7543DA96}" srcOrd="0" destOrd="0" presId="urn:microsoft.com/office/officeart/2005/8/layout/process1"/>
    <dgm:cxn modelId="{716EEB76-FB1E-467F-8F8F-D04B75CF0A0C}" type="presParOf" srcId="{59ED8747-9CFE-42AA-AA9D-C5BD6AC3F33F}" destId="{A3B46B86-8017-436F-9C56-FA8554AC6CD0}" srcOrd="0" destOrd="0" presId="urn:microsoft.com/office/officeart/2005/8/layout/process1"/>
    <dgm:cxn modelId="{40468EBF-F742-4F7D-86BB-A869CB9244B8}" type="presParOf" srcId="{59ED8747-9CFE-42AA-AA9D-C5BD6AC3F33F}" destId="{5887333F-D383-4785-AC2B-C7D109EF6730}" srcOrd="1" destOrd="0" presId="urn:microsoft.com/office/officeart/2005/8/layout/process1"/>
    <dgm:cxn modelId="{4B07DCAB-C750-4503-8D0B-2748BE77E25A}" type="presParOf" srcId="{5887333F-D383-4785-AC2B-C7D109EF6730}" destId="{DA88D5B9-CA3A-424E-A20E-76BED9569BFB}" srcOrd="0" destOrd="0" presId="urn:microsoft.com/office/officeart/2005/8/layout/process1"/>
    <dgm:cxn modelId="{2B687B11-6AF0-47CD-BDF4-C4DDF5DBED13}" type="presParOf" srcId="{59ED8747-9CFE-42AA-AA9D-C5BD6AC3F33F}" destId="{5AADCB02-6092-473D-8A66-910F028E847C}" srcOrd="2" destOrd="0" presId="urn:microsoft.com/office/officeart/2005/8/layout/process1"/>
    <dgm:cxn modelId="{84C94B18-4CFC-4885-A1E8-F410099F2FA7}" type="presParOf" srcId="{59ED8747-9CFE-42AA-AA9D-C5BD6AC3F33F}" destId="{EB2D7E8F-80A9-471C-8D03-ECBF7543DA96}" srcOrd="3" destOrd="0" presId="urn:microsoft.com/office/officeart/2005/8/layout/process1"/>
    <dgm:cxn modelId="{824B8B81-220F-4C89-9638-AA051B347210}" type="presParOf" srcId="{EB2D7E8F-80A9-471C-8D03-ECBF7543DA96}" destId="{35C30622-B029-4331-A2E8-6FE11BC2C583}" srcOrd="0" destOrd="0" presId="urn:microsoft.com/office/officeart/2005/8/layout/process1"/>
    <dgm:cxn modelId="{454F58C9-47BC-484F-88FB-2A6DE5B1DE46}" type="presParOf" srcId="{59ED8747-9CFE-42AA-AA9D-C5BD6AC3F33F}" destId="{E2E5C1F6-5091-4673-B2DE-360071428686}" srcOrd="4" destOrd="0" presId="urn:microsoft.com/office/officeart/2005/8/layout/process1"/>
    <dgm:cxn modelId="{87BE24B2-48CD-49D9-A692-300B9F0ECEE3}" type="presParOf" srcId="{59ED8747-9CFE-42AA-AA9D-C5BD6AC3F33F}" destId="{37FADF84-34E0-4239-80B3-A5D8D3207D77}" srcOrd="5" destOrd="0" presId="urn:microsoft.com/office/officeart/2005/8/layout/process1"/>
    <dgm:cxn modelId="{7732E259-CC51-42F0-A57B-3014AD5FAE10}" type="presParOf" srcId="{37FADF84-34E0-4239-80B3-A5D8D3207D77}" destId="{91318459-582F-4780-B060-37A902524C0E}" srcOrd="0" destOrd="0" presId="urn:microsoft.com/office/officeart/2005/8/layout/process1"/>
    <dgm:cxn modelId="{622686DA-C6F4-4EAF-AA26-4BF569C26476}"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建全安全生产应急管理体系，制定安全生产应急管理制度</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明确应急管理组织机构框架图和管理职责</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100000"/>
            </a:lnSpc>
          </a:pPr>
          <a:r>
            <a:rPr lang="zh-CN" altLang="en-US" sz="1200" dirty="0" smtClean="0">
              <a:solidFill>
                <a:schemeClr val="tx1"/>
              </a:solidFill>
            </a:rPr>
            <a:t>子公司编制安全生产应急综合预案、安全生产应急专项预案；</a:t>
          </a:r>
          <a:endParaRPr lang="en-US" altLang="zh-CN" sz="1200" dirty="0" smtClean="0">
            <a:solidFill>
              <a:schemeClr val="tx1"/>
            </a:solidFill>
          </a:endParaRPr>
        </a:p>
        <a:p>
          <a:pPr algn="l">
            <a:lnSpc>
              <a:spcPct val="100000"/>
            </a:lnSpc>
          </a:pPr>
          <a:r>
            <a:rPr lang="zh-CN" altLang="en-US" sz="1200" dirty="0" smtClean="0">
              <a:solidFill>
                <a:schemeClr val="tx1"/>
              </a:solidFill>
            </a:rPr>
            <a:t>运营公司和项目部还应编制安全生产应急处置方案；</a:t>
          </a:r>
          <a:endParaRPr lang="en-US" altLang="zh-CN" sz="1200" dirty="0" smtClean="0">
            <a:solidFill>
              <a:schemeClr val="tx1"/>
            </a:solidFill>
          </a:endParaRPr>
        </a:p>
        <a:p>
          <a:pPr algn="l">
            <a:lnSpc>
              <a:spcPct val="100000"/>
            </a:lnSpc>
          </a:pPr>
          <a:r>
            <a:rPr lang="zh-CN" altLang="en-US" sz="1200" dirty="0" smtClean="0">
              <a:solidFill>
                <a:schemeClr val="tx1"/>
              </a:solidFill>
            </a:rPr>
            <a:t>加强应急预案培训、演练，建立应急救援队伍，落实应急物资和装备；</a:t>
          </a:r>
          <a:endParaRPr lang="en-US" altLang="zh-CN" sz="1200" dirty="0" smtClean="0">
            <a:solidFill>
              <a:schemeClr val="tx1"/>
            </a:solidFill>
          </a:endParaRPr>
        </a:p>
        <a:p>
          <a:pPr algn="l">
            <a:lnSpc>
              <a:spcPct val="100000"/>
            </a:lnSpc>
          </a:pPr>
          <a:r>
            <a:rPr lang="zh-CN" altLang="en-US" sz="1200" dirty="0" smtClean="0">
              <a:solidFill>
                <a:schemeClr val="tx1"/>
              </a:solidFill>
            </a:rPr>
            <a:t>建立预警机制，预警信息逐级传递到班组。</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及时报送应急信息，并开展应急处置工作，应急处置结束后完善应急预案。</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44951">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2051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59365">
        <dgm:presLayoutVars>
          <dgm:bulletEnabled val="1"/>
        </dgm:presLayoutVars>
      </dgm:prSet>
      <dgm:spPr/>
      <dgm:t>
        <a:bodyPr/>
        <a:lstStyle/>
        <a:p>
          <a:endParaRPr lang="zh-CN" altLang="en-US"/>
        </a:p>
      </dgm:t>
    </dgm:pt>
  </dgm:ptLst>
  <dgm:cxnLst>
    <dgm:cxn modelId="{6B582A81-0E6C-4281-86BD-527050FD0E02}" type="presOf" srcId="{D0C3FA4A-AA1B-4C9C-8900-EADBC42BD164}" destId="{5887333F-D383-4785-AC2B-C7D109EF6730}" srcOrd="0" destOrd="0" presId="urn:microsoft.com/office/officeart/2005/8/layout/process1"/>
    <dgm:cxn modelId="{365D295A-DA51-46EE-BA2B-44272D16B015}" type="presOf" srcId="{D0C3FA4A-AA1B-4C9C-8900-EADBC42BD164}" destId="{DA88D5B9-CA3A-424E-A20E-76BED9569BFB}" srcOrd="1" destOrd="0" presId="urn:microsoft.com/office/officeart/2005/8/layout/process1"/>
    <dgm:cxn modelId="{44670039-6866-45AF-BF55-5EF19C7C5891}" type="presOf" srcId="{2711DB0B-AA65-46C5-94A1-B0D99091847D}" destId="{EB2D7E8F-80A9-471C-8D03-ECBF7543DA96}" srcOrd="0" destOrd="0" presId="urn:microsoft.com/office/officeart/2005/8/layout/process1"/>
    <dgm:cxn modelId="{0626C5A4-75B7-4383-90E5-48306156A973}" type="presOf" srcId="{2711DB0B-AA65-46C5-94A1-B0D99091847D}" destId="{35C30622-B029-4331-A2E8-6FE11BC2C583}" srcOrd="1" destOrd="0" presId="urn:microsoft.com/office/officeart/2005/8/layout/process1"/>
    <dgm:cxn modelId="{2A4F12AB-B51F-48EB-8291-401923A72D01}" type="presOf" srcId="{9B85622D-2058-4680-9D5A-B991083C34E2}" destId="{A3B46B86-8017-436F-9C56-FA8554AC6CD0}" srcOrd="0" destOrd="0" presId="urn:microsoft.com/office/officeart/2005/8/layout/process1"/>
    <dgm:cxn modelId="{DDBB484D-BA75-4DCB-AB39-DA2BEE8C141B}" type="presOf" srcId="{327FA847-B734-471B-9EF7-7221A453A726}" destId="{59ED8747-9CFE-42AA-AA9D-C5BD6AC3F33F}" srcOrd="0" destOrd="0" presId="urn:microsoft.com/office/officeart/2005/8/layout/process1"/>
    <dgm:cxn modelId="{436015C3-427B-44F3-A7AC-2D3586D9BD6C}" srcId="{327FA847-B734-471B-9EF7-7221A453A726}" destId="{9B85622D-2058-4680-9D5A-B991083C34E2}" srcOrd="0" destOrd="0" parTransId="{CBD14303-B10E-443C-824F-FEB62F6204C4}" sibTransId="{D0C3FA4A-AA1B-4C9C-8900-EADBC42BD164}"/>
    <dgm:cxn modelId="{906753C3-C550-46EB-AD8D-3C35FB2CA4B5}" srcId="{327FA847-B734-471B-9EF7-7221A453A726}" destId="{494805AE-17C1-4567-BD53-1812A54B382F}" srcOrd="3" destOrd="0" parTransId="{AA292BEB-FCDD-4DEC-B29D-705B6CE690FB}" sibTransId="{A84A31B7-875F-492B-8B05-53F5F5AF69F9}"/>
    <dgm:cxn modelId="{2282D269-CECB-4FD3-881D-23E0376318A3}" srcId="{327FA847-B734-471B-9EF7-7221A453A726}" destId="{ACC60128-3F6D-4810-9451-30F58016E17E}" srcOrd="1" destOrd="0" parTransId="{E5F65E68-73B0-488E-816F-4512A721C12E}" sibTransId="{2711DB0B-AA65-46C5-94A1-B0D99091847D}"/>
    <dgm:cxn modelId="{8A196CC6-A74E-4661-B7FC-C4CCF74EA9CE}" type="presOf" srcId="{ACC60128-3F6D-4810-9451-30F58016E17E}" destId="{5AADCB02-6092-473D-8A66-910F028E847C}" srcOrd="0" destOrd="0" presId="urn:microsoft.com/office/officeart/2005/8/layout/process1"/>
    <dgm:cxn modelId="{C680BF2B-E0A9-4AE4-AD84-191B92EDD23E}" type="presOf" srcId="{373CF139-2E04-4F2F-8002-DF99D76A5324}" destId="{91318459-582F-4780-B060-37A902524C0E}" srcOrd="1" destOrd="0" presId="urn:microsoft.com/office/officeart/2005/8/layout/process1"/>
    <dgm:cxn modelId="{D23EB826-2D6F-479D-8877-FAB5C9B167A8}" type="presOf" srcId="{373CF139-2E04-4F2F-8002-DF99D76A5324}" destId="{37FADF84-34E0-4239-80B3-A5D8D3207D77}" srcOrd="0" destOrd="0" presId="urn:microsoft.com/office/officeart/2005/8/layout/process1"/>
    <dgm:cxn modelId="{CBC247BF-A023-4DAF-BA48-294EF276F560}" type="presOf" srcId="{300C4A38-AD02-4943-9854-72F4AA9A48B5}" destId="{E2E5C1F6-5091-4673-B2DE-360071428686}"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F9A8E42C-B0D9-4084-9AEB-6A28E9BEF131}" type="presOf" srcId="{494805AE-17C1-4567-BD53-1812A54B382F}" destId="{FDC701F2-0603-4FD5-9949-D4CEF5799875}" srcOrd="0" destOrd="0" presId="urn:microsoft.com/office/officeart/2005/8/layout/process1"/>
    <dgm:cxn modelId="{C67DD07F-BF5C-4EA3-8221-E94FD4DEB876}" type="presParOf" srcId="{59ED8747-9CFE-42AA-AA9D-C5BD6AC3F33F}" destId="{A3B46B86-8017-436F-9C56-FA8554AC6CD0}" srcOrd="0" destOrd="0" presId="urn:microsoft.com/office/officeart/2005/8/layout/process1"/>
    <dgm:cxn modelId="{94720059-FF77-46AB-AEA8-E5C7270F208B}" type="presParOf" srcId="{59ED8747-9CFE-42AA-AA9D-C5BD6AC3F33F}" destId="{5887333F-D383-4785-AC2B-C7D109EF6730}" srcOrd="1" destOrd="0" presId="urn:microsoft.com/office/officeart/2005/8/layout/process1"/>
    <dgm:cxn modelId="{BCBDA1BA-EB98-4208-81C0-6B5FC958A81B}" type="presParOf" srcId="{5887333F-D383-4785-AC2B-C7D109EF6730}" destId="{DA88D5B9-CA3A-424E-A20E-76BED9569BFB}" srcOrd="0" destOrd="0" presId="urn:microsoft.com/office/officeart/2005/8/layout/process1"/>
    <dgm:cxn modelId="{2BAE6AAC-D2FE-4230-B14A-8AEC93E9B731}" type="presParOf" srcId="{59ED8747-9CFE-42AA-AA9D-C5BD6AC3F33F}" destId="{5AADCB02-6092-473D-8A66-910F028E847C}" srcOrd="2" destOrd="0" presId="urn:microsoft.com/office/officeart/2005/8/layout/process1"/>
    <dgm:cxn modelId="{3B47B8DE-FE58-45C6-BD65-BC1610466E07}" type="presParOf" srcId="{59ED8747-9CFE-42AA-AA9D-C5BD6AC3F33F}" destId="{EB2D7E8F-80A9-471C-8D03-ECBF7543DA96}" srcOrd="3" destOrd="0" presId="urn:microsoft.com/office/officeart/2005/8/layout/process1"/>
    <dgm:cxn modelId="{A7C0C332-1DD2-4632-98ED-2103286127ED}" type="presParOf" srcId="{EB2D7E8F-80A9-471C-8D03-ECBF7543DA96}" destId="{35C30622-B029-4331-A2E8-6FE11BC2C583}" srcOrd="0" destOrd="0" presId="urn:microsoft.com/office/officeart/2005/8/layout/process1"/>
    <dgm:cxn modelId="{7A4FCC67-0554-4860-90C0-FC1CBC662E36}" type="presParOf" srcId="{59ED8747-9CFE-42AA-AA9D-C5BD6AC3F33F}" destId="{E2E5C1F6-5091-4673-B2DE-360071428686}" srcOrd="4" destOrd="0" presId="urn:microsoft.com/office/officeart/2005/8/layout/process1"/>
    <dgm:cxn modelId="{B10E94D4-A8C2-44DD-A81C-0BA8DFA14C4F}" type="presParOf" srcId="{59ED8747-9CFE-42AA-AA9D-C5BD6AC3F33F}" destId="{37FADF84-34E0-4239-80B3-A5D8D3207D77}" srcOrd="5" destOrd="0" presId="urn:microsoft.com/office/officeart/2005/8/layout/process1"/>
    <dgm:cxn modelId="{298F3280-020A-44E2-96E9-064459D54A11}" type="presParOf" srcId="{37FADF84-34E0-4239-80B3-A5D8D3207D77}" destId="{91318459-582F-4780-B060-37A902524C0E}" srcOrd="0" destOrd="0" presId="urn:microsoft.com/office/officeart/2005/8/layout/process1"/>
    <dgm:cxn modelId="{006504A1-52A8-468E-A8D7-118B38AEC8B7}"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制定生产安全事故报告和处置流程</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发生生产安全事故后，除按规定向当地政府和行业主管部门报告外，还应及时向公司安全生产监督管理部如实报告</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100000"/>
            </a:lnSpc>
          </a:pPr>
          <a:r>
            <a:rPr lang="zh-CN" altLang="en-US" sz="1200" dirty="0" smtClean="0">
              <a:solidFill>
                <a:schemeClr val="tx1"/>
              </a:solidFill>
            </a:rPr>
            <a:t>一般事故，项目负责人及时上报，逐级上报至公司，时间不超过</a:t>
          </a:r>
          <a:r>
            <a:rPr lang="en-US" altLang="zh-CN" sz="1200" dirty="0" smtClean="0">
              <a:solidFill>
                <a:schemeClr val="tx1"/>
              </a:solidFill>
            </a:rPr>
            <a:t>2</a:t>
          </a:r>
          <a:r>
            <a:rPr lang="zh-CN" altLang="en-US" sz="1200" dirty="0" smtClean="0">
              <a:solidFill>
                <a:schemeClr val="tx1"/>
              </a:solidFill>
            </a:rPr>
            <a:t>小时；</a:t>
          </a:r>
          <a:endParaRPr lang="en-US" altLang="zh-CN" sz="1200" dirty="0" smtClean="0">
            <a:solidFill>
              <a:schemeClr val="tx1"/>
            </a:solidFill>
          </a:endParaRPr>
        </a:p>
        <a:p>
          <a:pPr algn="l">
            <a:lnSpc>
              <a:spcPct val="100000"/>
            </a:lnSpc>
          </a:pPr>
          <a:r>
            <a:rPr lang="zh-CN" altLang="en-US" sz="1200" dirty="0" smtClean="0">
              <a:solidFill>
                <a:schemeClr val="tx1"/>
              </a:solidFill>
            </a:rPr>
            <a:t>较大及以上事故，项目负责人第一时间上报，公司向上级单位上报，时间不超过</a:t>
          </a:r>
          <a:r>
            <a:rPr lang="en-US" altLang="zh-CN" sz="1200" dirty="0" smtClean="0">
              <a:solidFill>
                <a:schemeClr val="tx1"/>
              </a:solidFill>
            </a:rPr>
            <a:t>2</a:t>
          </a:r>
          <a:r>
            <a:rPr lang="zh-CN" altLang="en-US" sz="1200" dirty="0" smtClean="0">
              <a:solidFill>
                <a:schemeClr val="tx1"/>
              </a:solidFill>
            </a:rPr>
            <a:t>小时。</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子公司立即派人赶赴现场指挥协调救援和善后处置，并及时报告现场动态</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49112">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74082">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2051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59365">
        <dgm:presLayoutVars>
          <dgm:bulletEnabled val="1"/>
        </dgm:presLayoutVars>
      </dgm:prSet>
      <dgm:spPr/>
      <dgm:t>
        <a:bodyPr/>
        <a:lstStyle/>
        <a:p>
          <a:endParaRPr lang="zh-CN" altLang="en-US"/>
        </a:p>
      </dgm:t>
    </dgm:pt>
  </dgm:ptLst>
  <dgm:cxnLst>
    <dgm:cxn modelId="{D1CC98D6-FC86-4483-9211-BA7A2630DC1D}" type="presOf" srcId="{2711DB0B-AA65-46C5-94A1-B0D99091847D}" destId="{EB2D7E8F-80A9-471C-8D03-ECBF7543DA96}" srcOrd="0" destOrd="0" presId="urn:microsoft.com/office/officeart/2005/8/layout/process1"/>
    <dgm:cxn modelId="{833EB17A-71E8-49FF-80A0-A3BA68CE0680}" type="presOf" srcId="{D0C3FA4A-AA1B-4C9C-8900-EADBC42BD164}" destId="{5887333F-D383-4785-AC2B-C7D109EF6730}" srcOrd="0" destOrd="0" presId="urn:microsoft.com/office/officeart/2005/8/layout/process1"/>
    <dgm:cxn modelId="{436015C3-427B-44F3-A7AC-2D3586D9BD6C}" srcId="{327FA847-B734-471B-9EF7-7221A453A726}" destId="{9B85622D-2058-4680-9D5A-B991083C34E2}" srcOrd="0" destOrd="0" parTransId="{CBD14303-B10E-443C-824F-FEB62F6204C4}" sibTransId="{D0C3FA4A-AA1B-4C9C-8900-EADBC42BD164}"/>
    <dgm:cxn modelId="{4A5B7984-5889-44C3-A17A-2F45F23B5CD0}" type="presOf" srcId="{327FA847-B734-471B-9EF7-7221A453A726}" destId="{59ED8747-9CFE-42AA-AA9D-C5BD6AC3F33F}"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7647AB6B-BAB5-4AB6-BC97-B8C3955CAC06}" type="presOf" srcId="{9B85622D-2058-4680-9D5A-B991083C34E2}" destId="{A3B46B86-8017-436F-9C56-FA8554AC6CD0}" srcOrd="0" destOrd="0" presId="urn:microsoft.com/office/officeart/2005/8/layout/process1"/>
    <dgm:cxn modelId="{91EAFF3A-E90B-4C56-9087-06545CD1331B}" type="presOf" srcId="{D0C3FA4A-AA1B-4C9C-8900-EADBC42BD164}" destId="{DA88D5B9-CA3A-424E-A20E-76BED9569BFB}" srcOrd="1" destOrd="0" presId="urn:microsoft.com/office/officeart/2005/8/layout/process1"/>
    <dgm:cxn modelId="{66547E94-5038-4B29-89E0-8DEF90F9D48B}" type="presOf" srcId="{300C4A38-AD02-4943-9854-72F4AA9A48B5}" destId="{E2E5C1F6-5091-4673-B2DE-360071428686}"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127957FA-D236-4A35-A534-E93C67E965C6}" type="presOf" srcId="{373CF139-2E04-4F2F-8002-DF99D76A5324}" destId="{91318459-582F-4780-B060-37A902524C0E}" srcOrd="1" destOrd="0" presId="urn:microsoft.com/office/officeart/2005/8/layout/process1"/>
    <dgm:cxn modelId="{1BE5176B-16D5-45B0-9742-D270C7576560}" type="presOf" srcId="{494805AE-17C1-4567-BD53-1812A54B382F}" destId="{FDC701F2-0603-4FD5-9949-D4CEF5799875}" srcOrd="0" destOrd="0" presId="urn:microsoft.com/office/officeart/2005/8/layout/process1"/>
    <dgm:cxn modelId="{580988A3-36D5-4170-8C77-E9C4D51FAB91}" type="presOf" srcId="{373CF139-2E04-4F2F-8002-DF99D76A5324}" destId="{37FADF84-34E0-4239-80B3-A5D8D3207D77}" srcOrd="0" destOrd="0" presId="urn:microsoft.com/office/officeart/2005/8/layout/process1"/>
    <dgm:cxn modelId="{DE2D6E5F-A905-4D13-B610-5556DD43F52F}" type="presOf" srcId="{2711DB0B-AA65-46C5-94A1-B0D99091847D}" destId="{35C30622-B029-4331-A2E8-6FE11BC2C583}" srcOrd="1" destOrd="0" presId="urn:microsoft.com/office/officeart/2005/8/layout/process1"/>
    <dgm:cxn modelId="{523DC9A8-E621-430C-97F7-EEE838390DB0}" type="presOf" srcId="{ACC60128-3F6D-4810-9451-30F58016E17E}" destId="{5AADCB02-6092-473D-8A66-910F028E847C}" srcOrd="0" destOrd="0" presId="urn:microsoft.com/office/officeart/2005/8/layout/process1"/>
    <dgm:cxn modelId="{857F1842-484F-47B6-8118-3124F722DDA2}" type="presParOf" srcId="{59ED8747-9CFE-42AA-AA9D-C5BD6AC3F33F}" destId="{A3B46B86-8017-436F-9C56-FA8554AC6CD0}" srcOrd="0" destOrd="0" presId="urn:microsoft.com/office/officeart/2005/8/layout/process1"/>
    <dgm:cxn modelId="{F4590079-6A6B-40B8-B511-9AC469265024}" type="presParOf" srcId="{59ED8747-9CFE-42AA-AA9D-C5BD6AC3F33F}" destId="{5887333F-D383-4785-AC2B-C7D109EF6730}" srcOrd="1" destOrd="0" presId="urn:microsoft.com/office/officeart/2005/8/layout/process1"/>
    <dgm:cxn modelId="{4BA19527-0D41-4F63-B8BB-65AB1695B334}" type="presParOf" srcId="{5887333F-D383-4785-AC2B-C7D109EF6730}" destId="{DA88D5B9-CA3A-424E-A20E-76BED9569BFB}" srcOrd="0" destOrd="0" presId="urn:microsoft.com/office/officeart/2005/8/layout/process1"/>
    <dgm:cxn modelId="{99D8A6D5-9C95-4190-98A2-36A00FE7B6D9}" type="presParOf" srcId="{59ED8747-9CFE-42AA-AA9D-C5BD6AC3F33F}" destId="{5AADCB02-6092-473D-8A66-910F028E847C}" srcOrd="2" destOrd="0" presId="urn:microsoft.com/office/officeart/2005/8/layout/process1"/>
    <dgm:cxn modelId="{158D102A-E0EC-4F5A-99CA-09FEC80BBEF6}" type="presParOf" srcId="{59ED8747-9CFE-42AA-AA9D-C5BD6AC3F33F}" destId="{EB2D7E8F-80A9-471C-8D03-ECBF7543DA96}" srcOrd="3" destOrd="0" presId="urn:microsoft.com/office/officeart/2005/8/layout/process1"/>
    <dgm:cxn modelId="{2FCA701F-6BD2-4DB7-93C0-A85FEF2028C9}" type="presParOf" srcId="{EB2D7E8F-80A9-471C-8D03-ECBF7543DA96}" destId="{35C30622-B029-4331-A2E8-6FE11BC2C583}" srcOrd="0" destOrd="0" presId="urn:microsoft.com/office/officeart/2005/8/layout/process1"/>
    <dgm:cxn modelId="{B490AF7F-796C-4005-9F5B-C58731B5C41D}" type="presParOf" srcId="{59ED8747-9CFE-42AA-AA9D-C5BD6AC3F33F}" destId="{E2E5C1F6-5091-4673-B2DE-360071428686}" srcOrd="4" destOrd="0" presId="urn:microsoft.com/office/officeart/2005/8/layout/process1"/>
    <dgm:cxn modelId="{02504661-600B-4741-9903-539B307BF4A6}" type="presParOf" srcId="{59ED8747-9CFE-42AA-AA9D-C5BD6AC3F33F}" destId="{37FADF84-34E0-4239-80B3-A5D8D3207D77}" srcOrd="5" destOrd="0" presId="urn:microsoft.com/office/officeart/2005/8/layout/process1"/>
    <dgm:cxn modelId="{1F9CC562-3B40-4676-9848-55006A4D6E4C}" type="presParOf" srcId="{37FADF84-34E0-4239-80B3-A5D8D3207D77}" destId="{91318459-582F-4780-B060-37A902524C0E}" srcOrd="0" destOrd="0" presId="urn:microsoft.com/office/officeart/2005/8/layout/process1"/>
    <dgm:cxn modelId="{B25602EF-72B3-4CCE-A2D5-57A1733E1259}"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建立安全生产责任追究制度</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p>
      </dgm:t>
    </dgm:pt>
    <dgm:pt modelId="{D0C3FA4A-AA1B-4C9C-8900-EADBC42BD164}" cxnId="{436015C3-427B-44F3-A7AC-2D3586D9BD6C}" type="sibTrans">
      <dgm:prSet custT="1"/>
      <dgm:spPr/>
      <dgm:t>
        <a:bodyPr/>
        <a:lstStyle/>
        <a:p>
          <a:endParaRPr lang="zh-CN" altLang="en-US" sz="1400"/>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生产安全责任事故与经营业绩考核挂钩，责任人承担相应的经济处罚和行政处分</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p>
      </dgm:t>
    </dgm:pt>
    <dgm:pt modelId="{2711DB0B-AA65-46C5-94A1-B0D99091847D}" cxnId="{2282D269-CECB-4FD3-881D-23E0376318A3}" type="sibTrans">
      <dgm:prSet custT="1"/>
      <dgm:spPr/>
      <dgm:t>
        <a:bodyPr/>
        <a:lstStyle/>
        <a:p>
          <a:endParaRPr lang="zh-CN" altLang="en-US" sz="1400"/>
        </a:p>
      </dgm:t>
    </dgm:pt>
    <dgm:pt modelId="{300C4A38-AD02-4943-9854-72F4AA9A48B5}">
      <dgm:prSet phldrT="[文本]" custT="1"/>
      <dgm:spPr>
        <a:noFill/>
        <a:ln>
          <a:solidFill>
            <a:srgbClr val="C00000"/>
          </a:solidFill>
        </a:ln>
      </dgm:spPr>
      <dgm:t>
        <a:bodyPr/>
        <a:lstStyle/>
        <a:p>
          <a:pPr algn="l">
            <a:lnSpc>
              <a:spcPct val="100000"/>
            </a:lnSpc>
          </a:pPr>
          <a:r>
            <a:rPr lang="zh-CN" altLang="en-US" sz="1200" dirty="0" smtClean="0">
              <a:solidFill>
                <a:schemeClr val="tx1"/>
              </a:solidFill>
            </a:rPr>
            <a:t>谎报、瞒报、伪造或者故意破坏事故现场的，在评优、任用和晋升等方面一票否决</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p>
      </dgm:t>
    </dgm:pt>
    <dgm:pt modelId="{373CF139-2E04-4F2F-8002-DF99D76A5324}" cxnId="{8E1863AA-0A58-4321-9520-B20D984F51F5}" type="sibTrans">
      <dgm:prSet custT="1"/>
      <dgm:spPr/>
      <dgm:t>
        <a:bodyPr/>
        <a:lstStyle/>
        <a:p>
          <a:endParaRPr lang="zh-CN" altLang="en-US" sz="1400"/>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建立安全生产奖励机制，积极开展安全生产评优活动</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p>
      </dgm:t>
    </dgm:pt>
    <dgm:pt modelId="{A84A31B7-875F-492B-8B05-53F5F5AF69F9}" cxnId="{906753C3-C550-46EB-AD8D-3C35FB2CA4B5}" type="sibTrans">
      <dgm:prSet custT="1"/>
      <dgm:spPr/>
      <dgm:t>
        <a:bodyPr/>
        <a:lstStyle/>
        <a:p>
          <a:endParaRPr lang="zh-CN" altLang="en-US" sz="1400"/>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49112">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74082">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2051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59365">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E59D7290-344C-4126-A762-57236D785245}" type="presOf" srcId="{2711DB0B-AA65-46C5-94A1-B0D99091847D}" destId="{35C30622-B029-4331-A2E8-6FE11BC2C583}" srcOrd="1"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D61884FE-CAA1-4CBE-814E-C8E706200379}" type="presOf" srcId="{373CF139-2E04-4F2F-8002-DF99D76A5324}" destId="{91318459-582F-4780-B060-37A902524C0E}" srcOrd="1" destOrd="0" presId="urn:microsoft.com/office/officeart/2005/8/layout/process1"/>
    <dgm:cxn modelId="{4A314AFC-FC12-4C3D-B093-C6CC16BB1D59}" type="presOf" srcId="{373CF139-2E04-4F2F-8002-DF99D76A5324}" destId="{37FADF84-34E0-4239-80B3-A5D8D3207D77}" srcOrd="0" destOrd="0" presId="urn:microsoft.com/office/officeart/2005/8/layout/process1"/>
    <dgm:cxn modelId="{62F04D4D-7044-4A70-9DC2-A76C792C3C84}" type="presOf" srcId="{494805AE-17C1-4567-BD53-1812A54B382F}" destId="{FDC701F2-0603-4FD5-9949-D4CEF5799875}" srcOrd="0" destOrd="0" presId="urn:microsoft.com/office/officeart/2005/8/layout/process1"/>
    <dgm:cxn modelId="{83A2EEF6-AEDA-4F75-A372-37FE82658C35}" type="presOf" srcId="{D0C3FA4A-AA1B-4C9C-8900-EADBC42BD164}" destId="{DA88D5B9-CA3A-424E-A20E-76BED9569BFB}" srcOrd="1"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F0119D51-248C-40DF-B942-5267225CCCC4}" type="presOf" srcId="{9B85622D-2058-4680-9D5A-B991083C34E2}" destId="{A3B46B86-8017-436F-9C56-FA8554AC6CD0}" srcOrd="0" destOrd="0" presId="urn:microsoft.com/office/officeart/2005/8/layout/process1"/>
    <dgm:cxn modelId="{9226FDAB-083A-4E14-86D4-52B0D89AE0EA}" type="presOf" srcId="{327FA847-B734-471B-9EF7-7221A453A726}" destId="{59ED8747-9CFE-42AA-AA9D-C5BD6AC3F33F}" srcOrd="0" destOrd="0" presId="urn:microsoft.com/office/officeart/2005/8/layout/process1"/>
    <dgm:cxn modelId="{4A32B8EB-709E-4A45-991F-B678FC584191}" type="presOf" srcId="{D0C3FA4A-AA1B-4C9C-8900-EADBC42BD164}" destId="{5887333F-D383-4785-AC2B-C7D109EF6730}" srcOrd="0" destOrd="0" presId="urn:microsoft.com/office/officeart/2005/8/layout/process1"/>
    <dgm:cxn modelId="{41543091-CAEA-4033-86DE-9AB68363BD45}" type="presOf" srcId="{2711DB0B-AA65-46C5-94A1-B0D99091847D}" destId="{EB2D7E8F-80A9-471C-8D03-ECBF7543DA96}" srcOrd="0" destOrd="0" presId="urn:microsoft.com/office/officeart/2005/8/layout/process1"/>
    <dgm:cxn modelId="{92D80C97-227B-4FE6-8E5B-A805A09500CE}" type="presOf" srcId="{300C4A38-AD02-4943-9854-72F4AA9A48B5}" destId="{E2E5C1F6-5091-4673-B2DE-360071428686}" srcOrd="0" destOrd="0" presId="urn:microsoft.com/office/officeart/2005/8/layout/process1"/>
    <dgm:cxn modelId="{C8B38471-704D-457F-95FF-7D14A57FC0A8}" type="presOf" srcId="{ACC60128-3F6D-4810-9451-30F58016E17E}" destId="{5AADCB02-6092-473D-8A66-910F028E847C}" srcOrd="0" destOrd="0" presId="urn:microsoft.com/office/officeart/2005/8/layout/process1"/>
    <dgm:cxn modelId="{44AE26B8-3B55-464D-9241-83976A50830F}" type="presParOf" srcId="{59ED8747-9CFE-42AA-AA9D-C5BD6AC3F33F}" destId="{A3B46B86-8017-436F-9C56-FA8554AC6CD0}" srcOrd="0" destOrd="0" presId="urn:microsoft.com/office/officeart/2005/8/layout/process1"/>
    <dgm:cxn modelId="{CA95C27A-88AD-4CFC-8699-B59BBF9A6522}" type="presParOf" srcId="{59ED8747-9CFE-42AA-AA9D-C5BD6AC3F33F}" destId="{5887333F-D383-4785-AC2B-C7D109EF6730}" srcOrd="1" destOrd="0" presId="urn:microsoft.com/office/officeart/2005/8/layout/process1"/>
    <dgm:cxn modelId="{1C50D09A-9440-4BBA-B77B-CA12B45A312B}" type="presParOf" srcId="{5887333F-D383-4785-AC2B-C7D109EF6730}" destId="{DA88D5B9-CA3A-424E-A20E-76BED9569BFB}" srcOrd="0" destOrd="0" presId="urn:microsoft.com/office/officeart/2005/8/layout/process1"/>
    <dgm:cxn modelId="{A5B51FCF-D635-49B5-8D28-06F7E0280DA4}" type="presParOf" srcId="{59ED8747-9CFE-42AA-AA9D-C5BD6AC3F33F}" destId="{5AADCB02-6092-473D-8A66-910F028E847C}" srcOrd="2" destOrd="0" presId="urn:microsoft.com/office/officeart/2005/8/layout/process1"/>
    <dgm:cxn modelId="{CF38B558-AC97-4365-9E8D-E82E4EC326AF}" type="presParOf" srcId="{59ED8747-9CFE-42AA-AA9D-C5BD6AC3F33F}" destId="{EB2D7E8F-80A9-471C-8D03-ECBF7543DA96}" srcOrd="3" destOrd="0" presId="urn:microsoft.com/office/officeart/2005/8/layout/process1"/>
    <dgm:cxn modelId="{97172601-CFAD-48AF-A18B-2A7FA94C734E}" type="presParOf" srcId="{EB2D7E8F-80A9-471C-8D03-ECBF7543DA96}" destId="{35C30622-B029-4331-A2E8-6FE11BC2C583}" srcOrd="0" destOrd="0" presId="urn:microsoft.com/office/officeart/2005/8/layout/process1"/>
    <dgm:cxn modelId="{EE596129-B0C8-47C5-973C-1857480FD704}" type="presParOf" srcId="{59ED8747-9CFE-42AA-AA9D-C5BD6AC3F33F}" destId="{E2E5C1F6-5091-4673-B2DE-360071428686}" srcOrd="4" destOrd="0" presId="urn:microsoft.com/office/officeart/2005/8/layout/process1"/>
    <dgm:cxn modelId="{26844383-78BA-4A3F-8077-D54139989688}" type="presParOf" srcId="{59ED8747-9CFE-42AA-AA9D-C5BD6AC3F33F}" destId="{37FADF84-34E0-4239-80B3-A5D8D3207D77}" srcOrd="5" destOrd="0" presId="urn:microsoft.com/office/officeart/2005/8/layout/process1"/>
    <dgm:cxn modelId="{BD41320D-247D-40EB-928B-9F9F26BE6647}" type="presParOf" srcId="{37FADF84-34E0-4239-80B3-A5D8D3207D77}" destId="{91318459-582F-4780-B060-37A902524C0E}" srcOrd="0" destOrd="0" presId="urn:microsoft.com/office/officeart/2005/8/layout/process1"/>
    <dgm:cxn modelId="{B8E27B3B-9643-47D3-97A4-4A2A0FA84BC8}"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6.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推行安全生产标准化达标评价工作</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p>
      </dgm:t>
    </dgm:pt>
    <dgm:pt modelId="{D0C3FA4A-AA1B-4C9C-8900-EADBC42BD164}" cxnId="{436015C3-427B-44F3-A7AC-2D3586D9BD6C}" type="sibTrans">
      <dgm:prSet custT="1"/>
      <dgm:spPr/>
      <dgm:t>
        <a:bodyPr/>
        <a:lstStyle/>
        <a:p>
          <a:endParaRPr lang="zh-CN" altLang="en-US" sz="1400"/>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定期分级开展评级</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p>
      </dgm:t>
    </dgm:pt>
    <dgm:pt modelId="{2711DB0B-AA65-46C5-94A1-B0D99091847D}" cxnId="{2282D269-CECB-4FD3-881D-23E0376318A3}" type="sibTrans">
      <dgm:prSet custT="1"/>
      <dgm:spPr/>
      <dgm:t>
        <a:bodyPr/>
        <a:lstStyle/>
        <a:p>
          <a:endParaRPr lang="zh-CN" altLang="en-US" sz="1400"/>
        </a:p>
      </dgm:t>
    </dgm:pt>
    <dgm:pt modelId="{300C4A38-AD02-4943-9854-72F4AA9A48B5}">
      <dgm:prSet phldrT="[文本]" custT="1"/>
      <dgm:spPr>
        <a:noFill/>
        <a:ln>
          <a:solidFill>
            <a:srgbClr val="C00000"/>
          </a:solidFill>
        </a:ln>
      </dgm:spPr>
      <dgm:t>
        <a:bodyPr/>
        <a:lstStyle/>
        <a:p>
          <a:pPr algn="l">
            <a:lnSpc>
              <a:spcPct val="100000"/>
            </a:lnSpc>
          </a:pPr>
          <a:r>
            <a:rPr lang="zh-CN" altLang="en-US" sz="1200" dirty="0" smtClean="0">
              <a:solidFill>
                <a:schemeClr val="tx1"/>
              </a:solidFill>
            </a:rPr>
            <a:t>建立安全生产标准化工作长效机制，表彰、推广安全生产标准化先进典型</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p>
      </dgm:t>
    </dgm:pt>
    <dgm:pt modelId="{373CF139-2E04-4F2F-8002-DF99D76A5324}" cxnId="{8E1863AA-0A58-4321-9520-B20D984F51F5}" type="sibTrans">
      <dgm:prSet custT="1"/>
      <dgm:spPr/>
      <dgm:t>
        <a:bodyPr/>
        <a:lstStyle/>
        <a:p>
          <a:endParaRPr lang="zh-CN" altLang="en-US" sz="1400"/>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3" custScaleX="148305">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2"/>
      <dgm:spPr/>
      <dgm:t>
        <a:bodyPr/>
        <a:lstStyle/>
        <a:p>
          <a:endParaRPr lang="zh-CN" altLang="en-US"/>
        </a:p>
      </dgm:t>
    </dgm:pt>
    <dgm:pt modelId="{DA88D5B9-CA3A-424E-A20E-76BED9569BFB}" type="pres">
      <dgm:prSet presAssocID="{D0C3FA4A-AA1B-4C9C-8900-EADBC42BD164}" presName="connectorText" presStyleLbl="sibTrans2D1" presStyleIdx="0" presStyleCnt="2"/>
      <dgm:spPr/>
      <dgm:t>
        <a:bodyPr/>
        <a:lstStyle/>
        <a:p>
          <a:endParaRPr lang="zh-CN" altLang="en-US"/>
        </a:p>
      </dgm:t>
    </dgm:pt>
    <dgm:pt modelId="{5AADCB02-6092-473D-8A66-910F028E847C}" type="pres">
      <dgm:prSet presAssocID="{ACC60128-3F6D-4810-9451-30F58016E17E}" presName="node" presStyleLbl="node1" presStyleIdx="1" presStyleCnt="3" custScaleX="92599">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2"/>
      <dgm:spPr/>
      <dgm:t>
        <a:bodyPr/>
        <a:lstStyle/>
        <a:p>
          <a:endParaRPr lang="zh-CN" altLang="en-US"/>
        </a:p>
      </dgm:t>
    </dgm:pt>
    <dgm:pt modelId="{35C30622-B029-4331-A2E8-6FE11BC2C583}" type="pres">
      <dgm:prSet presAssocID="{2711DB0B-AA65-46C5-94A1-B0D99091847D}" presName="connectorText" presStyleLbl="sibTrans2D1" presStyleIdx="1" presStyleCnt="2"/>
      <dgm:spPr/>
      <dgm:t>
        <a:bodyPr/>
        <a:lstStyle/>
        <a:p>
          <a:endParaRPr lang="zh-CN" altLang="en-US"/>
        </a:p>
      </dgm:t>
    </dgm:pt>
    <dgm:pt modelId="{E2E5C1F6-5091-4673-B2DE-360071428686}" type="pres">
      <dgm:prSet presAssocID="{300C4A38-AD02-4943-9854-72F4AA9A48B5}" presName="node" presStyleLbl="node1" presStyleIdx="2" presStyleCnt="3" custScaleX="156346">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EA864C43-0633-4C1D-A2DE-E5F0DF44AADB}" type="presOf" srcId="{2711DB0B-AA65-46C5-94A1-B0D99091847D}" destId="{35C30622-B029-4331-A2E8-6FE11BC2C583}" srcOrd="1" destOrd="0" presId="urn:microsoft.com/office/officeart/2005/8/layout/process1"/>
    <dgm:cxn modelId="{0D9AFB6F-3B2B-454C-BE77-BD49D52855C8}" type="presOf" srcId="{327FA847-B734-471B-9EF7-7221A453A726}" destId="{59ED8747-9CFE-42AA-AA9D-C5BD6AC3F33F}" srcOrd="0" destOrd="0" presId="urn:microsoft.com/office/officeart/2005/8/layout/process1"/>
    <dgm:cxn modelId="{1D3FDE9B-89CC-49E3-80F6-855E7C056A18}" type="presOf" srcId="{300C4A38-AD02-4943-9854-72F4AA9A48B5}" destId="{E2E5C1F6-5091-4673-B2DE-360071428686}"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2FF1637E-C11D-4EEB-BA54-3759165E3259}" type="presOf" srcId="{D0C3FA4A-AA1B-4C9C-8900-EADBC42BD164}" destId="{DA88D5B9-CA3A-424E-A20E-76BED9569BFB}" srcOrd="1" destOrd="0" presId="urn:microsoft.com/office/officeart/2005/8/layout/process1"/>
    <dgm:cxn modelId="{92EE4D1A-2D24-42EC-B80D-EDA3B65B5531}" type="presOf" srcId="{D0C3FA4A-AA1B-4C9C-8900-EADBC42BD164}" destId="{5887333F-D383-4785-AC2B-C7D109EF6730}" srcOrd="0" destOrd="0" presId="urn:microsoft.com/office/officeart/2005/8/layout/process1"/>
    <dgm:cxn modelId="{8C794412-716E-455A-BF1A-D7101AA37404}" type="presOf" srcId="{2711DB0B-AA65-46C5-94A1-B0D99091847D}" destId="{EB2D7E8F-80A9-471C-8D03-ECBF7543DA96}" srcOrd="0" destOrd="0" presId="urn:microsoft.com/office/officeart/2005/8/layout/process1"/>
    <dgm:cxn modelId="{0A0DA316-C906-42CE-B068-0F110D715B2F}" type="presOf" srcId="{9B85622D-2058-4680-9D5A-B991083C34E2}" destId="{A3B46B86-8017-436F-9C56-FA8554AC6CD0}"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A91C989F-96CD-42D4-854C-AF6C7C66ADCC}" type="presOf" srcId="{ACC60128-3F6D-4810-9451-30F58016E17E}" destId="{5AADCB02-6092-473D-8A66-910F028E847C}" srcOrd="0" destOrd="0" presId="urn:microsoft.com/office/officeart/2005/8/layout/process1"/>
    <dgm:cxn modelId="{0963B878-7648-42D5-B86A-EEA48B798693}" type="presParOf" srcId="{59ED8747-9CFE-42AA-AA9D-C5BD6AC3F33F}" destId="{A3B46B86-8017-436F-9C56-FA8554AC6CD0}" srcOrd="0" destOrd="0" presId="urn:microsoft.com/office/officeart/2005/8/layout/process1"/>
    <dgm:cxn modelId="{099AD635-D8B2-468E-A94F-805D8576C7BC}" type="presParOf" srcId="{59ED8747-9CFE-42AA-AA9D-C5BD6AC3F33F}" destId="{5887333F-D383-4785-AC2B-C7D109EF6730}" srcOrd="1" destOrd="0" presId="urn:microsoft.com/office/officeart/2005/8/layout/process1"/>
    <dgm:cxn modelId="{7F5641EF-B8A9-4249-B6FF-882963E39F24}" type="presParOf" srcId="{5887333F-D383-4785-AC2B-C7D109EF6730}" destId="{DA88D5B9-CA3A-424E-A20E-76BED9569BFB}" srcOrd="0" destOrd="0" presId="urn:microsoft.com/office/officeart/2005/8/layout/process1"/>
    <dgm:cxn modelId="{E8174DC5-4312-4ED4-BA25-8C37275B81F2}" type="presParOf" srcId="{59ED8747-9CFE-42AA-AA9D-C5BD6AC3F33F}" destId="{5AADCB02-6092-473D-8A66-910F028E847C}" srcOrd="2" destOrd="0" presId="urn:microsoft.com/office/officeart/2005/8/layout/process1"/>
    <dgm:cxn modelId="{98FDFFA4-347E-49E2-B26F-2D143B0AE416}" type="presParOf" srcId="{59ED8747-9CFE-42AA-AA9D-C5BD6AC3F33F}" destId="{EB2D7E8F-80A9-471C-8D03-ECBF7543DA96}" srcOrd="3" destOrd="0" presId="urn:microsoft.com/office/officeart/2005/8/layout/process1"/>
    <dgm:cxn modelId="{E7349C8B-3501-4B96-9C1C-E6D545BD6E5D}" type="presParOf" srcId="{EB2D7E8F-80A9-471C-8D03-ECBF7543DA96}" destId="{35C30622-B029-4331-A2E8-6FE11BC2C583}" srcOrd="0" destOrd="0" presId="urn:microsoft.com/office/officeart/2005/8/layout/process1"/>
    <dgm:cxn modelId="{148D7FBE-7D6A-454F-AE62-E970ACE3115F}" type="presParOf" srcId="{59ED8747-9CFE-42AA-AA9D-C5BD6AC3F33F}" destId="{E2E5C1F6-5091-4673-B2DE-360071428686}" srcOrd="4"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7.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pPr algn="ctr"/>
          <a:r>
            <a:rPr lang="zh-CN" altLang="en-US" sz="1400" dirty="0" smtClean="0">
              <a:solidFill>
                <a:schemeClr val="tx1"/>
              </a:solidFill>
            </a:rPr>
            <a:t>环境因素识别和确认</a:t>
          </a:r>
          <a:endParaRPr lang="en-US" altLang="zh-CN" sz="1400" dirty="0" smtClean="0">
            <a:solidFill>
              <a:schemeClr val="tx1"/>
            </a:solidFill>
          </a:endParaRPr>
        </a:p>
        <a:p>
          <a:pPr algn="l"/>
          <a:r>
            <a:rPr lang="zh-CN" altLang="en-US" sz="1100" dirty="0" smtClean="0">
              <a:solidFill>
                <a:schemeClr val="tx1"/>
              </a:solidFill>
            </a:rPr>
            <a:t>例如：大气、水、固体废物、噪声及振动、有毒有害物资、电磁及光热辐射、资源及能源消耗、生态破坏等</a:t>
          </a:r>
          <a:endParaRPr lang="zh-CN" altLang="en-US" sz="1100" dirty="0">
            <a:solidFill>
              <a:schemeClr val="tx1"/>
            </a:solidFill>
          </a:endParaRPr>
        </a:p>
      </dgm:t>
    </dgm:pt>
    <dgm:pt modelId="{CBD14303-B10E-443C-824F-FEB62F6204C4}" cxnId="{436015C3-427B-44F3-A7AC-2D3586D9BD6C}" type="parTrans">
      <dgm:prSet/>
      <dgm:spPr/>
      <dgm:t>
        <a:bodyPr/>
        <a:lstStyle/>
        <a:p>
          <a:endParaRPr lang="zh-CN" altLang="en-US" sz="1400"/>
        </a:p>
      </dgm:t>
    </dgm:pt>
    <dgm:pt modelId="{D0C3FA4A-AA1B-4C9C-8900-EADBC42BD164}" cxnId="{436015C3-427B-44F3-A7AC-2D3586D9BD6C}" type="sibTrans">
      <dgm:prSet custT="1"/>
      <dgm:spPr/>
      <dgm:t>
        <a:bodyPr/>
        <a:lstStyle/>
        <a:p>
          <a:endParaRPr lang="zh-CN" altLang="en-US" sz="1400"/>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环境因素评价</a:t>
          </a:r>
          <a:endParaRPr lang="en-US" altLang="zh-CN" sz="1200" dirty="0" smtClean="0">
            <a:solidFill>
              <a:schemeClr val="tx1"/>
            </a:solidFill>
          </a:endParaRPr>
        </a:p>
        <a:p>
          <a:r>
            <a:rPr lang="zh-CN" altLang="en-US" sz="1200" dirty="0" smtClean="0">
              <a:solidFill>
                <a:schemeClr val="tx1"/>
              </a:solidFill>
            </a:rPr>
            <a:t>环境影响评价法（</a:t>
          </a:r>
          <a:r>
            <a:rPr lang="en-US" altLang="zh-CN" sz="1200" dirty="0" smtClean="0">
              <a:solidFill>
                <a:schemeClr val="tx1"/>
              </a:solidFill>
            </a:rPr>
            <a:t>A+B+C+D+E</a:t>
          </a:r>
          <a:r>
            <a:rPr lang="zh-CN" altLang="en-US" sz="1200" dirty="0" smtClean="0">
              <a:solidFill>
                <a:schemeClr val="tx1"/>
              </a:solidFill>
            </a:rPr>
            <a:t>）</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p>
      </dgm:t>
    </dgm:pt>
    <dgm:pt modelId="{2711DB0B-AA65-46C5-94A1-B0D99091847D}" cxnId="{2282D269-CECB-4FD3-881D-23E0376318A3}" type="sibTrans">
      <dgm:prSet custT="1"/>
      <dgm:spPr/>
      <dgm:t>
        <a:bodyPr/>
        <a:lstStyle/>
        <a:p>
          <a:endParaRPr lang="zh-CN" altLang="en-US" sz="1400"/>
        </a:p>
      </dgm:t>
    </dgm:pt>
    <dgm:pt modelId="{300C4A38-AD02-4943-9854-72F4AA9A48B5}">
      <dgm:prSet phldrT="[文本]" custT="1"/>
      <dgm:spPr>
        <a:noFill/>
        <a:ln>
          <a:solidFill>
            <a:srgbClr val="C00000"/>
          </a:solidFill>
        </a:ln>
      </dgm:spPr>
      <dgm:t>
        <a:bodyPr/>
        <a:lstStyle/>
        <a:p>
          <a:pPr algn="l">
            <a:lnSpc>
              <a:spcPct val="100000"/>
            </a:lnSpc>
          </a:pPr>
          <a:r>
            <a:rPr lang="zh-CN" altLang="en-US" sz="1200" dirty="0" smtClean="0">
              <a:solidFill>
                <a:schemeClr val="tx1"/>
              </a:solidFill>
            </a:rPr>
            <a:t>编制重要环境因素清单并及时更新</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p>
      </dgm:t>
    </dgm:pt>
    <dgm:pt modelId="{373CF139-2E04-4F2F-8002-DF99D76A5324}" cxnId="{8E1863AA-0A58-4321-9520-B20D984F51F5}" type="sibTrans">
      <dgm:prSet custT="1"/>
      <dgm:spPr/>
      <dgm:t>
        <a:bodyPr/>
        <a:lstStyle/>
        <a:p>
          <a:endParaRPr lang="zh-CN" altLang="en-US" sz="1400"/>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制定环境监控计划，制定应急准备和应变措施</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p>
      </dgm:t>
    </dgm:pt>
    <dgm:pt modelId="{A84A31B7-875F-492B-8B05-53F5F5AF69F9}" cxnId="{906753C3-C550-46EB-AD8D-3C35FB2CA4B5}" type="sibTrans">
      <dgm:prSet custT="1"/>
      <dgm:spPr/>
      <dgm:t>
        <a:bodyPr/>
        <a:lstStyle/>
        <a:p>
          <a:endParaRPr lang="zh-CN" altLang="en-US" sz="1400"/>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91465" custLinFactNeighborX="3682" custLinFactNeighborY="2005">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22050" custLinFactNeighborX="3682" custLinFactNeighborY="2005">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119309" custLinFactNeighborX="3682" custLinFactNeighborY="2005">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59365">
        <dgm:presLayoutVars>
          <dgm:bulletEnabled val="1"/>
        </dgm:presLayoutVars>
      </dgm:prSet>
      <dgm:spPr/>
      <dgm:t>
        <a:bodyPr/>
        <a:lstStyle/>
        <a:p>
          <a:endParaRPr lang="zh-CN" altLang="en-US"/>
        </a:p>
      </dgm:t>
    </dgm:pt>
  </dgm:ptLst>
  <dgm:cxnLst>
    <dgm:cxn modelId="{339DB2D3-D407-457D-B675-126E8C7F673E}" type="presOf" srcId="{373CF139-2E04-4F2F-8002-DF99D76A5324}" destId="{37FADF84-34E0-4239-80B3-A5D8D3207D77}" srcOrd="0" destOrd="0" presId="urn:microsoft.com/office/officeart/2005/8/layout/process1"/>
    <dgm:cxn modelId="{8700D04C-33D2-425E-B074-C31AE99D233F}" type="presOf" srcId="{9B85622D-2058-4680-9D5A-B991083C34E2}" destId="{A3B46B86-8017-436F-9C56-FA8554AC6CD0}" srcOrd="0" destOrd="0" presId="urn:microsoft.com/office/officeart/2005/8/layout/process1"/>
    <dgm:cxn modelId="{436015C3-427B-44F3-A7AC-2D3586D9BD6C}" srcId="{327FA847-B734-471B-9EF7-7221A453A726}" destId="{9B85622D-2058-4680-9D5A-B991083C34E2}" srcOrd="0" destOrd="0" parTransId="{CBD14303-B10E-443C-824F-FEB62F6204C4}" sibTransId="{D0C3FA4A-AA1B-4C9C-8900-EADBC42BD164}"/>
    <dgm:cxn modelId="{906753C3-C550-46EB-AD8D-3C35FB2CA4B5}" srcId="{327FA847-B734-471B-9EF7-7221A453A726}" destId="{494805AE-17C1-4567-BD53-1812A54B382F}" srcOrd="3" destOrd="0" parTransId="{AA292BEB-FCDD-4DEC-B29D-705B6CE690FB}" sibTransId="{A84A31B7-875F-492B-8B05-53F5F5AF69F9}"/>
    <dgm:cxn modelId="{2282D269-CECB-4FD3-881D-23E0376318A3}" srcId="{327FA847-B734-471B-9EF7-7221A453A726}" destId="{ACC60128-3F6D-4810-9451-30F58016E17E}" srcOrd="1" destOrd="0" parTransId="{E5F65E68-73B0-488E-816F-4512A721C12E}" sibTransId="{2711DB0B-AA65-46C5-94A1-B0D99091847D}"/>
    <dgm:cxn modelId="{27A317BD-8604-452C-AFD8-4C0C75925179}" type="presOf" srcId="{D0C3FA4A-AA1B-4C9C-8900-EADBC42BD164}" destId="{5887333F-D383-4785-AC2B-C7D109EF6730}" srcOrd="0" destOrd="0" presId="urn:microsoft.com/office/officeart/2005/8/layout/process1"/>
    <dgm:cxn modelId="{5134484E-B377-4D35-A641-84D08DD5CA48}" type="presOf" srcId="{2711DB0B-AA65-46C5-94A1-B0D99091847D}" destId="{EB2D7E8F-80A9-471C-8D03-ECBF7543DA96}" srcOrd="0" destOrd="0" presId="urn:microsoft.com/office/officeart/2005/8/layout/process1"/>
    <dgm:cxn modelId="{31EBCAC7-84FD-48E9-92F9-02E06D96AD77}" type="presOf" srcId="{2711DB0B-AA65-46C5-94A1-B0D99091847D}" destId="{35C30622-B029-4331-A2E8-6FE11BC2C583}" srcOrd="1" destOrd="0" presId="urn:microsoft.com/office/officeart/2005/8/layout/process1"/>
    <dgm:cxn modelId="{CE4922E5-067F-4C9D-BFB8-2C300C1FBFA6}" type="presOf" srcId="{300C4A38-AD02-4943-9854-72F4AA9A48B5}" destId="{E2E5C1F6-5091-4673-B2DE-360071428686}" srcOrd="0" destOrd="0" presId="urn:microsoft.com/office/officeart/2005/8/layout/process1"/>
    <dgm:cxn modelId="{130086CD-9479-432C-9E6B-3AAF57ECC582}" type="presOf" srcId="{494805AE-17C1-4567-BD53-1812A54B382F}" destId="{FDC701F2-0603-4FD5-9949-D4CEF5799875}" srcOrd="0" destOrd="0" presId="urn:microsoft.com/office/officeart/2005/8/layout/process1"/>
    <dgm:cxn modelId="{4585DB94-5BA0-403D-9403-2185903C4EBF}" type="presOf" srcId="{373CF139-2E04-4F2F-8002-DF99D76A5324}" destId="{91318459-582F-4780-B060-37A902524C0E}" srcOrd="1" destOrd="0" presId="urn:microsoft.com/office/officeart/2005/8/layout/process1"/>
    <dgm:cxn modelId="{FD02D6A6-828D-4B73-92FB-67530E4EEF65}" type="presOf" srcId="{327FA847-B734-471B-9EF7-7221A453A726}" destId="{59ED8747-9CFE-42AA-AA9D-C5BD6AC3F33F}"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059C9520-2D9B-4D54-9315-5799ADFAE804}" type="presOf" srcId="{D0C3FA4A-AA1B-4C9C-8900-EADBC42BD164}" destId="{DA88D5B9-CA3A-424E-A20E-76BED9569BFB}" srcOrd="1" destOrd="0" presId="urn:microsoft.com/office/officeart/2005/8/layout/process1"/>
    <dgm:cxn modelId="{AFCFAAF1-99B1-49F9-82AC-EFDF778744CA}" type="presOf" srcId="{ACC60128-3F6D-4810-9451-30F58016E17E}" destId="{5AADCB02-6092-473D-8A66-910F028E847C}" srcOrd="0" destOrd="0" presId="urn:microsoft.com/office/officeart/2005/8/layout/process1"/>
    <dgm:cxn modelId="{AA227544-CBAB-4359-8B27-BC1FE18303B2}" type="presParOf" srcId="{59ED8747-9CFE-42AA-AA9D-C5BD6AC3F33F}" destId="{A3B46B86-8017-436F-9C56-FA8554AC6CD0}" srcOrd="0" destOrd="0" presId="urn:microsoft.com/office/officeart/2005/8/layout/process1"/>
    <dgm:cxn modelId="{97FAA192-EA39-46F6-AA50-C20B04359230}" type="presParOf" srcId="{59ED8747-9CFE-42AA-AA9D-C5BD6AC3F33F}" destId="{5887333F-D383-4785-AC2B-C7D109EF6730}" srcOrd="1" destOrd="0" presId="urn:microsoft.com/office/officeart/2005/8/layout/process1"/>
    <dgm:cxn modelId="{C2439FC4-0DCA-455A-8946-9B994DDCA2C1}" type="presParOf" srcId="{5887333F-D383-4785-AC2B-C7D109EF6730}" destId="{DA88D5B9-CA3A-424E-A20E-76BED9569BFB}" srcOrd="0" destOrd="0" presId="urn:microsoft.com/office/officeart/2005/8/layout/process1"/>
    <dgm:cxn modelId="{BD5EB3FF-69ED-4B9F-A373-DE88E3B280AE}" type="presParOf" srcId="{59ED8747-9CFE-42AA-AA9D-C5BD6AC3F33F}" destId="{5AADCB02-6092-473D-8A66-910F028E847C}" srcOrd="2" destOrd="0" presId="urn:microsoft.com/office/officeart/2005/8/layout/process1"/>
    <dgm:cxn modelId="{F214CD43-7B96-4528-9F7C-0E4679D63E42}" type="presParOf" srcId="{59ED8747-9CFE-42AA-AA9D-C5BD6AC3F33F}" destId="{EB2D7E8F-80A9-471C-8D03-ECBF7543DA96}" srcOrd="3" destOrd="0" presId="urn:microsoft.com/office/officeart/2005/8/layout/process1"/>
    <dgm:cxn modelId="{6FF23DD4-64E1-4461-8708-E2F2E6470B57}" type="presParOf" srcId="{EB2D7E8F-80A9-471C-8D03-ECBF7543DA96}" destId="{35C30622-B029-4331-A2E8-6FE11BC2C583}" srcOrd="0" destOrd="0" presId="urn:microsoft.com/office/officeart/2005/8/layout/process1"/>
    <dgm:cxn modelId="{661D90F4-C9B6-4AC5-8C0B-2C3EEFC38AA7}" type="presParOf" srcId="{59ED8747-9CFE-42AA-AA9D-C5BD6AC3F33F}" destId="{E2E5C1F6-5091-4673-B2DE-360071428686}" srcOrd="4" destOrd="0" presId="urn:microsoft.com/office/officeart/2005/8/layout/process1"/>
    <dgm:cxn modelId="{D0E48FD0-27F7-4C88-B152-1F7C536BAFD5}" type="presParOf" srcId="{59ED8747-9CFE-42AA-AA9D-C5BD6AC3F33F}" destId="{37FADF84-34E0-4239-80B3-A5D8D3207D77}" srcOrd="5" destOrd="0" presId="urn:microsoft.com/office/officeart/2005/8/layout/process1"/>
    <dgm:cxn modelId="{4B4A4570-4FE3-4AB5-AC09-428EC38D3237}" type="presParOf" srcId="{37FADF84-34E0-4239-80B3-A5D8D3207D77}" destId="{91318459-582F-4780-B060-37A902524C0E}" srcOrd="0" destOrd="0" presId="urn:microsoft.com/office/officeart/2005/8/layout/process1"/>
    <dgm:cxn modelId="{C4492C31-5F96-47DD-ADDE-BD078490E350}"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8.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按照现行</a:t>
          </a:r>
          <a:r>
            <a:rPr lang="en-US" altLang="zh-CN" sz="1200" dirty="0" smtClean="0">
              <a:solidFill>
                <a:schemeClr val="tx1"/>
              </a:solidFill>
            </a:rPr>
            <a:t>《</a:t>
          </a:r>
          <a:r>
            <a:rPr lang="zh-CN" altLang="en-US" sz="1200" dirty="0" smtClean="0">
              <a:solidFill>
                <a:schemeClr val="tx1"/>
              </a:solidFill>
            </a:rPr>
            <a:t>中建国际投资（中国）有限公司视觉形象识别系统手册</a:t>
          </a:r>
          <a:r>
            <a:rPr lang="en-US" altLang="zh-CN" sz="1200" dirty="0" smtClean="0">
              <a:solidFill>
                <a:schemeClr val="tx1"/>
              </a:solidFill>
            </a:rPr>
            <a:t>》</a:t>
          </a:r>
          <a:r>
            <a:rPr lang="zh-CN" altLang="en-US" sz="1200" dirty="0" smtClean="0">
              <a:solidFill>
                <a:schemeClr val="tx1"/>
              </a:solidFill>
            </a:rPr>
            <a:t>（</a:t>
          </a:r>
          <a:r>
            <a:rPr lang="en-US" altLang="zh-CN" sz="1200" dirty="0" smtClean="0">
              <a:solidFill>
                <a:schemeClr val="tx1"/>
              </a:solidFill>
            </a:rPr>
            <a:t>2017</a:t>
          </a:r>
          <a:r>
            <a:rPr lang="zh-CN" altLang="en-US" sz="1200" dirty="0" smtClean="0">
              <a:solidFill>
                <a:schemeClr val="tx1"/>
              </a:solidFill>
            </a:rPr>
            <a:t>年第二版）执行</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p>
      </dgm:t>
    </dgm:pt>
    <dgm:pt modelId="{D0C3FA4A-AA1B-4C9C-8900-EADBC42BD164}" cxnId="{436015C3-427B-44F3-A7AC-2D3586D9BD6C}" type="sibTrans">
      <dgm:prSet custT="1"/>
      <dgm:spPr/>
      <dgm:t>
        <a:bodyPr/>
        <a:lstStyle/>
        <a:p>
          <a:endParaRPr lang="zh-CN" altLang="en-US" sz="1400"/>
        </a:p>
      </dgm:t>
    </dgm:pt>
    <dgm:pt modelId="{ACC60128-3F6D-4810-9451-30F58016E17E}">
      <dgm:prSet phldrT="[文本]" custT="1"/>
      <dgm:spPr>
        <a:noFill/>
        <a:ln>
          <a:solidFill>
            <a:srgbClr val="C00000"/>
          </a:solidFill>
        </a:ln>
      </dgm:spPr>
      <dgm:t>
        <a:bodyPr/>
        <a:lstStyle/>
        <a:p>
          <a:pPr algn="l"/>
          <a:r>
            <a:rPr lang="zh-CN" altLang="en-US" sz="1200" dirty="0" smtClean="0">
              <a:solidFill>
                <a:schemeClr val="tx1"/>
              </a:solidFill>
            </a:rPr>
            <a:t>项目每周组织例行安全文明施工检查；</a:t>
          </a:r>
          <a:endParaRPr lang="en-US" altLang="zh-CN" sz="1200" dirty="0" smtClean="0">
            <a:solidFill>
              <a:schemeClr val="tx1"/>
            </a:solidFill>
          </a:endParaRPr>
        </a:p>
        <a:p>
          <a:pPr algn="l"/>
          <a:r>
            <a:rPr lang="zh-CN" altLang="en-US" sz="1200" dirty="0" smtClean="0">
              <a:solidFill>
                <a:schemeClr val="tx1"/>
              </a:solidFill>
            </a:rPr>
            <a:t>子公司每月组织一次检查；</a:t>
          </a:r>
          <a:endParaRPr lang="en-US" altLang="zh-CN" sz="1200" dirty="0" smtClean="0">
            <a:solidFill>
              <a:schemeClr val="tx1"/>
            </a:solidFill>
          </a:endParaRPr>
        </a:p>
        <a:p>
          <a:pPr algn="l"/>
          <a:r>
            <a:rPr lang="zh-CN" altLang="en-US" sz="1200" dirty="0" smtClean="0">
              <a:solidFill>
                <a:schemeClr val="tx1"/>
              </a:solidFill>
            </a:rPr>
            <a:t>公司对重点项目进行抽查；</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p>
      </dgm:t>
    </dgm:pt>
    <dgm:pt modelId="{2711DB0B-AA65-46C5-94A1-B0D99091847D}" cxnId="{2282D269-CECB-4FD3-881D-23E0376318A3}" type="sibTrans">
      <dgm:prSet custT="1"/>
      <dgm:spPr/>
      <dgm:t>
        <a:bodyPr/>
        <a:lstStyle/>
        <a:p>
          <a:endParaRPr lang="zh-CN" altLang="en-US" sz="1400"/>
        </a:p>
      </dgm:t>
    </dgm:pt>
    <dgm:pt modelId="{300C4A38-AD02-4943-9854-72F4AA9A48B5}">
      <dgm:prSet phldrT="[文本]" custT="1"/>
      <dgm:spPr>
        <a:noFill/>
        <a:ln>
          <a:solidFill>
            <a:srgbClr val="C00000"/>
          </a:solidFill>
        </a:ln>
      </dgm:spPr>
      <dgm:t>
        <a:bodyPr/>
        <a:lstStyle/>
        <a:p>
          <a:pPr algn="l">
            <a:lnSpc>
              <a:spcPct val="100000"/>
            </a:lnSpc>
          </a:pPr>
          <a:r>
            <a:rPr lang="en-US" altLang="zh-CN" sz="1200" dirty="0" smtClean="0">
              <a:solidFill>
                <a:schemeClr val="tx1"/>
              </a:solidFill>
            </a:rPr>
            <a:t>CI</a:t>
          </a:r>
          <a:r>
            <a:rPr lang="zh-CN" altLang="en-US" sz="1200" dirty="0" smtClean="0">
              <a:solidFill>
                <a:schemeClr val="tx1"/>
              </a:solidFill>
            </a:rPr>
            <a:t>自评</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p>
      </dgm:t>
    </dgm:pt>
    <dgm:pt modelId="{373CF139-2E04-4F2F-8002-DF99D76A5324}" cxnId="{8E1863AA-0A58-4321-9520-B20D984F51F5}" type="sibTrans">
      <dgm:prSet custT="1"/>
      <dgm:spPr/>
      <dgm:t>
        <a:bodyPr/>
        <a:lstStyle/>
        <a:p>
          <a:endParaRPr lang="zh-CN" altLang="en-US" sz="1400"/>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3" custScaleX="136558">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2"/>
      <dgm:spPr/>
      <dgm:t>
        <a:bodyPr/>
        <a:lstStyle/>
        <a:p>
          <a:endParaRPr lang="zh-CN" altLang="en-US"/>
        </a:p>
      </dgm:t>
    </dgm:pt>
    <dgm:pt modelId="{DA88D5B9-CA3A-424E-A20E-76BED9569BFB}" type="pres">
      <dgm:prSet presAssocID="{D0C3FA4A-AA1B-4C9C-8900-EADBC42BD164}" presName="connectorText" presStyleLbl="sibTrans2D1" presStyleIdx="0" presStyleCnt="2"/>
      <dgm:spPr/>
      <dgm:t>
        <a:bodyPr/>
        <a:lstStyle/>
        <a:p>
          <a:endParaRPr lang="zh-CN" altLang="en-US"/>
        </a:p>
      </dgm:t>
    </dgm:pt>
    <dgm:pt modelId="{5AADCB02-6092-473D-8A66-910F028E847C}" type="pres">
      <dgm:prSet presAssocID="{ACC60128-3F6D-4810-9451-30F58016E17E}" presName="node" presStyleLbl="node1" presStyleIdx="1" presStyleCnt="3" custScaleX="152017">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2"/>
      <dgm:spPr/>
      <dgm:t>
        <a:bodyPr/>
        <a:lstStyle/>
        <a:p>
          <a:endParaRPr lang="zh-CN" altLang="en-US"/>
        </a:p>
      </dgm:t>
    </dgm:pt>
    <dgm:pt modelId="{35C30622-B029-4331-A2E8-6FE11BC2C583}" type="pres">
      <dgm:prSet presAssocID="{2711DB0B-AA65-46C5-94A1-B0D99091847D}" presName="connectorText" presStyleLbl="sibTrans2D1" presStyleIdx="1" presStyleCnt="2"/>
      <dgm:spPr/>
      <dgm:t>
        <a:bodyPr/>
        <a:lstStyle/>
        <a:p>
          <a:endParaRPr lang="zh-CN" altLang="en-US"/>
        </a:p>
      </dgm:t>
    </dgm:pt>
    <dgm:pt modelId="{E2E5C1F6-5091-4673-B2DE-360071428686}" type="pres">
      <dgm:prSet presAssocID="{300C4A38-AD02-4943-9854-72F4AA9A48B5}" presName="node" presStyleLbl="node1" presStyleIdx="2" presStyleCnt="3" custFlipHor="1" custScaleX="50210">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865C8234-B3B8-4B40-9189-B3AD7D3C4327}" type="presOf" srcId="{327FA847-B734-471B-9EF7-7221A453A726}" destId="{59ED8747-9CFE-42AA-AA9D-C5BD6AC3F33F}" srcOrd="0" destOrd="0" presId="urn:microsoft.com/office/officeart/2005/8/layout/process1"/>
    <dgm:cxn modelId="{C22B6C38-BC43-4E1F-8E2A-5B8C80693114}" type="presOf" srcId="{ACC60128-3F6D-4810-9451-30F58016E17E}" destId="{5AADCB02-6092-473D-8A66-910F028E847C}" srcOrd="0" destOrd="0" presId="urn:microsoft.com/office/officeart/2005/8/layout/process1"/>
    <dgm:cxn modelId="{C3E0612A-93CD-4972-8673-198B611380AB}" type="presOf" srcId="{D0C3FA4A-AA1B-4C9C-8900-EADBC42BD164}" destId="{DA88D5B9-CA3A-424E-A20E-76BED9569BFB}" srcOrd="1"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14366FA0-E727-4F49-917D-C75B0102C8D1}" type="presOf" srcId="{2711DB0B-AA65-46C5-94A1-B0D99091847D}" destId="{EB2D7E8F-80A9-471C-8D03-ECBF7543DA96}" srcOrd="0" destOrd="0" presId="urn:microsoft.com/office/officeart/2005/8/layout/process1"/>
    <dgm:cxn modelId="{15691F20-73D7-4DC9-A165-D9BF80BE1560}" type="presOf" srcId="{300C4A38-AD02-4943-9854-72F4AA9A48B5}" destId="{E2E5C1F6-5091-4673-B2DE-360071428686}" srcOrd="0" destOrd="0" presId="urn:microsoft.com/office/officeart/2005/8/layout/process1"/>
    <dgm:cxn modelId="{7CF583DE-CBA5-4965-B582-293C55E15844}" type="presOf" srcId="{D0C3FA4A-AA1B-4C9C-8900-EADBC42BD164}" destId="{5887333F-D383-4785-AC2B-C7D109EF6730}" srcOrd="0" destOrd="0" presId="urn:microsoft.com/office/officeart/2005/8/layout/process1"/>
    <dgm:cxn modelId="{1B8A3115-9251-4984-8F9F-7A72A506FDB4}" type="presOf" srcId="{2711DB0B-AA65-46C5-94A1-B0D99091847D}" destId="{35C30622-B029-4331-A2E8-6FE11BC2C583}" srcOrd="1"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D873A7D-707C-44D8-B17C-91CC038F06B9}" type="presOf" srcId="{9B85622D-2058-4680-9D5A-B991083C34E2}" destId="{A3B46B86-8017-436F-9C56-FA8554AC6CD0}" srcOrd="0" destOrd="0" presId="urn:microsoft.com/office/officeart/2005/8/layout/process1"/>
    <dgm:cxn modelId="{9EDE1885-E564-4900-BDE1-F810701C05E0}" type="presParOf" srcId="{59ED8747-9CFE-42AA-AA9D-C5BD6AC3F33F}" destId="{A3B46B86-8017-436F-9C56-FA8554AC6CD0}" srcOrd="0" destOrd="0" presId="urn:microsoft.com/office/officeart/2005/8/layout/process1"/>
    <dgm:cxn modelId="{066A854B-29CA-4043-B364-58B5B2F227DB}" type="presParOf" srcId="{59ED8747-9CFE-42AA-AA9D-C5BD6AC3F33F}" destId="{5887333F-D383-4785-AC2B-C7D109EF6730}" srcOrd="1" destOrd="0" presId="urn:microsoft.com/office/officeart/2005/8/layout/process1"/>
    <dgm:cxn modelId="{06002755-560D-4F9D-AE63-7B79FE4D0480}" type="presParOf" srcId="{5887333F-D383-4785-AC2B-C7D109EF6730}" destId="{DA88D5B9-CA3A-424E-A20E-76BED9569BFB}" srcOrd="0" destOrd="0" presId="urn:microsoft.com/office/officeart/2005/8/layout/process1"/>
    <dgm:cxn modelId="{6608B6F3-7E5A-4CD6-869B-AF5D9C35F573}" type="presParOf" srcId="{59ED8747-9CFE-42AA-AA9D-C5BD6AC3F33F}" destId="{5AADCB02-6092-473D-8A66-910F028E847C}" srcOrd="2" destOrd="0" presId="urn:microsoft.com/office/officeart/2005/8/layout/process1"/>
    <dgm:cxn modelId="{F28332B0-0E7B-44A7-BAED-F3B4EAD2512A}" type="presParOf" srcId="{59ED8747-9CFE-42AA-AA9D-C5BD6AC3F33F}" destId="{EB2D7E8F-80A9-471C-8D03-ECBF7543DA96}" srcOrd="3" destOrd="0" presId="urn:microsoft.com/office/officeart/2005/8/layout/process1"/>
    <dgm:cxn modelId="{24DCB79B-57A4-44F9-BC99-4ECC967333B9}" type="presParOf" srcId="{EB2D7E8F-80A9-471C-8D03-ECBF7543DA96}" destId="{35C30622-B029-4331-A2E8-6FE11BC2C583}" srcOrd="0" destOrd="0" presId="urn:microsoft.com/office/officeart/2005/8/layout/process1"/>
    <dgm:cxn modelId="{D4398C31-95C1-4380-87FD-55A69C6BBBDD}" type="presParOf" srcId="{59ED8747-9CFE-42AA-AA9D-C5BD6AC3F33F}" destId="{E2E5C1F6-5091-4673-B2DE-360071428686}" srcOrd="4"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19.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申请</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子公司提交报名资料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子公司提出办证需求</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总部审核报名资料</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总部在系统中报名</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dgm:spPr/>
      <dgm:t>
        <a:bodyPr/>
        <a:lstStyle/>
        <a:p>
          <a:r>
            <a:rPr lang="zh-CN" altLang="en-US" dirty="0" smtClean="0"/>
            <a:t>考试</a:t>
          </a:r>
          <a:endParaRPr lang="zh-CN" altLang="en-US"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总部转发培训考试安排</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人员按时参加培训考试</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17E6B742-E181-4239-A0B2-A34D6F651BE7}" type="presOf" srcId="{3D1AEFD1-1BEF-4997-AA33-17303D775C3E}" destId="{EEA859AF-EB20-4D92-AABD-438E011D5A41}" srcOrd="0" destOrd="1" presId="urn:microsoft.com/office/officeart/2005/8/layout/chevron2"/>
    <dgm:cxn modelId="{84D29A90-16B4-4FCE-91E2-5C91F3008831}" srcId="{15C5C02C-DC9C-4A2A-82F2-2FFA43A5C09D}" destId="{3D1AEFD1-1BEF-4997-AA33-17303D775C3E}" srcOrd="1" destOrd="0" parTransId="{3900C789-149F-455B-96EA-C2FA25BE2376}" sibTransId="{60238525-2108-4060-B77C-AF9F35671151}"/>
    <dgm:cxn modelId="{82FE2617-700C-4613-BA4B-546733D087CE}" type="presOf" srcId="{608CD3BD-71AE-473F-AE86-2923F0DE3516}" destId="{E2E9CF2A-DCB9-4F24-8338-37123109D58B}"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5499E30A-58BB-4EDA-88B5-7B24B15B3C42}" type="presOf" srcId="{BBA0A39D-80E9-474F-8C48-34433B951E32}" destId="{A6DB214E-949F-4CF6-ADD4-A4CDB37ED97D}"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B6BB6F58-A3E1-49BF-8478-5BB062C0B09D}" type="presOf" srcId="{D89C7581-BFA0-408B-9EDC-53E6129FAFA7}" destId="{1CE01DBD-3448-4CF0-BAFD-328BF275B873}" srcOrd="0" destOrd="0" presId="urn:microsoft.com/office/officeart/2005/8/layout/chevron2"/>
    <dgm:cxn modelId="{4833A0EF-ACBC-4B41-AB1F-D8841E272F82}" type="presOf" srcId="{15C5C02C-DC9C-4A2A-82F2-2FFA43A5C09D}" destId="{A998AB4C-3678-4AC3-A8EC-0D08B9583586}" srcOrd="0" destOrd="0" presId="urn:microsoft.com/office/officeart/2005/8/layout/chevron2"/>
    <dgm:cxn modelId="{85EC04C0-A3FA-40E2-AF2B-AE7BC9E21F71}" type="presOf" srcId="{894D562E-4A7D-4786-9718-8B10B87E5026}" destId="{1CE01DBD-3448-4CF0-BAFD-328BF275B873}" srcOrd="0" destOrd="1"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69B6741A-88D2-4F32-896E-37E594701BD0}" type="presOf" srcId="{35268E3F-70AF-41D6-8BB9-82AC95856C10}" destId="{E2E9CF2A-DCB9-4F24-8338-37123109D58B}" srcOrd="0" destOrd="1" presId="urn:microsoft.com/office/officeart/2005/8/layout/chevron2"/>
    <dgm:cxn modelId="{59796F2E-D314-4437-8169-564EA5B74D07}" srcId="{BBA0A39D-80E9-474F-8C48-34433B951E32}" destId="{D89C7581-BFA0-408B-9EDC-53E6129FAFA7}" srcOrd="0" destOrd="0" parTransId="{7864BE25-AD5B-40F9-8395-1E1CB866765C}" sibTransId="{A83FB040-2577-4DDD-8BD2-CCAF58430CF0}"/>
    <dgm:cxn modelId="{5DF8A4EE-6E22-43B9-B42D-74778C67C403}" type="presOf" srcId="{CDC1620B-BAD5-4288-B400-C219E91E894F}" destId="{3D963270-9D0B-4988-BD77-909D6BF8E2C4}"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1CF1169A-4519-42F4-99DE-C9C1B39C7850}" type="presOf" srcId="{F73FF624-4024-4815-8AC9-810984F39EFD}" destId="{EEA859AF-EB20-4D92-AABD-438E011D5A41}" srcOrd="0" destOrd="0" presId="urn:microsoft.com/office/officeart/2005/8/layout/chevron2"/>
    <dgm:cxn modelId="{C2F6DCE0-2BE3-460C-9885-0FCCD6438A00}" srcId="{CDC1620B-BAD5-4288-B400-C219E91E894F}" destId="{BBA0A39D-80E9-474F-8C48-34433B951E32}" srcOrd="0" destOrd="0" parTransId="{1191A4AA-B609-4B1E-8B92-8327D347E008}" sibTransId="{D0202A05-D6CF-4539-AF6A-D9A6DA31FE83}"/>
    <dgm:cxn modelId="{989C89D9-CC7C-4098-BCAA-A2DE98C131B2}" srcId="{BBA0A39D-80E9-474F-8C48-34433B951E32}" destId="{894D562E-4A7D-4786-9718-8B10B87E5026}" srcOrd="1" destOrd="0" parTransId="{8E5367AB-176F-43AB-9D15-DEA2DBB6599F}" sibTransId="{748C07B6-2A89-4F35-8A06-8E93F9063B9B}"/>
    <dgm:cxn modelId="{2BEDC75E-A2AB-4192-AC62-A3E9D396604A}" type="presOf" srcId="{4CE1207E-BF7C-4487-A9ED-9AA707540A97}" destId="{EE544AAF-D19D-4171-999D-6A2A7535998D}" srcOrd="0" destOrd="0" presId="urn:microsoft.com/office/officeart/2005/8/layout/chevron2"/>
    <dgm:cxn modelId="{D360AC01-0EED-4A67-A652-449913AA6744}" type="presParOf" srcId="{3D963270-9D0B-4988-BD77-909D6BF8E2C4}" destId="{D5A37767-D68F-4681-92A5-D1BACB594D39}" srcOrd="0" destOrd="0" presId="urn:microsoft.com/office/officeart/2005/8/layout/chevron2"/>
    <dgm:cxn modelId="{E8A58DC6-1260-4DBA-9EA5-A4DCA6F58CFE}" type="presParOf" srcId="{D5A37767-D68F-4681-92A5-D1BACB594D39}" destId="{A6DB214E-949F-4CF6-ADD4-A4CDB37ED97D}" srcOrd="0" destOrd="0" presId="urn:microsoft.com/office/officeart/2005/8/layout/chevron2"/>
    <dgm:cxn modelId="{B3D1D424-5071-4EBE-82BA-FA98219A5062}" type="presParOf" srcId="{D5A37767-D68F-4681-92A5-D1BACB594D39}" destId="{1CE01DBD-3448-4CF0-BAFD-328BF275B873}" srcOrd="1" destOrd="0" presId="urn:microsoft.com/office/officeart/2005/8/layout/chevron2"/>
    <dgm:cxn modelId="{7DD47F1F-32A0-4306-8A67-B361AD8FF498}" type="presParOf" srcId="{3D963270-9D0B-4988-BD77-909D6BF8E2C4}" destId="{61B00B6F-7202-45BF-BCD5-A9D875564E88}" srcOrd="1" destOrd="0" presId="urn:microsoft.com/office/officeart/2005/8/layout/chevron2"/>
    <dgm:cxn modelId="{AD1AE52D-B310-4A61-9C80-D15A21FCC6B1}" type="presParOf" srcId="{3D963270-9D0B-4988-BD77-909D6BF8E2C4}" destId="{CBAA903B-ACF6-4AEC-92B0-4D5C2AAD145B}" srcOrd="2" destOrd="0" presId="urn:microsoft.com/office/officeart/2005/8/layout/chevron2"/>
    <dgm:cxn modelId="{6E26E3CE-BD18-441F-A09B-9F34BA4DB5FD}" type="presParOf" srcId="{CBAA903B-ACF6-4AEC-92B0-4D5C2AAD145B}" destId="{A998AB4C-3678-4AC3-A8EC-0D08B9583586}" srcOrd="0" destOrd="0" presId="urn:microsoft.com/office/officeart/2005/8/layout/chevron2"/>
    <dgm:cxn modelId="{EBC1CEC1-994F-45B0-BABB-5C9D88137EF2}" type="presParOf" srcId="{CBAA903B-ACF6-4AEC-92B0-4D5C2AAD145B}" destId="{EEA859AF-EB20-4D92-AABD-438E011D5A41}" srcOrd="1" destOrd="0" presId="urn:microsoft.com/office/officeart/2005/8/layout/chevron2"/>
    <dgm:cxn modelId="{A8C21740-8F0F-491F-85B7-ACB3A8F57F73}" type="presParOf" srcId="{3D963270-9D0B-4988-BD77-909D6BF8E2C4}" destId="{D509B4DA-F13F-4285-9B6F-25ED3A5BDF21}" srcOrd="3" destOrd="0" presId="urn:microsoft.com/office/officeart/2005/8/layout/chevron2"/>
    <dgm:cxn modelId="{8C88DD13-B995-4AAC-8E12-EBB51A6DFFAB}" type="presParOf" srcId="{3D963270-9D0B-4988-BD77-909D6BF8E2C4}" destId="{62529671-269F-4DA3-B22D-42A78AEB3C1B}" srcOrd="4" destOrd="0" presId="urn:microsoft.com/office/officeart/2005/8/layout/chevron2"/>
    <dgm:cxn modelId="{8FEFDC28-07A2-412B-B2ED-7BC0103E07D1}" type="presParOf" srcId="{62529671-269F-4DA3-B22D-42A78AEB3C1B}" destId="{EE544AAF-D19D-4171-999D-6A2A7535998D}" srcOrd="0" destOrd="0" presId="urn:microsoft.com/office/officeart/2005/8/layout/chevron2"/>
    <dgm:cxn modelId="{2C156F70-10AE-4E4F-8DF2-6110E190278E}"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C96B521-80E2-4CA7-9120-79629659426B}" type="doc">
      <dgm:prSet loTypeId="urn:microsoft.com/office/officeart/2005/8/layout/gear1" loCatId="relationship" qsTypeId="urn:microsoft.com/office/officeart/2005/8/quickstyle/simple1" qsCatId="simple" csTypeId="urn:microsoft.com/office/officeart/2005/8/colors/accent1_2" csCatId="accent1" phldr="1"/>
      <dgm:spPr/>
    </dgm:pt>
    <dgm:pt modelId="{BD8203A6-942D-4B66-8B2E-05B15D027098}">
      <dgm:prSet phldrT="[文本]" custT="1"/>
      <dgm:spPr>
        <a:solidFill>
          <a:srgbClr val="C00000"/>
        </a:solidFill>
      </dgm:spPr>
      <dgm:t>
        <a:bodyPr/>
        <a:lstStyle/>
        <a:p>
          <a:pPr>
            <a:lnSpc>
              <a:spcPct val="80000"/>
            </a:lnSpc>
            <a:spcAft>
              <a:spcPts val="0"/>
            </a:spcAft>
          </a:pPr>
          <a:r>
            <a:rPr lang="zh-CN" altLang="en-US" sz="2800" dirty="0" smtClean="0"/>
            <a:t>组织</a:t>
          </a:r>
          <a:endParaRPr lang="en-US" altLang="zh-CN" sz="2800" dirty="0" smtClean="0"/>
        </a:p>
      </dgm:t>
    </dgm:pt>
    <dgm:pt modelId="{7EA0C49C-EE58-42F9-B1BF-7A8D9FDAE1D9}" cxnId="{558BE9A0-77C0-4D3A-9CEC-74E82CE4470C}" type="parTrans">
      <dgm:prSet/>
      <dgm:spPr/>
      <dgm:t>
        <a:bodyPr/>
        <a:lstStyle/>
        <a:p>
          <a:endParaRPr lang="zh-CN" altLang="en-US"/>
        </a:p>
      </dgm:t>
    </dgm:pt>
    <dgm:pt modelId="{E4A63C94-6DCF-4A7B-94A7-FE90D2F6A804}" cxnId="{558BE9A0-77C0-4D3A-9CEC-74E82CE4470C}" type="sibTrans">
      <dgm:prSet/>
      <dgm:spPr>
        <a:solidFill>
          <a:schemeClr val="bg1">
            <a:lumMod val="75000"/>
          </a:schemeClr>
        </a:solidFill>
      </dgm:spPr>
      <dgm:t>
        <a:bodyPr/>
        <a:lstStyle/>
        <a:p>
          <a:endParaRPr lang="zh-CN" altLang="en-US"/>
        </a:p>
      </dgm:t>
    </dgm:pt>
    <dgm:pt modelId="{EA3C8635-0A45-435C-9315-20359D6AEB83}">
      <dgm:prSet phldrT="[文本]" custT="1"/>
      <dgm:spPr>
        <a:solidFill>
          <a:srgbClr val="C00000"/>
        </a:solidFill>
      </dgm:spPr>
      <dgm:t>
        <a:bodyPr/>
        <a:lstStyle/>
        <a:p>
          <a:pPr>
            <a:lnSpc>
              <a:spcPct val="80000"/>
            </a:lnSpc>
            <a:spcAft>
              <a:spcPts val="0"/>
            </a:spcAft>
          </a:pPr>
          <a:r>
            <a:rPr lang="zh-CN" altLang="en-US" sz="2000" dirty="0" smtClean="0"/>
            <a:t>人员</a:t>
          </a:r>
          <a:endParaRPr lang="zh-CN" altLang="en-US" sz="2000" dirty="0"/>
        </a:p>
      </dgm:t>
    </dgm:pt>
    <dgm:pt modelId="{D40F03E7-5E27-4D58-B5D7-DE23B135054B}" cxnId="{3D186FBD-3244-4781-8290-8121A85B1ED8}" type="parTrans">
      <dgm:prSet/>
      <dgm:spPr/>
      <dgm:t>
        <a:bodyPr/>
        <a:lstStyle/>
        <a:p>
          <a:endParaRPr lang="zh-CN" altLang="en-US"/>
        </a:p>
      </dgm:t>
    </dgm:pt>
    <dgm:pt modelId="{162614D1-C7BE-48BC-95BF-C8D64F173D64}" cxnId="{3D186FBD-3244-4781-8290-8121A85B1ED8}" type="sibTrans">
      <dgm:prSet/>
      <dgm:spPr>
        <a:solidFill>
          <a:schemeClr val="bg1">
            <a:lumMod val="75000"/>
          </a:schemeClr>
        </a:solidFill>
      </dgm:spPr>
      <dgm:t>
        <a:bodyPr/>
        <a:lstStyle/>
        <a:p>
          <a:endParaRPr lang="zh-CN" altLang="en-US"/>
        </a:p>
      </dgm:t>
    </dgm:pt>
    <dgm:pt modelId="{4CBB321B-2D7D-4E7F-BB97-8D0231ED4B93}">
      <dgm:prSet phldrT="[文本]" custT="1"/>
      <dgm:spPr>
        <a:solidFill>
          <a:srgbClr val="C00000"/>
        </a:solidFill>
      </dgm:spPr>
      <dgm:t>
        <a:bodyPr/>
        <a:lstStyle/>
        <a:p>
          <a:pPr>
            <a:lnSpc>
              <a:spcPts val="2200"/>
            </a:lnSpc>
            <a:spcAft>
              <a:spcPts val="0"/>
            </a:spcAft>
          </a:pPr>
          <a:r>
            <a:rPr lang="zh-CN" altLang="en-US" sz="2000" dirty="0" smtClean="0"/>
            <a:t>制度</a:t>
          </a:r>
          <a:endParaRPr lang="en-US" altLang="zh-CN" sz="2000" dirty="0" smtClean="0"/>
        </a:p>
      </dgm:t>
    </dgm:pt>
    <dgm:pt modelId="{9B7E06EA-0282-4FD6-9E75-70AFCF79ECDE}" cxnId="{7ED68D80-B05C-44E8-8EA9-8FF439D40701}" type="parTrans">
      <dgm:prSet/>
      <dgm:spPr/>
      <dgm:t>
        <a:bodyPr/>
        <a:lstStyle/>
        <a:p>
          <a:endParaRPr lang="zh-CN" altLang="en-US"/>
        </a:p>
      </dgm:t>
    </dgm:pt>
    <dgm:pt modelId="{0F43E312-1F57-4EA2-9804-D89D905E4D68}" cxnId="{7ED68D80-B05C-44E8-8EA9-8FF439D40701}" type="sibTrans">
      <dgm:prSet/>
      <dgm:spPr>
        <a:solidFill>
          <a:schemeClr val="bg1">
            <a:lumMod val="75000"/>
          </a:schemeClr>
        </a:solidFill>
      </dgm:spPr>
      <dgm:t>
        <a:bodyPr/>
        <a:lstStyle/>
        <a:p>
          <a:endParaRPr lang="zh-CN" altLang="en-US"/>
        </a:p>
      </dgm:t>
    </dgm:pt>
    <dgm:pt modelId="{31D3F060-0A08-4E37-BB76-755CB376B2DC}" type="pres">
      <dgm:prSet presAssocID="{8C96B521-80E2-4CA7-9120-79629659426B}" presName="composite" presStyleCnt="0">
        <dgm:presLayoutVars>
          <dgm:chMax val="3"/>
          <dgm:animLvl val="lvl"/>
          <dgm:resizeHandles val="exact"/>
        </dgm:presLayoutVars>
      </dgm:prSet>
      <dgm:spPr/>
    </dgm:pt>
    <dgm:pt modelId="{C0A92BD0-5795-4930-9C7E-7A6DF6A21E72}" type="pres">
      <dgm:prSet presAssocID="{BD8203A6-942D-4B66-8B2E-05B15D027098}" presName="gear1" presStyleLbl="node1" presStyleIdx="0" presStyleCnt="3">
        <dgm:presLayoutVars>
          <dgm:chMax val="1"/>
          <dgm:bulletEnabled val="1"/>
        </dgm:presLayoutVars>
      </dgm:prSet>
      <dgm:spPr/>
      <dgm:t>
        <a:bodyPr/>
        <a:lstStyle/>
        <a:p>
          <a:endParaRPr lang="zh-CN" altLang="en-US"/>
        </a:p>
      </dgm:t>
    </dgm:pt>
    <dgm:pt modelId="{69024FB5-DF4D-4478-94FA-1A41B26EF14A}" type="pres">
      <dgm:prSet presAssocID="{BD8203A6-942D-4B66-8B2E-05B15D027098}" presName="gear1srcNode" presStyleLbl="node1" presStyleIdx="0" presStyleCnt="3"/>
      <dgm:spPr/>
      <dgm:t>
        <a:bodyPr/>
        <a:lstStyle/>
        <a:p>
          <a:endParaRPr lang="zh-CN" altLang="en-US"/>
        </a:p>
      </dgm:t>
    </dgm:pt>
    <dgm:pt modelId="{F68F9E5F-7053-42CC-A271-14CFEB782422}" type="pres">
      <dgm:prSet presAssocID="{BD8203A6-942D-4B66-8B2E-05B15D027098}" presName="gear1dstNode" presStyleLbl="node1" presStyleIdx="0" presStyleCnt="3"/>
      <dgm:spPr/>
      <dgm:t>
        <a:bodyPr/>
        <a:lstStyle/>
        <a:p>
          <a:endParaRPr lang="zh-CN" altLang="en-US"/>
        </a:p>
      </dgm:t>
    </dgm:pt>
    <dgm:pt modelId="{B289CEE9-2856-4E52-A5A8-5C09820F4FEA}" type="pres">
      <dgm:prSet presAssocID="{EA3C8635-0A45-435C-9315-20359D6AEB83}" presName="gear2" presStyleLbl="node1" presStyleIdx="1" presStyleCnt="3">
        <dgm:presLayoutVars>
          <dgm:chMax val="1"/>
          <dgm:bulletEnabled val="1"/>
        </dgm:presLayoutVars>
      </dgm:prSet>
      <dgm:spPr/>
      <dgm:t>
        <a:bodyPr/>
        <a:lstStyle/>
        <a:p>
          <a:endParaRPr lang="zh-CN" altLang="en-US"/>
        </a:p>
      </dgm:t>
    </dgm:pt>
    <dgm:pt modelId="{0600E172-2682-4E44-A433-31CB405369B9}" type="pres">
      <dgm:prSet presAssocID="{EA3C8635-0A45-435C-9315-20359D6AEB83}" presName="gear2srcNode" presStyleLbl="node1" presStyleIdx="1" presStyleCnt="3"/>
      <dgm:spPr/>
      <dgm:t>
        <a:bodyPr/>
        <a:lstStyle/>
        <a:p>
          <a:endParaRPr lang="zh-CN" altLang="en-US"/>
        </a:p>
      </dgm:t>
    </dgm:pt>
    <dgm:pt modelId="{347968E5-AAB8-4029-98FF-8BC875591A0B}" type="pres">
      <dgm:prSet presAssocID="{EA3C8635-0A45-435C-9315-20359D6AEB83}" presName="gear2dstNode" presStyleLbl="node1" presStyleIdx="1" presStyleCnt="3"/>
      <dgm:spPr/>
      <dgm:t>
        <a:bodyPr/>
        <a:lstStyle/>
        <a:p>
          <a:endParaRPr lang="zh-CN" altLang="en-US"/>
        </a:p>
      </dgm:t>
    </dgm:pt>
    <dgm:pt modelId="{D5F01524-6010-44BD-B020-D056CD19E193}" type="pres">
      <dgm:prSet presAssocID="{4CBB321B-2D7D-4E7F-BB97-8D0231ED4B93}" presName="gear3" presStyleLbl="node1" presStyleIdx="2" presStyleCnt="3"/>
      <dgm:spPr/>
      <dgm:t>
        <a:bodyPr/>
        <a:lstStyle/>
        <a:p>
          <a:endParaRPr lang="zh-CN" altLang="en-US"/>
        </a:p>
      </dgm:t>
    </dgm:pt>
    <dgm:pt modelId="{1F85EFAD-9703-465F-8809-8830F038838B}" type="pres">
      <dgm:prSet presAssocID="{4CBB321B-2D7D-4E7F-BB97-8D0231ED4B93}" presName="gear3tx" presStyleLbl="node1" presStyleIdx="2" presStyleCnt="3">
        <dgm:presLayoutVars>
          <dgm:chMax val="1"/>
          <dgm:bulletEnabled val="1"/>
        </dgm:presLayoutVars>
      </dgm:prSet>
      <dgm:spPr/>
      <dgm:t>
        <a:bodyPr/>
        <a:lstStyle/>
        <a:p>
          <a:endParaRPr lang="zh-CN" altLang="en-US"/>
        </a:p>
      </dgm:t>
    </dgm:pt>
    <dgm:pt modelId="{FDBA1601-07EC-46EC-B9D3-EE2D6B7844BD}" type="pres">
      <dgm:prSet presAssocID="{4CBB321B-2D7D-4E7F-BB97-8D0231ED4B93}" presName="gear3srcNode" presStyleLbl="node1" presStyleIdx="2" presStyleCnt="3"/>
      <dgm:spPr/>
      <dgm:t>
        <a:bodyPr/>
        <a:lstStyle/>
        <a:p>
          <a:endParaRPr lang="zh-CN" altLang="en-US"/>
        </a:p>
      </dgm:t>
    </dgm:pt>
    <dgm:pt modelId="{974BA5CE-799C-4558-9CDE-9A720C536116}" type="pres">
      <dgm:prSet presAssocID="{4CBB321B-2D7D-4E7F-BB97-8D0231ED4B93}" presName="gear3dstNode" presStyleLbl="node1" presStyleIdx="2" presStyleCnt="3"/>
      <dgm:spPr/>
      <dgm:t>
        <a:bodyPr/>
        <a:lstStyle/>
        <a:p>
          <a:endParaRPr lang="zh-CN" altLang="en-US"/>
        </a:p>
      </dgm:t>
    </dgm:pt>
    <dgm:pt modelId="{75C8FF9E-2B67-4E61-B1BF-746BB49AFA87}" type="pres">
      <dgm:prSet presAssocID="{E4A63C94-6DCF-4A7B-94A7-FE90D2F6A804}" presName="connector1" presStyleLbl="sibTrans2D1" presStyleIdx="0" presStyleCnt="3"/>
      <dgm:spPr/>
      <dgm:t>
        <a:bodyPr/>
        <a:lstStyle/>
        <a:p>
          <a:endParaRPr lang="zh-CN" altLang="en-US"/>
        </a:p>
      </dgm:t>
    </dgm:pt>
    <dgm:pt modelId="{12C6CC63-D701-4385-A579-2E66EFF71E41}" type="pres">
      <dgm:prSet presAssocID="{162614D1-C7BE-48BC-95BF-C8D64F173D64}" presName="connector2" presStyleLbl="sibTrans2D1" presStyleIdx="1" presStyleCnt="3"/>
      <dgm:spPr/>
      <dgm:t>
        <a:bodyPr/>
        <a:lstStyle/>
        <a:p>
          <a:endParaRPr lang="zh-CN" altLang="en-US"/>
        </a:p>
      </dgm:t>
    </dgm:pt>
    <dgm:pt modelId="{663FD4F9-9080-4D53-BCF8-03D440B23911}" type="pres">
      <dgm:prSet presAssocID="{0F43E312-1F57-4EA2-9804-D89D905E4D68}" presName="connector3" presStyleLbl="sibTrans2D1" presStyleIdx="2" presStyleCnt="3"/>
      <dgm:spPr/>
      <dgm:t>
        <a:bodyPr/>
        <a:lstStyle/>
        <a:p>
          <a:endParaRPr lang="zh-CN" altLang="en-US"/>
        </a:p>
      </dgm:t>
    </dgm:pt>
  </dgm:ptLst>
  <dgm:cxnLst>
    <dgm:cxn modelId="{558BE9A0-77C0-4D3A-9CEC-74E82CE4470C}" srcId="{8C96B521-80E2-4CA7-9120-79629659426B}" destId="{BD8203A6-942D-4B66-8B2E-05B15D027098}" srcOrd="0" destOrd="0" parTransId="{7EA0C49C-EE58-42F9-B1BF-7A8D9FDAE1D9}" sibTransId="{E4A63C94-6DCF-4A7B-94A7-FE90D2F6A804}"/>
    <dgm:cxn modelId="{3D186FBD-3244-4781-8290-8121A85B1ED8}" srcId="{8C96B521-80E2-4CA7-9120-79629659426B}" destId="{EA3C8635-0A45-435C-9315-20359D6AEB83}" srcOrd="1" destOrd="0" parTransId="{D40F03E7-5E27-4D58-B5D7-DE23B135054B}" sibTransId="{162614D1-C7BE-48BC-95BF-C8D64F173D64}"/>
    <dgm:cxn modelId="{5F33CF48-422C-4849-9B5A-865C3F0C067E}" type="presOf" srcId="{0F43E312-1F57-4EA2-9804-D89D905E4D68}" destId="{663FD4F9-9080-4D53-BCF8-03D440B23911}" srcOrd="0" destOrd="0" presId="urn:microsoft.com/office/officeart/2005/8/layout/gear1"/>
    <dgm:cxn modelId="{706EF45A-5C9C-4FA1-B38A-B8ECB3403D44}" type="presOf" srcId="{EA3C8635-0A45-435C-9315-20359D6AEB83}" destId="{0600E172-2682-4E44-A433-31CB405369B9}" srcOrd="1" destOrd="0" presId="urn:microsoft.com/office/officeart/2005/8/layout/gear1"/>
    <dgm:cxn modelId="{2FA77F8D-92F9-4630-9955-FC08291A039B}" type="presOf" srcId="{EA3C8635-0A45-435C-9315-20359D6AEB83}" destId="{B289CEE9-2856-4E52-A5A8-5C09820F4FEA}" srcOrd="0" destOrd="0" presId="urn:microsoft.com/office/officeart/2005/8/layout/gear1"/>
    <dgm:cxn modelId="{25954843-E838-4D27-884F-3966512C5864}" type="presOf" srcId="{EA3C8635-0A45-435C-9315-20359D6AEB83}" destId="{347968E5-AAB8-4029-98FF-8BC875591A0B}" srcOrd="2" destOrd="0" presId="urn:microsoft.com/office/officeart/2005/8/layout/gear1"/>
    <dgm:cxn modelId="{5B79E038-0308-46B5-94FB-226C65887FDE}" type="presOf" srcId="{4CBB321B-2D7D-4E7F-BB97-8D0231ED4B93}" destId="{D5F01524-6010-44BD-B020-D056CD19E193}" srcOrd="0" destOrd="0" presId="urn:microsoft.com/office/officeart/2005/8/layout/gear1"/>
    <dgm:cxn modelId="{D1A2D3D1-E260-4C51-A11B-B2EA7EBCAB4E}" type="presOf" srcId="{BD8203A6-942D-4B66-8B2E-05B15D027098}" destId="{69024FB5-DF4D-4478-94FA-1A41B26EF14A}" srcOrd="1" destOrd="0" presId="urn:microsoft.com/office/officeart/2005/8/layout/gear1"/>
    <dgm:cxn modelId="{B185E9A2-E9EB-48B6-B288-661441F55F60}" type="presOf" srcId="{8C96B521-80E2-4CA7-9120-79629659426B}" destId="{31D3F060-0A08-4E37-BB76-755CB376B2DC}" srcOrd="0" destOrd="0" presId="urn:microsoft.com/office/officeart/2005/8/layout/gear1"/>
    <dgm:cxn modelId="{BEB3B5C9-9889-4217-BE2A-A1544AB9DB2F}" type="presOf" srcId="{4CBB321B-2D7D-4E7F-BB97-8D0231ED4B93}" destId="{FDBA1601-07EC-46EC-B9D3-EE2D6B7844BD}" srcOrd="2" destOrd="0" presId="urn:microsoft.com/office/officeart/2005/8/layout/gear1"/>
    <dgm:cxn modelId="{82381062-7BD6-46F2-B9B3-46CC32CA4BDF}" type="presOf" srcId="{BD8203A6-942D-4B66-8B2E-05B15D027098}" destId="{F68F9E5F-7053-42CC-A271-14CFEB782422}" srcOrd="2" destOrd="0" presId="urn:microsoft.com/office/officeart/2005/8/layout/gear1"/>
    <dgm:cxn modelId="{B8769D87-C531-45AF-A2C4-738BE81AFD2E}" type="presOf" srcId="{162614D1-C7BE-48BC-95BF-C8D64F173D64}" destId="{12C6CC63-D701-4385-A579-2E66EFF71E41}" srcOrd="0" destOrd="0" presId="urn:microsoft.com/office/officeart/2005/8/layout/gear1"/>
    <dgm:cxn modelId="{E2390C28-53FF-48C6-B778-D3B9639545FC}" type="presOf" srcId="{4CBB321B-2D7D-4E7F-BB97-8D0231ED4B93}" destId="{1F85EFAD-9703-465F-8809-8830F038838B}" srcOrd="1" destOrd="0" presId="urn:microsoft.com/office/officeart/2005/8/layout/gear1"/>
    <dgm:cxn modelId="{8FE182BB-4AD1-46CD-B3F3-D821FA8A8481}" type="presOf" srcId="{4CBB321B-2D7D-4E7F-BB97-8D0231ED4B93}" destId="{974BA5CE-799C-4558-9CDE-9A720C536116}" srcOrd="3" destOrd="0" presId="urn:microsoft.com/office/officeart/2005/8/layout/gear1"/>
    <dgm:cxn modelId="{9F5197A0-0796-42EB-81D0-238E8B76A238}" type="presOf" srcId="{E4A63C94-6DCF-4A7B-94A7-FE90D2F6A804}" destId="{75C8FF9E-2B67-4E61-B1BF-746BB49AFA87}" srcOrd="0" destOrd="0" presId="urn:microsoft.com/office/officeart/2005/8/layout/gear1"/>
    <dgm:cxn modelId="{15450C25-50F8-4ED0-A14D-9A3AA6990ACF}" type="presOf" srcId="{BD8203A6-942D-4B66-8B2E-05B15D027098}" destId="{C0A92BD0-5795-4930-9C7E-7A6DF6A21E72}" srcOrd="0" destOrd="0" presId="urn:microsoft.com/office/officeart/2005/8/layout/gear1"/>
    <dgm:cxn modelId="{7ED68D80-B05C-44E8-8EA9-8FF439D40701}" srcId="{8C96B521-80E2-4CA7-9120-79629659426B}" destId="{4CBB321B-2D7D-4E7F-BB97-8D0231ED4B93}" srcOrd="2" destOrd="0" parTransId="{9B7E06EA-0282-4FD6-9E75-70AFCF79ECDE}" sibTransId="{0F43E312-1F57-4EA2-9804-D89D905E4D68}"/>
    <dgm:cxn modelId="{05FACBDF-1EFE-4D06-9A39-DE9FE2DB56E6}" type="presParOf" srcId="{31D3F060-0A08-4E37-BB76-755CB376B2DC}" destId="{C0A92BD0-5795-4930-9C7E-7A6DF6A21E72}" srcOrd="0" destOrd="0" presId="urn:microsoft.com/office/officeart/2005/8/layout/gear1"/>
    <dgm:cxn modelId="{6F93C5ED-1E1F-4495-BF48-C66E911DC2E8}" type="presParOf" srcId="{31D3F060-0A08-4E37-BB76-755CB376B2DC}" destId="{69024FB5-DF4D-4478-94FA-1A41B26EF14A}" srcOrd="1" destOrd="0" presId="urn:microsoft.com/office/officeart/2005/8/layout/gear1"/>
    <dgm:cxn modelId="{C6D31D43-50EF-42B1-B442-4C5B017E4167}" type="presParOf" srcId="{31D3F060-0A08-4E37-BB76-755CB376B2DC}" destId="{F68F9E5F-7053-42CC-A271-14CFEB782422}" srcOrd="2" destOrd="0" presId="urn:microsoft.com/office/officeart/2005/8/layout/gear1"/>
    <dgm:cxn modelId="{A4A17169-0496-4016-A993-849BEC81A636}" type="presParOf" srcId="{31D3F060-0A08-4E37-BB76-755CB376B2DC}" destId="{B289CEE9-2856-4E52-A5A8-5C09820F4FEA}" srcOrd="3" destOrd="0" presId="urn:microsoft.com/office/officeart/2005/8/layout/gear1"/>
    <dgm:cxn modelId="{9328E4DA-F420-48EC-972C-75620068AF1D}" type="presParOf" srcId="{31D3F060-0A08-4E37-BB76-755CB376B2DC}" destId="{0600E172-2682-4E44-A433-31CB405369B9}" srcOrd="4" destOrd="0" presId="urn:microsoft.com/office/officeart/2005/8/layout/gear1"/>
    <dgm:cxn modelId="{55F18129-73FA-4E00-A923-93829A5E4558}" type="presParOf" srcId="{31D3F060-0A08-4E37-BB76-755CB376B2DC}" destId="{347968E5-AAB8-4029-98FF-8BC875591A0B}" srcOrd="5" destOrd="0" presId="urn:microsoft.com/office/officeart/2005/8/layout/gear1"/>
    <dgm:cxn modelId="{00FFEAA3-85D2-44E4-80F4-F1911BDB0D4E}" type="presParOf" srcId="{31D3F060-0A08-4E37-BB76-755CB376B2DC}" destId="{D5F01524-6010-44BD-B020-D056CD19E193}" srcOrd="6" destOrd="0" presId="urn:microsoft.com/office/officeart/2005/8/layout/gear1"/>
    <dgm:cxn modelId="{6A703E9E-0BF0-4773-8AB0-C53AFE06E4FB}" type="presParOf" srcId="{31D3F060-0A08-4E37-BB76-755CB376B2DC}" destId="{1F85EFAD-9703-465F-8809-8830F038838B}" srcOrd="7" destOrd="0" presId="urn:microsoft.com/office/officeart/2005/8/layout/gear1"/>
    <dgm:cxn modelId="{72578C44-A5FE-492F-9F81-BB163D26F024}" type="presParOf" srcId="{31D3F060-0A08-4E37-BB76-755CB376B2DC}" destId="{FDBA1601-07EC-46EC-B9D3-EE2D6B7844BD}" srcOrd="8" destOrd="0" presId="urn:microsoft.com/office/officeart/2005/8/layout/gear1"/>
    <dgm:cxn modelId="{157ED476-7FA2-4C24-ACEB-AC239EB96F08}" type="presParOf" srcId="{31D3F060-0A08-4E37-BB76-755CB376B2DC}" destId="{974BA5CE-799C-4558-9CDE-9A720C536116}" srcOrd="9" destOrd="0" presId="urn:microsoft.com/office/officeart/2005/8/layout/gear1"/>
    <dgm:cxn modelId="{B7D68A16-2F6B-454D-815A-CA7E606F2E44}" type="presParOf" srcId="{31D3F060-0A08-4E37-BB76-755CB376B2DC}" destId="{75C8FF9E-2B67-4E61-B1BF-746BB49AFA87}" srcOrd="10" destOrd="0" presId="urn:microsoft.com/office/officeart/2005/8/layout/gear1"/>
    <dgm:cxn modelId="{DADF245E-982B-4740-981A-10579A4075CA}" type="presParOf" srcId="{31D3F060-0A08-4E37-BB76-755CB376B2DC}" destId="{12C6CC63-D701-4385-A579-2E66EFF71E41}" srcOrd="11" destOrd="0" presId="urn:microsoft.com/office/officeart/2005/8/layout/gear1"/>
    <dgm:cxn modelId="{BA830912-9AB2-4BA1-A6AC-01A88C75C231}" type="presParOf" srcId="{31D3F060-0A08-4E37-BB76-755CB376B2DC}" destId="{663FD4F9-9080-4D53-BCF8-03D440B23911}" srcOrd="12" destOrd="0" presId="urn:microsoft.com/office/officeart/2005/8/layout/gear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0.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办证</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考试合格，子公司邮寄办证资料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总部前往广州提交办证资料</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总部整理收到的新证</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en-US" altLang="zh-CN" dirty="0" smtClean="0"/>
            <a:t>B</a:t>
          </a:r>
          <a:r>
            <a:rPr lang="zh-CN" altLang="en-US" dirty="0" smtClean="0"/>
            <a:t>证留存总部，</a:t>
          </a:r>
          <a:r>
            <a:rPr lang="en-US" altLang="zh-CN" dirty="0" smtClean="0"/>
            <a:t>C</a:t>
          </a:r>
          <a:r>
            <a:rPr lang="zh-CN" altLang="en-US" dirty="0" smtClean="0"/>
            <a:t>证邮寄子公司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F52D9647-E75A-406D-A250-E42CDA46304D}">
      <dgm:prSet phldrT="[文本]"/>
      <dgm:spPr/>
      <dgm:t>
        <a:bodyPr/>
        <a:lstStyle/>
        <a:p>
          <a:r>
            <a:rPr lang="zh-CN" altLang="en-US" dirty="0" smtClean="0"/>
            <a:t>通知新证所属子公司</a:t>
          </a:r>
          <a:endParaRPr lang="zh-CN" altLang="en-US" dirty="0"/>
        </a:p>
      </dgm:t>
    </dgm:pt>
    <dgm:pt modelId="{5A601C54-8F0A-4C99-A275-EB1C1EE28E30}" cxnId="{2B8DFA5F-A28A-4E96-8F30-F51A1CBEAA9B}" type="parTrans">
      <dgm:prSet/>
      <dgm:spPr/>
      <dgm:t>
        <a:bodyPr/>
        <a:lstStyle/>
        <a:p>
          <a:endParaRPr lang="zh-CN" altLang="en-US"/>
        </a:p>
      </dgm:t>
    </dgm:pt>
    <dgm:pt modelId="{C928364D-FE79-4CBE-B2BA-2E805315CF33}" cxnId="{2B8DFA5F-A28A-4E96-8F30-F51A1CBEAA9B}"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E98527A7-9A01-4B87-8A4B-A517080BAA86}" type="presOf" srcId="{4CE1207E-BF7C-4487-A9ED-9AA707540A97}" destId="{EE544AAF-D19D-4171-999D-6A2A7535998D}" srcOrd="0" destOrd="0" presId="urn:microsoft.com/office/officeart/2005/8/layout/chevron2"/>
    <dgm:cxn modelId="{397C9026-255C-4476-A30D-1B36FE99CB71}" type="presOf" srcId="{F73FF624-4024-4815-8AC9-810984F39EFD}" destId="{EEA859AF-EB20-4D92-AABD-438E011D5A41}" srcOrd="0" destOrd="0" presId="urn:microsoft.com/office/officeart/2005/8/layout/chevron2"/>
    <dgm:cxn modelId="{8F003661-335A-478B-B770-03F03B8B2896}" type="presOf" srcId="{BBA0A39D-80E9-474F-8C48-34433B951E32}" destId="{A6DB214E-949F-4CF6-ADD4-A4CDB37ED97D}"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C58F8851-48E2-45C8-8815-D10C700FAB31}" type="presOf" srcId="{35268E3F-70AF-41D6-8BB9-82AC95856C10}" destId="{E2E9CF2A-DCB9-4F24-8338-37123109D58B}" srcOrd="0" destOrd="1" presId="urn:microsoft.com/office/officeart/2005/8/layout/chevron2"/>
    <dgm:cxn modelId="{CB22065E-5909-4D3C-A076-9E8F2AA9E4A5}" type="presOf" srcId="{894D562E-4A7D-4786-9718-8B10B87E5026}" destId="{1CE01DBD-3448-4CF0-BAFD-328BF275B873}" srcOrd="0" destOrd="1" presId="urn:microsoft.com/office/officeart/2005/8/layout/chevron2"/>
    <dgm:cxn modelId="{DA7ECFF9-ACF7-4C15-97A3-953F277AE0ED}" type="presOf" srcId="{15C5C02C-DC9C-4A2A-82F2-2FFA43A5C09D}" destId="{A998AB4C-3678-4AC3-A8EC-0D08B9583586}"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A7D7E769-5BE0-4F4A-8EEA-E1EE5B67C16F}" type="presOf" srcId="{608CD3BD-71AE-473F-AE86-2923F0DE3516}" destId="{E2E9CF2A-DCB9-4F24-8338-37123109D58B}" srcOrd="0" destOrd="0" presId="urn:microsoft.com/office/officeart/2005/8/layout/chevron2"/>
    <dgm:cxn modelId="{2B8DFA5F-A28A-4E96-8F30-F51A1CBEAA9B}" srcId="{15C5C02C-DC9C-4A2A-82F2-2FFA43A5C09D}" destId="{F52D9647-E75A-406D-A250-E42CDA46304D}" srcOrd="1" destOrd="0" parTransId="{5A601C54-8F0A-4C99-A275-EB1C1EE28E30}" sibTransId="{C928364D-FE79-4CBE-B2BA-2E805315CF33}"/>
    <dgm:cxn modelId="{C10AA188-5455-41AA-BD5C-8891E5564ABF}" type="presOf" srcId="{CDC1620B-BAD5-4288-B400-C219E91E894F}" destId="{3D963270-9D0B-4988-BD77-909D6BF8E2C4}" srcOrd="0" destOrd="0" presId="urn:microsoft.com/office/officeart/2005/8/layout/chevron2"/>
    <dgm:cxn modelId="{526AF847-18A1-4867-8720-359C22D5BA62}" type="presOf" srcId="{D89C7581-BFA0-408B-9EDC-53E6129FAFA7}" destId="{1CE01DBD-3448-4CF0-BAFD-328BF275B873}"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839B7D9B-182C-4793-8D09-DA3DF3A753E6}" type="presOf" srcId="{F52D9647-E75A-406D-A250-E42CDA46304D}" destId="{EEA859AF-EB20-4D92-AABD-438E011D5A41}" srcOrd="0" destOrd="1" presId="urn:microsoft.com/office/officeart/2005/8/layout/chevron2"/>
    <dgm:cxn modelId="{989C89D9-CC7C-4098-BCAA-A2DE98C131B2}" srcId="{BBA0A39D-80E9-474F-8C48-34433B951E32}" destId="{894D562E-4A7D-4786-9718-8B10B87E5026}" srcOrd="1" destOrd="0" parTransId="{8E5367AB-176F-43AB-9D15-DEA2DBB6599F}" sibTransId="{748C07B6-2A89-4F35-8A06-8E93F9063B9B}"/>
    <dgm:cxn modelId="{FC4B0744-E240-4D3F-A339-B51262692A20}" type="presParOf" srcId="{3D963270-9D0B-4988-BD77-909D6BF8E2C4}" destId="{D5A37767-D68F-4681-92A5-D1BACB594D39}" srcOrd="0" destOrd="0" presId="urn:microsoft.com/office/officeart/2005/8/layout/chevron2"/>
    <dgm:cxn modelId="{721C6EAF-5EC4-4275-861F-81EBB02EE317}" type="presParOf" srcId="{D5A37767-D68F-4681-92A5-D1BACB594D39}" destId="{A6DB214E-949F-4CF6-ADD4-A4CDB37ED97D}" srcOrd="0" destOrd="0" presId="urn:microsoft.com/office/officeart/2005/8/layout/chevron2"/>
    <dgm:cxn modelId="{9B97AA30-662F-405E-8A21-9D244AF8BA3E}" type="presParOf" srcId="{D5A37767-D68F-4681-92A5-D1BACB594D39}" destId="{1CE01DBD-3448-4CF0-BAFD-328BF275B873}" srcOrd="1" destOrd="0" presId="urn:microsoft.com/office/officeart/2005/8/layout/chevron2"/>
    <dgm:cxn modelId="{DA7233AC-044C-4666-B7C6-AB81820792D4}" type="presParOf" srcId="{3D963270-9D0B-4988-BD77-909D6BF8E2C4}" destId="{61B00B6F-7202-45BF-BCD5-A9D875564E88}" srcOrd="1" destOrd="0" presId="urn:microsoft.com/office/officeart/2005/8/layout/chevron2"/>
    <dgm:cxn modelId="{EE87EA22-536D-491B-9FE6-17B9E61BCCB3}" type="presParOf" srcId="{3D963270-9D0B-4988-BD77-909D6BF8E2C4}" destId="{CBAA903B-ACF6-4AEC-92B0-4D5C2AAD145B}" srcOrd="2" destOrd="0" presId="urn:microsoft.com/office/officeart/2005/8/layout/chevron2"/>
    <dgm:cxn modelId="{40D99E68-BDF9-4A53-83FD-7351D9DBCF59}" type="presParOf" srcId="{CBAA903B-ACF6-4AEC-92B0-4D5C2AAD145B}" destId="{A998AB4C-3678-4AC3-A8EC-0D08B9583586}" srcOrd="0" destOrd="0" presId="urn:microsoft.com/office/officeart/2005/8/layout/chevron2"/>
    <dgm:cxn modelId="{954A3491-AA76-46CD-95D8-C398B4C4FE39}" type="presParOf" srcId="{CBAA903B-ACF6-4AEC-92B0-4D5C2AAD145B}" destId="{EEA859AF-EB20-4D92-AABD-438E011D5A41}" srcOrd="1" destOrd="0" presId="urn:microsoft.com/office/officeart/2005/8/layout/chevron2"/>
    <dgm:cxn modelId="{08AFA333-786C-42A8-BEE3-2F0333E2BEAC}" type="presParOf" srcId="{3D963270-9D0B-4988-BD77-909D6BF8E2C4}" destId="{D509B4DA-F13F-4285-9B6F-25ED3A5BDF21}" srcOrd="3" destOrd="0" presId="urn:microsoft.com/office/officeart/2005/8/layout/chevron2"/>
    <dgm:cxn modelId="{C23B42A4-30CC-4054-88F5-4BE578CFA5B0}" type="presParOf" srcId="{3D963270-9D0B-4988-BD77-909D6BF8E2C4}" destId="{62529671-269F-4DA3-B22D-42A78AEB3C1B}" srcOrd="4" destOrd="0" presId="urn:microsoft.com/office/officeart/2005/8/layout/chevron2"/>
    <dgm:cxn modelId="{2F2D3064-3878-4D2C-9D0F-43B43679AC4A}" type="presParOf" srcId="{62529671-269F-4DA3-B22D-42A78AEB3C1B}" destId="{EE544AAF-D19D-4171-999D-6A2A7535998D}" srcOrd="0" destOrd="0" presId="urn:microsoft.com/office/officeart/2005/8/layout/chevron2"/>
    <dgm:cxn modelId="{E16954BC-EF40-4FE4-8B54-E77FD16A908F}"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1.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申请</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子公司提交申请资料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子公司提出办证需求</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总部审核报名资料</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总部在系统中报名</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dgm:spPr/>
      <dgm:t>
        <a:bodyPr/>
        <a:lstStyle/>
        <a:p>
          <a:r>
            <a:rPr lang="zh-CN" altLang="en-US" dirty="0" smtClean="0"/>
            <a:t>转出</a:t>
          </a:r>
          <a:endParaRPr lang="zh-CN" altLang="en-US"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子公司办理原单位转出手续</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8514C391-DABA-4E13-ACAA-2E5DE86E2912}">
      <dgm:prSet phldrT="[文本]"/>
      <dgm:spPr/>
      <dgm:t>
        <a:bodyPr/>
        <a:lstStyle/>
        <a:p>
          <a:r>
            <a:rPr lang="zh-CN" altLang="en-US" dirty="0" smtClean="0"/>
            <a:t>子公司完成继续教育培训</a:t>
          </a:r>
          <a:endParaRPr lang="zh-CN" altLang="en-US" dirty="0"/>
        </a:p>
      </dgm:t>
    </dgm:pt>
    <dgm:pt modelId="{3CC1A0C0-7029-4383-8443-2E07E5D8C7EB}" cxnId="{BEACEE50-7609-452F-A22E-147590A1BB35}" type="parTrans">
      <dgm:prSet/>
      <dgm:spPr/>
      <dgm:t>
        <a:bodyPr/>
        <a:lstStyle/>
        <a:p>
          <a:endParaRPr lang="zh-CN" altLang="en-US"/>
        </a:p>
      </dgm:t>
    </dgm:pt>
    <dgm:pt modelId="{F96774C0-BB52-4698-B8ED-85396B97CAE4}" cxnId="{BEACEE50-7609-452F-A22E-147590A1BB35}"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2EFC1575-94CA-4270-B533-29B14413BBA9}" type="presOf" srcId="{F73FF624-4024-4815-8AC9-810984F39EFD}" destId="{EEA859AF-EB20-4D92-AABD-438E011D5A41}" srcOrd="0" destOrd="0" presId="urn:microsoft.com/office/officeart/2005/8/layout/chevron2"/>
    <dgm:cxn modelId="{B13742FF-2DFB-4832-92C9-48F8993AB396}" type="presOf" srcId="{8514C391-DABA-4E13-ACAA-2E5DE86E2912}" destId="{E2E9CF2A-DCB9-4F24-8338-37123109D58B}" srcOrd="0" destOrd="1"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7DBF8787-F7E8-45A0-A91A-D088932DAF1A}" srcId="{15C5C02C-DC9C-4A2A-82F2-2FFA43A5C09D}" destId="{F73FF624-4024-4815-8AC9-810984F39EFD}" srcOrd="0" destOrd="0" parTransId="{D6BA2915-C5BA-4F56-964C-B541FAAE464F}" sibTransId="{19F882ED-34BF-4603-B3D8-D54C00239D80}"/>
    <dgm:cxn modelId="{534D3395-44A9-4A0C-B6DB-19F21ACF609C}" type="presOf" srcId="{CDC1620B-BAD5-4288-B400-C219E91E894F}" destId="{3D963270-9D0B-4988-BD77-909D6BF8E2C4}" srcOrd="0" destOrd="0" presId="urn:microsoft.com/office/officeart/2005/8/layout/chevron2"/>
    <dgm:cxn modelId="{85F5661E-3A55-4C7F-9E46-C08078562C41}" type="presOf" srcId="{4CE1207E-BF7C-4487-A9ED-9AA707540A97}" destId="{EE544AAF-D19D-4171-999D-6A2A7535998D}" srcOrd="0" destOrd="0" presId="urn:microsoft.com/office/officeart/2005/8/layout/chevron2"/>
    <dgm:cxn modelId="{7DEFA4E0-DE47-4AB5-878A-D9ED9B65491E}" type="presOf" srcId="{BBA0A39D-80E9-474F-8C48-34433B951E32}" destId="{A6DB214E-949F-4CF6-ADD4-A4CDB37ED97D}" srcOrd="0" destOrd="0" presId="urn:microsoft.com/office/officeart/2005/8/layout/chevron2"/>
    <dgm:cxn modelId="{C2F6DCE0-2BE3-460C-9885-0FCCD6438A00}" srcId="{CDC1620B-BAD5-4288-B400-C219E91E894F}" destId="{BBA0A39D-80E9-474F-8C48-34433B951E32}" srcOrd="0" destOrd="0" parTransId="{1191A4AA-B609-4B1E-8B92-8327D347E008}" sibTransId="{D0202A05-D6CF-4539-AF6A-D9A6DA31FE83}"/>
    <dgm:cxn modelId="{8E571AD8-0EDE-4D6C-8B28-E403148ACE7D}" type="presOf" srcId="{D89C7581-BFA0-408B-9EDC-53E6129FAFA7}" destId="{1CE01DBD-3448-4CF0-BAFD-328BF275B873}"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2F4FC23E-9F56-49F3-AF8A-A82E7CD35562}" type="presOf" srcId="{15C5C02C-DC9C-4A2A-82F2-2FFA43A5C09D}" destId="{A998AB4C-3678-4AC3-A8EC-0D08B9583586}" srcOrd="0" destOrd="0" presId="urn:microsoft.com/office/officeart/2005/8/layout/chevron2"/>
    <dgm:cxn modelId="{989C89D9-CC7C-4098-BCAA-A2DE98C131B2}" srcId="{BBA0A39D-80E9-474F-8C48-34433B951E32}" destId="{894D562E-4A7D-4786-9718-8B10B87E5026}" srcOrd="1" destOrd="0" parTransId="{8E5367AB-176F-43AB-9D15-DEA2DBB6599F}" sibTransId="{748C07B6-2A89-4F35-8A06-8E93F9063B9B}"/>
    <dgm:cxn modelId="{BEACEE50-7609-452F-A22E-147590A1BB35}" srcId="{4CE1207E-BF7C-4487-A9ED-9AA707540A97}" destId="{8514C391-DABA-4E13-ACAA-2E5DE86E2912}" srcOrd="1" destOrd="0" parTransId="{3CC1A0C0-7029-4383-8443-2E07E5D8C7EB}" sibTransId="{F96774C0-BB52-4698-B8ED-85396B97CAE4}"/>
    <dgm:cxn modelId="{59796F2E-D314-4437-8169-564EA5B74D07}" srcId="{BBA0A39D-80E9-474F-8C48-34433B951E32}" destId="{D89C7581-BFA0-408B-9EDC-53E6129FAFA7}" srcOrd="0" destOrd="0" parTransId="{7864BE25-AD5B-40F9-8395-1E1CB866765C}" sibTransId="{A83FB040-2577-4DDD-8BD2-CCAF58430CF0}"/>
    <dgm:cxn modelId="{84D29A90-16B4-4FCE-91E2-5C91F3008831}" srcId="{15C5C02C-DC9C-4A2A-82F2-2FFA43A5C09D}" destId="{3D1AEFD1-1BEF-4997-AA33-17303D775C3E}" srcOrd="1" destOrd="0" parTransId="{3900C789-149F-455B-96EA-C2FA25BE2376}" sibTransId="{60238525-2108-4060-B77C-AF9F35671151}"/>
    <dgm:cxn modelId="{66EA1773-C9D9-4555-BF28-295B07361DB4}" srcId="{4CE1207E-BF7C-4487-A9ED-9AA707540A97}" destId="{608CD3BD-71AE-473F-AE86-2923F0DE3516}" srcOrd="0" destOrd="0" parTransId="{34F16F0B-DC4C-4DBD-BBA9-B79E7F8537CA}" sibTransId="{824A85FC-EDB8-47F9-88FB-DDF9FEC62267}"/>
    <dgm:cxn modelId="{06FA3902-FA10-4522-9D99-9C72B7DE483D}" type="presOf" srcId="{608CD3BD-71AE-473F-AE86-2923F0DE3516}" destId="{E2E9CF2A-DCB9-4F24-8338-37123109D58B}" srcOrd="0" destOrd="0" presId="urn:microsoft.com/office/officeart/2005/8/layout/chevron2"/>
    <dgm:cxn modelId="{75F78B7B-2545-4710-94CF-82D6C5C96CDE}" type="presOf" srcId="{894D562E-4A7D-4786-9718-8B10B87E5026}" destId="{1CE01DBD-3448-4CF0-BAFD-328BF275B873}" srcOrd="0" destOrd="1" presId="urn:microsoft.com/office/officeart/2005/8/layout/chevron2"/>
    <dgm:cxn modelId="{7856D0E9-2A63-4C30-B1ED-0194BB67A779}" type="presOf" srcId="{3D1AEFD1-1BEF-4997-AA33-17303D775C3E}" destId="{EEA859AF-EB20-4D92-AABD-438E011D5A41}" srcOrd="0" destOrd="1" presId="urn:microsoft.com/office/officeart/2005/8/layout/chevron2"/>
    <dgm:cxn modelId="{66FE1317-CFA6-4A9C-9102-778CFED5C342}" type="presParOf" srcId="{3D963270-9D0B-4988-BD77-909D6BF8E2C4}" destId="{D5A37767-D68F-4681-92A5-D1BACB594D39}" srcOrd="0" destOrd="0" presId="urn:microsoft.com/office/officeart/2005/8/layout/chevron2"/>
    <dgm:cxn modelId="{CF8AC44B-3123-4825-B6CA-2FF4E83037DC}" type="presParOf" srcId="{D5A37767-D68F-4681-92A5-D1BACB594D39}" destId="{A6DB214E-949F-4CF6-ADD4-A4CDB37ED97D}" srcOrd="0" destOrd="0" presId="urn:microsoft.com/office/officeart/2005/8/layout/chevron2"/>
    <dgm:cxn modelId="{61178BE4-7B9E-4952-91B3-AC8D0E4C5A9E}" type="presParOf" srcId="{D5A37767-D68F-4681-92A5-D1BACB594D39}" destId="{1CE01DBD-3448-4CF0-BAFD-328BF275B873}" srcOrd="1" destOrd="0" presId="urn:microsoft.com/office/officeart/2005/8/layout/chevron2"/>
    <dgm:cxn modelId="{7DC096CB-DAAF-486E-90DD-E03A084A853C}" type="presParOf" srcId="{3D963270-9D0B-4988-BD77-909D6BF8E2C4}" destId="{61B00B6F-7202-45BF-BCD5-A9D875564E88}" srcOrd="1" destOrd="0" presId="urn:microsoft.com/office/officeart/2005/8/layout/chevron2"/>
    <dgm:cxn modelId="{DE0D383C-68A4-4153-AB5D-0A60FC570213}" type="presParOf" srcId="{3D963270-9D0B-4988-BD77-909D6BF8E2C4}" destId="{CBAA903B-ACF6-4AEC-92B0-4D5C2AAD145B}" srcOrd="2" destOrd="0" presId="urn:microsoft.com/office/officeart/2005/8/layout/chevron2"/>
    <dgm:cxn modelId="{A3C7384D-5BB1-47A1-BD64-52E1D42C1DCB}" type="presParOf" srcId="{CBAA903B-ACF6-4AEC-92B0-4D5C2AAD145B}" destId="{A998AB4C-3678-4AC3-A8EC-0D08B9583586}" srcOrd="0" destOrd="0" presId="urn:microsoft.com/office/officeart/2005/8/layout/chevron2"/>
    <dgm:cxn modelId="{71F65DF4-2048-4FEF-A6BB-D20B1D810B43}" type="presParOf" srcId="{CBAA903B-ACF6-4AEC-92B0-4D5C2AAD145B}" destId="{EEA859AF-EB20-4D92-AABD-438E011D5A41}" srcOrd="1" destOrd="0" presId="urn:microsoft.com/office/officeart/2005/8/layout/chevron2"/>
    <dgm:cxn modelId="{087C9A63-BC27-4B36-93B4-45FE40784E66}" type="presParOf" srcId="{3D963270-9D0B-4988-BD77-909D6BF8E2C4}" destId="{D509B4DA-F13F-4285-9B6F-25ED3A5BDF21}" srcOrd="3" destOrd="0" presId="urn:microsoft.com/office/officeart/2005/8/layout/chevron2"/>
    <dgm:cxn modelId="{3B082084-CD61-499D-8CCF-8D2A01746981}" type="presParOf" srcId="{3D963270-9D0B-4988-BD77-909D6BF8E2C4}" destId="{62529671-269F-4DA3-B22D-42A78AEB3C1B}" srcOrd="4" destOrd="0" presId="urn:microsoft.com/office/officeart/2005/8/layout/chevron2"/>
    <dgm:cxn modelId="{A3ACADF5-899D-467C-A4FF-453004D84A21}" type="presParOf" srcId="{62529671-269F-4DA3-B22D-42A78AEB3C1B}" destId="{EE544AAF-D19D-4171-999D-6A2A7535998D}" srcOrd="0" destOrd="0" presId="urn:microsoft.com/office/officeart/2005/8/layout/chevron2"/>
    <dgm:cxn modelId="{9D9A346A-A12C-40C1-A9EF-7861388F0F69}"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2.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转入</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子公司邮寄办证资料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总部前往广州提交办证资料</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总部整理收到的新证</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en-US" altLang="zh-CN" dirty="0" smtClean="0"/>
            <a:t>B</a:t>
          </a:r>
          <a:r>
            <a:rPr lang="zh-CN" altLang="en-US" dirty="0" smtClean="0"/>
            <a:t>证留存总部，</a:t>
          </a:r>
          <a:r>
            <a:rPr lang="en-US" altLang="zh-CN" dirty="0" smtClean="0"/>
            <a:t>C</a:t>
          </a:r>
          <a:r>
            <a:rPr lang="zh-CN" altLang="en-US" dirty="0" smtClean="0"/>
            <a:t>证邮寄子公司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F52D9647-E75A-406D-A250-E42CDA46304D}">
      <dgm:prSet phldrT="[文本]"/>
      <dgm:spPr/>
      <dgm:t>
        <a:bodyPr/>
        <a:lstStyle/>
        <a:p>
          <a:r>
            <a:rPr lang="zh-CN" altLang="en-US" dirty="0" smtClean="0"/>
            <a:t>通知新证所属子公司</a:t>
          </a:r>
          <a:endParaRPr lang="zh-CN" altLang="en-US" dirty="0"/>
        </a:p>
      </dgm:t>
    </dgm:pt>
    <dgm:pt modelId="{5A601C54-8F0A-4C99-A275-EB1C1EE28E30}" cxnId="{2B8DFA5F-A28A-4E96-8F30-F51A1CBEAA9B}" type="parTrans">
      <dgm:prSet/>
      <dgm:spPr/>
      <dgm:t>
        <a:bodyPr/>
        <a:lstStyle/>
        <a:p>
          <a:endParaRPr lang="zh-CN" altLang="en-US"/>
        </a:p>
      </dgm:t>
    </dgm:pt>
    <dgm:pt modelId="{C928364D-FE79-4CBE-B2BA-2E805315CF33}" cxnId="{2B8DFA5F-A28A-4E96-8F30-F51A1CBEAA9B}"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032DD30E-6081-49B0-A9BF-F5BCDCAD40C2}" type="presOf" srcId="{35268E3F-70AF-41D6-8BB9-82AC95856C10}" destId="{E2E9CF2A-DCB9-4F24-8338-37123109D58B}" srcOrd="0" destOrd="1" presId="urn:microsoft.com/office/officeart/2005/8/layout/chevron2"/>
    <dgm:cxn modelId="{6DCC64DC-EC68-4FFB-AF81-92251AE77509}" type="presOf" srcId="{BBA0A39D-80E9-474F-8C48-34433B951E32}" destId="{A6DB214E-949F-4CF6-ADD4-A4CDB37ED97D}"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5D33417A-D510-49F8-A8EB-1CC62128BCD9}" type="presOf" srcId="{894D562E-4A7D-4786-9718-8B10B87E5026}" destId="{1CE01DBD-3448-4CF0-BAFD-328BF275B873}" srcOrd="0" destOrd="1" presId="urn:microsoft.com/office/officeart/2005/8/layout/chevron2"/>
    <dgm:cxn modelId="{28AF6B40-CDA0-4475-8D34-EFCF020BD754}" type="presOf" srcId="{D89C7581-BFA0-408B-9EDC-53E6129FAFA7}" destId="{1CE01DBD-3448-4CF0-BAFD-328BF275B873}"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E737FCD5-77C1-4A5D-9F99-0F5B863C479B}" type="presOf" srcId="{F73FF624-4024-4815-8AC9-810984F39EFD}" destId="{EEA859AF-EB20-4D92-AABD-438E011D5A41}" srcOrd="0" destOrd="0" presId="urn:microsoft.com/office/officeart/2005/8/layout/chevron2"/>
    <dgm:cxn modelId="{66EA1773-C9D9-4555-BF28-295B07361DB4}" srcId="{4CE1207E-BF7C-4487-A9ED-9AA707540A97}" destId="{608CD3BD-71AE-473F-AE86-2923F0DE3516}" srcOrd="0" destOrd="0" parTransId="{34F16F0B-DC4C-4DBD-BBA9-B79E7F8537CA}" sibTransId="{824A85FC-EDB8-47F9-88FB-DDF9FEC62267}"/>
    <dgm:cxn modelId="{3D4B681C-176F-4C31-9B96-4BA0AD141DC6}" type="presOf" srcId="{F52D9647-E75A-406D-A250-E42CDA46304D}" destId="{EEA859AF-EB20-4D92-AABD-438E011D5A41}" srcOrd="0" destOrd="1" presId="urn:microsoft.com/office/officeart/2005/8/layout/chevron2"/>
    <dgm:cxn modelId="{68F7B73B-08C6-4938-A6DA-53A2F43D425C}" type="presOf" srcId="{608CD3BD-71AE-473F-AE86-2923F0DE3516}" destId="{E2E9CF2A-DCB9-4F24-8338-37123109D58B}"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F42D490B-D628-47F1-AB67-94749AB750A6}" type="presOf" srcId="{4CE1207E-BF7C-4487-A9ED-9AA707540A97}" destId="{EE544AAF-D19D-4171-999D-6A2A7535998D}" srcOrd="0" destOrd="0" presId="urn:microsoft.com/office/officeart/2005/8/layout/chevron2"/>
    <dgm:cxn modelId="{058B9BA8-BFE5-46B4-AF99-CE8EC1033C4C}" type="presOf" srcId="{15C5C02C-DC9C-4A2A-82F2-2FFA43A5C09D}" destId="{A998AB4C-3678-4AC3-A8EC-0D08B9583586}" srcOrd="0" destOrd="0" presId="urn:microsoft.com/office/officeart/2005/8/layout/chevron2"/>
    <dgm:cxn modelId="{2B8DFA5F-A28A-4E96-8F30-F51A1CBEAA9B}" srcId="{15C5C02C-DC9C-4A2A-82F2-2FFA43A5C09D}" destId="{F52D9647-E75A-406D-A250-E42CDA46304D}" srcOrd="1" destOrd="0" parTransId="{5A601C54-8F0A-4C99-A275-EB1C1EE28E30}" sibTransId="{C928364D-FE79-4CBE-B2BA-2E805315CF33}"/>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F778CB57-CD7B-42E1-ADEC-A54C6A414B7E}" type="presOf" srcId="{CDC1620B-BAD5-4288-B400-C219E91E894F}" destId="{3D963270-9D0B-4988-BD77-909D6BF8E2C4}" srcOrd="0" destOrd="0" presId="urn:microsoft.com/office/officeart/2005/8/layout/chevron2"/>
    <dgm:cxn modelId="{989C89D9-CC7C-4098-BCAA-A2DE98C131B2}" srcId="{BBA0A39D-80E9-474F-8C48-34433B951E32}" destId="{894D562E-4A7D-4786-9718-8B10B87E5026}" srcOrd="1" destOrd="0" parTransId="{8E5367AB-176F-43AB-9D15-DEA2DBB6599F}" sibTransId="{748C07B6-2A89-4F35-8A06-8E93F9063B9B}"/>
    <dgm:cxn modelId="{7F245CC2-271D-42C7-866A-38C99C106DA1}" type="presParOf" srcId="{3D963270-9D0B-4988-BD77-909D6BF8E2C4}" destId="{D5A37767-D68F-4681-92A5-D1BACB594D39}" srcOrd="0" destOrd="0" presId="urn:microsoft.com/office/officeart/2005/8/layout/chevron2"/>
    <dgm:cxn modelId="{D690AC25-06A9-4694-A908-28A9E24AD442}" type="presParOf" srcId="{D5A37767-D68F-4681-92A5-D1BACB594D39}" destId="{A6DB214E-949F-4CF6-ADD4-A4CDB37ED97D}" srcOrd="0" destOrd="0" presId="urn:microsoft.com/office/officeart/2005/8/layout/chevron2"/>
    <dgm:cxn modelId="{E1D4E81E-E434-486E-A0BC-AC95154A2D4C}" type="presParOf" srcId="{D5A37767-D68F-4681-92A5-D1BACB594D39}" destId="{1CE01DBD-3448-4CF0-BAFD-328BF275B873}" srcOrd="1" destOrd="0" presId="urn:microsoft.com/office/officeart/2005/8/layout/chevron2"/>
    <dgm:cxn modelId="{55B5F20F-E3A6-4A51-B4C9-C5740C1A8101}" type="presParOf" srcId="{3D963270-9D0B-4988-BD77-909D6BF8E2C4}" destId="{61B00B6F-7202-45BF-BCD5-A9D875564E88}" srcOrd="1" destOrd="0" presId="urn:microsoft.com/office/officeart/2005/8/layout/chevron2"/>
    <dgm:cxn modelId="{7B9B57D1-ABAF-409B-B81F-B626326B7138}" type="presParOf" srcId="{3D963270-9D0B-4988-BD77-909D6BF8E2C4}" destId="{CBAA903B-ACF6-4AEC-92B0-4D5C2AAD145B}" srcOrd="2" destOrd="0" presId="urn:microsoft.com/office/officeart/2005/8/layout/chevron2"/>
    <dgm:cxn modelId="{2CF8CCE8-2AE8-475D-B0DC-06328C39B269}" type="presParOf" srcId="{CBAA903B-ACF6-4AEC-92B0-4D5C2AAD145B}" destId="{A998AB4C-3678-4AC3-A8EC-0D08B9583586}" srcOrd="0" destOrd="0" presId="urn:microsoft.com/office/officeart/2005/8/layout/chevron2"/>
    <dgm:cxn modelId="{95EFBD15-2084-4282-8609-5CFB955BFD60}" type="presParOf" srcId="{CBAA903B-ACF6-4AEC-92B0-4D5C2AAD145B}" destId="{EEA859AF-EB20-4D92-AABD-438E011D5A41}" srcOrd="1" destOrd="0" presId="urn:microsoft.com/office/officeart/2005/8/layout/chevron2"/>
    <dgm:cxn modelId="{BC0423F0-6ACC-4A3F-B7B0-095017B5FE06}" type="presParOf" srcId="{3D963270-9D0B-4988-BD77-909D6BF8E2C4}" destId="{D509B4DA-F13F-4285-9B6F-25ED3A5BDF21}" srcOrd="3" destOrd="0" presId="urn:microsoft.com/office/officeart/2005/8/layout/chevron2"/>
    <dgm:cxn modelId="{A7D7A9ED-4C90-43D3-9FA9-44C52A95610B}" type="presParOf" srcId="{3D963270-9D0B-4988-BD77-909D6BF8E2C4}" destId="{62529671-269F-4DA3-B22D-42A78AEB3C1B}" srcOrd="4" destOrd="0" presId="urn:microsoft.com/office/officeart/2005/8/layout/chevron2"/>
    <dgm:cxn modelId="{7A88E4AB-4396-4FC4-B1DD-55C7D896090F}" type="presParOf" srcId="{62529671-269F-4DA3-B22D-42A78AEB3C1B}" destId="{EE544AAF-D19D-4171-999D-6A2A7535998D}" srcOrd="0" destOrd="0" presId="urn:microsoft.com/office/officeart/2005/8/layout/chevron2"/>
    <dgm:cxn modelId="{C5CD70A9-2EB5-4200-9E66-A31DB1887A44}"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3.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申请</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子公司提交申请资料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子公司提出办证需求</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总部审核报名资料</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总部在系统中申请</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dgm:spPr/>
      <dgm:t>
        <a:bodyPr/>
        <a:lstStyle/>
        <a:p>
          <a:r>
            <a:rPr lang="zh-CN" altLang="en-US" dirty="0" smtClean="0"/>
            <a:t>转出</a:t>
          </a:r>
          <a:endParaRPr lang="zh-CN" altLang="en-US"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子公司提供新单位接收文件</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CD4C6CBF-2F41-4512-9A1F-3C926CBF9D71}">
      <dgm:prSet phldrT="[文本]"/>
      <dgm:spPr/>
      <dgm:t>
        <a:bodyPr/>
        <a:lstStyle/>
        <a:p>
          <a:r>
            <a:rPr lang="zh-CN" altLang="en-US" dirty="0" smtClean="0"/>
            <a:t>总部前往广州提交办证资料</a:t>
          </a:r>
          <a:endParaRPr lang="zh-CN" altLang="en-US" dirty="0"/>
        </a:p>
      </dgm:t>
    </dgm:pt>
    <dgm:pt modelId="{877BA8D0-807C-4409-BDD8-EB1B611A3EE4}" cxnId="{494A33A1-455F-455F-ACA5-64790EBC1D6B}" type="parTrans">
      <dgm:prSet/>
      <dgm:spPr/>
      <dgm:t>
        <a:bodyPr/>
        <a:lstStyle/>
        <a:p>
          <a:endParaRPr lang="zh-CN" altLang="en-US"/>
        </a:p>
      </dgm:t>
    </dgm:pt>
    <dgm:pt modelId="{61FCF777-D7F9-401D-BD57-F28D9D0A61B7}" cxnId="{494A33A1-455F-455F-ACA5-64790EBC1D6B}"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12BBB413-47D8-4CE7-A134-810188698D93}" type="presOf" srcId="{CDC1620B-BAD5-4288-B400-C219E91E894F}" destId="{3D963270-9D0B-4988-BD77-909D6BF8E2C4}" srcOrd="0" destOrd="0" presId="urn:microsoft.com/office/officeart/2005/8/layout/chevron2"/>
    <dgm:cxn modelId="{84D29A90-16B4-4FCE-91E2-5C91F3008831}" srcId="{15C5C02C-DC9C-4A2A-82F2-2FFA43A5C09D}" destId="{3D1AEFD1-1BEF-4997-AA33-17303D775C3E}" srcOrd="1" destOrd="0" parTransId="{3900C789-149F-455B-96EA-C2FA25BE2376}" sibTransId="{60238525-2108-4060-B77C-AF9F35671151}"/>
    <dgm:cxn modelId="{8F729835-6338-4240-BCDC-140A16EC17C9}" type="presOf" srcId="{D89C7581-BFA0-408B-9EDC-53E6129FAFA7}" destId="{1CE01DBD-3448-4CF0-BAFD-328BF275B873}" srcOrd="0" destOrd="0" presId="urn:microsoft.com/office/officeart/2005/8/layout/chevron2"/>
    <dgm:cxn modelId="{13A84942-5954-4B50-9CA2-84FEE544E877}" type="presOf" srcId="{CD4C6CBF-2F41-4512-9A1F-3C926CBF9D71}" destId="{E2E9CF2A-DCB9-4F24-8338-37123109D58B}" srcOrd="0" destOrd="1"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F1B40016-0511-46F8-99FB-7AA7F35A84F0}" type="presOf" srcId="{F73FF624-4024-4815-8AC9-810984F39EFD}" destId="{EEA859AF-EB20-4D92-AABD-438E011D5A41}" srcOrd="0" destOrd="0" presId="urn:microsoft.com/office/officeart/2005/8/layout/chevron2"/>
    <dgm:cxn modelId="{D3382EF2-BBE0-4355-B1A4-CCF4C623F7B3}" type="presOf" srcId="{894D562E-4A7D-4786-9718-8B10B87E5026}" destId="{1CE01DBD-3448-4CF0-BAFD-328BF275B873}" srcOrd="0" destOrd="1"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494A33A1-455F-455F-ACA5-64790EBC1D6B}" srcId="{4CE1207E-BF7C-4487-A9ED-9AA707540A97}" destId="{CD4C6CBF-2F41-4512-9A1F-3C926CBF9D71}" srcOrd="1" destOrd="0" parTransId="{877BA8D0-807C-4409-BDD8-EB1B611A3EE4}" sibTransId="{61FCF777-D7F9-401D-BD57-F28D9D0A61B7}"/>
    <dgm:cxn modelId="{AED2B3A7-B365-4717-858C-464C2A61B148}" type="presOf" srcId="{15C5C02C-DC9C-4A2A-82F2-2FFA43A5C09D}" destId="{A998AB4C-3678-4AC3-A8EC-0D08B9583586}" srcOrd="0" destOrd="0" presId="urn:microsoft.com/office/officeart/2005/8/layout/chevron2"/>
    <dgm:cxn modelId="{723B9B73-4175-4C81-96B3-46E450F2E43D}" type="presOf" srcId="{4CE1207E-BF7C-4487-A9ED-9AA707540A97}" destId="{EE544AAF-D19D-4171-999D-6A2A7535998D}"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1BF96EF9-356A-461E-B9B8-A402D359BA8C}" type="presOf" srcId="{3D1AEFD1-1BEF-4997-AA33-17303D775C3E}" destId="{EEA859AF-EB20-4D92-AABD-438E011D5A41}" srcOrd="0" destOrd="1" presId="urn:microsoft.com/office/officeart/2005/8/layout/chevron2"/>
    <dgm:cxn modelId="{F6579A9E-390C-4AAC-9BAF-D07BBC1EC22F}" type="presOf" srcId="{BBA0A39D-80E9-474F-8C48-34433B951E32}" destId="{A6DB214E-949F-4CF6-ADD4-A4CDB37ED97D}" srcOrd="0" destOrd="0" presId="urn:microsoft.com/office/officeart/2005/8/layout/chevron2"/>
    <dgm:cxn modelId="{989C89D9-CC7C-4098-BCAA-A2DE98C131B2}" srcId="{BBA0A39D-80E9-474F-8C48-34433B951E32}" destId="{894D562E-4A7D-4786-9718-8B10B87E5026}" srcOrd="1" destOrd="0" parTransId="{8E5367AB-176F-43AB-9D15-DEA2DBB6599F}" sibTransId="{748C07B6-2A89-4F35-8A06-8E93F9063B9B}"/>
    <dgm:cxn modelId="{95D5C933-91A8-434F-B609-C8580ED412DA}" type="presOf" srcId="{608CD3BD-71AE-473F-AE86-2923F0DE3516}" destId="{E2E9CF2A-DCB9-4F24-8338-37123109D58B}" srcOrd="0" destOrd="0" presId="urn:microsoft.com/office/officeart/2005/8/layout/chevron2"/>
    <dgm:cxn modelId="{8927F69B-C49C-4250-80ED-ACABD9DDF308}" type="presParOf" srcId="{3D963270-9D0B-4988-BD77-909D6BF8E2C4}" destId="{D5A37767-D68F-4681-92A5-D1BACB594D39}" srcOrd="0" destOrd="0" presId="urn:microsoft.com/office/officeart/2005/8/layout/chevron2"/>
    <dgm:cxn modelId="{BB6697AC-E7D0-471D-88C3-1AC713F3B850}" type="presParOf" srcId="{D5A37767-D68F-4681-92A5-D1BACB594D39}" destId="{A6DB214E-949F-4CF6-ADD4-A4CDB37ED97D}" srcOrd="0" destOrd="0" presId="urn:microsoft.com/office/officeart/2005/8/layout/chevron2"/>
    <dgm:cxn modelId="{A7EBDED4-1504-4E45-AA5C-261FDC48B0C0}" type="presParOf" srcId="{D5A37767-D68F-4681-92A5-D1BACB594D39}" destId="{1CE01DBD-3448-4CF0-BAFD-328BF275B873}" srcOrd="1" destOrd="0" presId="urn:microsoft.com/office/officeart/2005/8/layout/chevron2"/>
    <dgm:cxn modelId="{E18CE9F2-1F91-4C2C-B2BB-52649E5E0C9C}" type="presParOf" srcId="{3D963270-9D0B-4988-BD77-909D6BF8E2C4}" destId="{61B00B6F-7202-45BF-BCD5-A9D875564E88}" srcOrd="1" destOrd="0" presId="urn:microsoft.com/office/officeart/2005/8/layout/chevron2"/>
    <dgm:cxn modelId="{4C54FF77-20E7-4703-AFFB-FED175A7D4A4}" type="presParOf" srcId="{3D963270-9D0B-4988-BD77-909D6BF8E2C4}" destId="{CBAA903B-ACF6-4AEC-92B0-4D5C2AAD145B}" srcOrd="2" destOrd="0" presId="urn:microsoft.com/office/officeart/2005/8/layout/chevron2"/>
    <dgm:cxn modelId="{8C71D5B6-85EA-4E90-80A2-D211560615C5}" type="presParOf" srcId="{CBAA903B-ACF6-4AEC-92B0-4D5C2AAD145B}" destId="{A998AB4C-3678-4AC3-A8EC-0D08B9583586}" srcOrd="0" destOrd="0" presId="urn:microsoft.com/office/officeart/2005/8/layout/chevron2"/>
    <dgm:cxn modelId="{00864AE5-BA3B-4B2B-8889-90BCE61275B4}" type="presParOf" srcId="{CBAA903B-ACF6-4AEC-92B0-4D5C2AAD145B}" destId="{EEA859AF-EB20-4D92-AABD-438E011D5A41}" srcOrd="1" destOrd="0" presId="urn:microsoft.com/office/officeart/2005/8/layout/chevron2"/>
    <dgm:cxn modelId="{48BAFDB8-E6DC-4394-9D89-3DDF3C37578E}" type="presParOf" srcId="{3D963270-9D0B-4988-BD77-909D6BF8E2C4}" destId="{D509B4DA-F13F-4285-9B6F-25ED3A5BDF21}" srcOrd="3" destOrd="0" presId="urn:microsoft.com/office/officeart/2005/8/layout/chevron2"/>
    <dgm:cxn modelId="{F56C4E5C-3880-40C6-BE26-9DB1995B5586}" type="presParOf" srcId="{3D963270-9D0B-4988-BD77-909D6BF8E2C4}" destId="{62529671-269F-4DA3-B22D-42A78AEB3C1B}" srcOrd="4" destOrd="0" presId="urn:microsoft.com/office/officeart/2005/8/layout/chevron2"/>
    <dgm:cxn modelId="{BB2B1414-FEC2-4ED6-B3D1-0F6E53C35EF8}" type="presParOf" srcId="{62529671-269F-4DA3-B22D-42A78AEB3C1B}" destId="{EE544AAF-D19D-4171-999D-6A2A7535998D}" srcOrd="0" destOrd="0" presId="urn:microsoft.com/office/officeart/2005/8/layout/chevron2"/>
    <dgm:cxn modelId="{685722D6-E767-4AF3-A648-5030023837B6}"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4.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600" dirty="0" smtClean="0"/>
            <a:t>收</a:t>
          </a:r>
          <a:r>
            <a:rPr lang="zh-CN" altLang="en-US" sz="1700" dirty="0" smtClean="0"/>
            <a:t>到</a:t>
          </a:r>
          <a:endParaRPr lang="en-US" altLang="zh-CN" sz="1700" dirty="0" smtClean="0"/>
        </a:p>
        <a:p>
          <a:pPr>
            <a:lnSpc>
              <a:spcPct val="70000"/>
            </a:lnSpc>
            <a:spcAft>
              <a:spcPts val="0"/>
            </a:spcAft>
          </a:pPr>
          <a:r>
            <a:rPr lang="zh-CN" altLang="en-US" sz="1700" dirty="0" smtClean="0"/>
            <a:t>资料</a:t>
          </a:r>
          <a:endParaRPr lang="zh-CN" altLang="en-US" sz="17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总部收到省厅同意转出文件</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办理</a:t>
          </a:r>
          <a:endParaRPr lang="en-US" altLang="zh-CN" sz="1700" dirty="0" smtClean="0"/>
        </a:p>
        <a:p>
          <a:pPr>
            <a:lnSpc>
              <a:spcPct val="70000"/>
            </a:lnSpc>
            <a:spcAft>
              <a:spcPts val="0"/>
            </a:spcAft>
          </a:pPr>
          <a:r>
            <a:rPr lang="zh-CN" altLang="en-US" sz="1700" dirty="0" smtClean="0"/>
            <a:t>转入</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子公司办理证件转入</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D0EF3AD7-C3D9-40EE-AABB-B7B5F0EC9E77}">
      <dgm:prSet phldrT="[文本]"/>
      <dgm:spPr/>
      <dgm:t>
        <a:bodyPr/>
        <a:lstStyle/>
        <a:p>
          <a:r>
            <a:rPr lang="zh-CN" altLang="en-US" dirty="0" smtClean="0"/>
            <a:t>总部将转出文件移交子公司</a:t>
          </a:r>
          <a:endParaRPr lang="zh-CN" altLang="en-US" dirty="0"/>
        </a:p>
      </dgm:t>
    </dgm:pt>
    <dgm:pt modelId="{FD32FDA8-54D9-4C0A-8468-9F35DF8D347C}" cxnId="{F628D950-3D70-41AA-B2EE-A232E399811B}" type="parTrans">
      <dgm:prSet/>
      <dgm:spPr/>
      <dgm:t>
        <a:bodyPr/>
        <a:lstStyle/>
        <a:p>
          <a:endParaRPr lang="zh-CN" altLang="en-US"/>
        </a:p>
      </dgm:t>
    </dgm:pt>
    <dgm:pt modelId="{381E9413-DA96-44FF-8CF3-EF4A00668866}" cxnId="{F628D950-3D70-41AA-B2EE-A232E399811B}"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2" custLinFactNeighborX="9" custLinFactNeighborY="-2586">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2">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2" custLinFactNeighborY="5935">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2" custLinFactNeighborY="1592">
        <dgm:presLayoutVars>
          <dgm:bulletEnabled val="1"/>
        </dgm:presLayoutVars>
      </dgm:prSet>
      <dgm:spPr/>
      <dgm:t>
        <a:bodyPr/>
        <a:lstStyle/>
        <a:p>
          <a:endParaRPr lang="zh-CN" altLang="en-US"/>
        </a:p>
      </dgm:t>
    </dgm:pt>
  </dgm:ptLst>
  <dgm:cxnLst>
    <dgm:cxn modelId="{B2CEAA7B-E9DC-429A-AB75-0D5A725F4E1F}" type="presOf" srcId="{D89C7581-BFA0-408B-9EDC-53E6129FAFA7}" destId="{1CE01DBD-3448-4CF0-BAFD-328BF275B873}" srcOrd="0" destOrd="0" presId="urn:microsoft.com/office/officeart/2005/8/layout/chevron2"/>
    <dgm:cxn modelId="{D5484286-13BA-4BDE-983F-C077265A38BE}" type="presOf" srcId="{15C5C02C-DC9C-4A2A-82F2-2FFA43A5C09D}" destId="{A998AB4C-3678-4AC3-A8EC-0D08B9583586}" srcOrd="0" destOrd="0" presId="urn:microsoft.com/office/officeart/2005/8/layout/chevron2"/>
    <dgm:cxn modelId="{7084ABC7-D8E8-4E4B-ADA5-857C8C6E70CC}" type="presOf" srcId="{D0EF3AD7-C3D9-40EE-AABB-B7B5F0EC9E77}" destId="{1CE01DBD-3448-4CF0-BAFD-328BF275B873}" srcOrd="0" destOrd="1" presId="urn:microsoft.com/office/officeart/2005/8/layout/chevron2"/>
    <dgm:cxn modelId="{2AC6A53B-6D24-4571-A0FC-86481D31566F}" type="presOf" srcId="{BBA0A39D-80E9-474F-8C48-34433B951E32}" destId="{A6DB214E-949F-4CF6-ADD4-A4CDB37ED97D}" srcOrd="0" destOrd="0" presId="urn:microsoft.com/office/officeart/2005/8/layout/chevron2"/>
    <dgm:cxn modelId="{BC1A885F-54D4-41B9-958D-18AE28BE9D5A}" type="presOf" srcId="{F73FF624-4024-4815-8AC9-810984F39EFD}" destId="{EEA859AF-EB20-4D92-AABD-438E011D5A41}"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F628D950-3D70-41AA-B2EE-A232E399811B}" srcId="{BBA0A39D-80E9-474F-8C48-34433B951E32}" destId="{D0EF3AD7-C3D9-40EE-AABB-B7B5F0EC9E77}" srcOrd="1" destOrd="0" parTransId="{FD32FDA8-54D9-4C0A-8468-9F35DF8D347C}" sibTransId="{381E9413-DA96-44FF-8CF3-EF4A00668866}"/>
    <dgm:cxn modelId="{C2F6DCE0-2BE3-460C-9885-0FCCD6438A00}" srcId="{CDC1620B-BAD5-4288-B400-C219E91E894F}" destId="{BBA0A39D-80E9-474F-8C48-34433B951E32}" srcOrd="0" destOrd="0" parTransId="{1191A4AA-B609-4B1E-8B92-8327D347E008}" sibTransId="{D0202A05-D6CF-4539-AF6A-D9A6DA31FE83}"/>
    <dgm:cxn modelId="{8B026C43-11B8-4C6E-B5F4-25E3ECCC795A}" type="presOf" srcId="{CDC1620B-BAD5-4288-B400-C219E91E894F}" destId="{3D963270-9D0B-4988-BD77-909D6BF8E2C4}" srcOrd="0" destOrd="0" presId="urn:microsoft.com/office/officeart/2005/8/layout/chevron2"/>
    <dgm:cxn modelId="{DB94B69D-1F51-436D-8854-3B711098DD3C}" type="presParOf" srcId="{3D963270-9D0B-4988-BD77-909D6BF8E2C4}" destId="{D5A37767-D68F-4681-92A5-D1BACB594D39}" srcOrd="0" destOrd="0" presId="urn:microsoft.com/office/officeart/2005/8/layout/chevron2"/>
    <dgm:cxn modelId="{733CFFDE-7D7B-45D0-9650-D1552EA292BD}" type="presParOf" srcId="{D5A37767-D68F-4681-92A5-D1BACB594D39}" destId="{A6DB214E-949F-4CF6-ADD4-A4CDB37ED97D}" srcOrd="0" destOrd="0" presId="urn:microsoft.com/office/officeart/2005/8/layout/chevron2"/>
    <dgm:cxn modelId="{30F00AB5-6C60-43B8-AE2A-854B8A83FCC0}" type="presParOf" srcId="{D5A37767-D68F-4681-92A5-D1BACB594D39}" destId="{1CE01DBD-3448-4CF0-BAFD-328BF275B873}" srcOrd="1" destOrd="0" presId="urn:microsoft.com/office/officeart/2005/8/layout/chevron2"/>
    <dgm:cxn modelId="{BAE5AD4A-D063-4A02-A769-61B78A140AC5}" type="presParOf" srcId="{3D963270-9D0B-4988-BD77-909D6BF8E2C4}" destId="{61B00B6F-7202-45BF-BCD5-A9D875564E88}" srcOrd="1" destOrd="0" presId="urn:microsoft.com/office/officeart/2005/8/layout/chevron2"/>
    <dgm:cxn modelId="{B4902CAE-E91F-471A-8081-1E6B4E283225}" type="presParOf" srcId="{3D963270-9D0B-4988-BD77-909D6BF8E2C4}" destId="{CBAA903B-ACF6-4AEC-92B0-4D5C2AAD145B}" srcOrd="2" destOrd="0" presId="urn:microsoft.com/office/officeart/2005/8/layout/chevron2"/>
    <dgm:cxn modelId="{69F97EC3-7222-44D0-A5ED-C65C658C918B}" type="presParOf" srcId="{CBAA903B-ACF6-4AEC-92B0-4D5C2AAD145B}" destId="{A998AB4C-3678-4AC3-A8EC-0D08B9583586}" srcOrd="0" destOrd="0" presId="urn:microsoft.com/office/officeart/2005/8/layout/chevron2"/>
    <dgm:cxn modelId="{C9FC2604-1FD1-4A8D-8E0B-A655864D5B6A}" type="presParOf" srcId="{CBAA903B-ACF6-4AEC-92B0-4D5C2AAD145B}" destId="{EEA859AF-EB20-4D92-AABD-438E011D5A41}"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5.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继续</a:t>
          </a:r>
          <a:endParaRPr lang="en-US" altLang="zh-CN" sz="1700" dirty="0" smtClean="0"/>
        </a:p>
        <a:p>
          <a:pPr>
            <a:lnSpc>
              <a:spcPct val="70000"/>
            </a:lnSpc>
            <a:spcAft>
              <a:spcPts val="0"/>
            </a:spcAft>
          </a:pPr>
          <a:r>
            <a:rPr lang="zh-CN" altLang="en-US" sz="1700" dirty="0" smtClean="0"/>
            <a:t>教育</a:t>
          </a:r>
          <a:endParaRPr lang="zh-CN" altLang="en-US" sz="17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子公司在到期前</a:t>
          </a:r>
          <a:r>
            <a:rPr lang="en-US" altLang="zh-CN" dirty="0" smtClean="0"/>
            <a:t>3</a:t>
          </a:r>
          <a:r>
            <a:rPr lang="zh-CN" altLang="en-US" dirty="0" smtClean="0"/>
            <a:t>个月内完成网上继续教育或提交继续教育报班申请</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dgm:spPr/>
      <dgm:t>
        <a:bodyPr/>
        <a:lstStyle/>
        <a:p>
          <a:r>
            <a:rPr lang="zh-CN" altLang="en-US" dirty="0" smtClean="0"/>
            <a:t>申请</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总部委托培训机构完成继续教育</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培训机构出具继续教育合格证明</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2">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2">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2">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2">
        <dgm:presLayoutVars>
          <dgm:bulletEnabled val="1"/>
        </dgm:presLayoutVars>
      </dgm:prSet>
      <dgm:spPr/>
      <dgm:t>
        <a:bodyPr/>
        <a:lstStyle/>
        <a:p>
          <a:endParaRPr lang="zh-CN" altLang="en-US"/>
        </a:p>
      </dgm:t>
    </dgm:pt>
  </dgm:ptLst>
  <dgm:cxnLst>
    <dgm:cxn modelId="{84D29A90-16B4-4FCE-91E2-5C91F3008831}" srcId="{15C5C02C-DC9C-4A2A-82F2-2FFA43A5C09D}" destId="{3D1AEFD1-1BEF-4997-AA33-17303D775C3E}" srcOrd="1" destOrd="0" parTransId="{3900C789-149F-455B-96EA-C2FA25BE2376}" sibTransId="{60238525-2108-4060-B77C-AF9F35671151}"/>
    <dgm:cxn modelId="{7DBF8787-F7E8-45A0-A91A-D088932DAF1A}" srcId="{15C5C02C-DC9C-4A2A-82F2-2FFA43A5C09D}" destId="{F73FF624-4024-4815-8AC9-810984F39EFD}" srcOrd="0" destOrd="0" parTransId="{D6BA2915-C5BA-4F56-964C-B541FAAE464F}" sibTransId="{19F882ED-34BF-4603-B3D8-D54C00239D80}"/>
    <dgm:cxn modelId="{8453433C-D2E7-4387-AA3C-543F3EDDC164}" type="presOf" srcId="{CDC1620B-BAD5-4288-B400-C219E91E894F}" destId="{3D963270-9D0B-4988-BD77-909D6BF8E2C4}"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CD5D7AF8-85E4-4FB4-8513-3AC4163E5C95}" type="presOf" srcId="{3D1AEFD1-1BEF-4997-AA33-17303D775C3E}" destId="{EEA859AF-EB20-4D92-AABD-438E011D5A41}" srcOrd="0" destOrd="1" presId="urn:microsoft.com/office/officeart/2005/8/layout/chevron2"/>
    <dgm:cxn modelId="{405F824A-F858-4A63-8AC2-B98DA5ED065B}" type="presOf" srcId="{D89C7581-BFA0-408B-9EDC-53E6129FAFA7}" destId="{1CE01DBD-3448-4CF0-BAFD-328BF275B873}" srcOrd="0" destOrd="0" presId="urn:microsoft.com/office/officeart/2005/8/layout/chevron2"/>
    <dgm:cxn modelId="{59796F2E-D314-4437-8169-564EA5B74D07}" srcId="{BBA0A39D-80E9-474F-8C48-34433B951E32}" destId="{D89C7581-BFA0-408B-9EDC-53E6129FAFA7}" srcOrd="0" destOrd="0" parTransId="{7864BE25-AD5B-40F9-8395-1E1CB866765C}" sibTransId="{A83FB040-2577-4DDD-8BD2-CCAF58430CF0}"/>
    <dgm:cxn modelId="{A65E9119-5E84-4515-991E-25E5896B4FBB}" type="presOf" srcId="{F73FF624-4024-4815-8AC9-810984F39EFD}" destId="{EEA859AF-EB20-4D92-AABD-438E011D5A41}" srcOrd="0" destOrd="0" presId="urn:microsoft.com/office/officeart/2005/8/layout/chevron2"/>
    <dgm:cxn modelId="{4853DDC9-B045-42B7-A1CA-CC4542B7C1E1}" type="presOf" srcId="{15C5C02C-DC9C-4A2A-82F2-2FFA43A5C09D}" destId="{A998AB4C-3678-4AC3-A8EC-0D08B9583586}" srcOrd="0" destOrd="0" presId="urn:microsoft.com/office/officeart/2005/8/layout/chevron2"/>
    <dgm:cxn modelId="{C2F6DCE0-2BE3-460C-9885-0FCCD6438A00}" srcId="{CDC1620B-BAD5-4288-B400-C219E91E894F}" destId="{BBA0A39D-80E9-474F-8C48-34433B951E32}" srcOrd="0" destOrd="0" parTransId="{1191A4AA-B609-4B1E-8B92-8327D347E008}" sibTransId="{D0202A05-D6CF-4539-AF6A-D9A6DA31FE83}"/>
    <dgm:cxn modelId="{B81371F5-F124-48B9-A775-A5AE8EB3098C}" type="presOf" srcId="{BBA0A39D-80E9-474F-8C48-34433B951E32}" destId="{A6DB214E-949F-4CF6-ADD4-A4CDB37ED97D}" srcOrd="0" destOrd="0" presId="urn:microsoft.com/office/officeart/2005/8/layout/chevron2"/>
    <dgm:cxn modelId="{B3B2A75E-E881-43EE-A9AA-3462569CCCEA}" type="presParOf" srcId="{3D963270-9D0B-4988-BD77-909D6BF8E2C4}" destId="{D5A37767-D68F-4681-92A5-D1BACB594D39}" srcOrd="0" destOrd="0" presId="urn:microsoft.com/office/officeart/2005/8/layout/chevron2"/>
    <dgm:cxn modelId="{52D1E32E-2111-4B9B-9E2D-2749BFB0E9BC}" type="presParOf" srcId="{D5A37767-D68F-4681-92A5-D1BACB594D39}" destId="{A6DB214E-949F-4CF6-ADD4-A4CDB37ED97D}" srcOrd="0" destOrd="0" presId="urn:microsoft.com/office/officeart/2005/8/layout/chevron2"/>
    <dgm:cxn modelId="{D1D860BF-6DE7-4F63-9800-B098D3204E7D}" type="presParOf" srcId="{D5A37767-D68F-4681-92A5-D1BACB594D39}" destId="{1CE01DBD-3448-4CF0-BAFD-328BF275B873}" srcOrd="1" destOrd="0" presId="urn:microsoft.com/office/officeart/2005/8/layout/chevron2"/>
    <dgm:cxn modelId="{C196298B-E06B-4D4E-AAD3-4C8E98F1D530}" type="presParOf" srcId="{3D963270-9D0B-4988-BD77-909D6BF8E2C4}" destId="{61B00B6F-7202-45BF-BCD5-A9D875564E88}" srcOrd="1" destOrd="0" presId="urn:microsoft.com/office/officeart/2005/8/layout/chevron2"/>
    <dgm:cxn modelId="{5038EAC7-3495-4D05-8FCE-F49C327DE5F0}" type="presParOf" srcId="{3D963270-9D0B-4988-BD77-909D6BF8E2C4}" destId="{CBAA903B-ACF6-4AEC-92B0-4D5C2AAD145B}" srcOrd="2" destOrd="0" presId="urn:microsoft.com/office/officeart/2005/8/layout/chevron2"/>
    <dgm:cxn modelId="{D0BA9DBC-E3C0-47E7-8194-1F73E5EBE7BB}" type="presParOf" srcId="{CBAA903B-ACF6-4AEC-92B0-4D5C2AAD145B}" destId="{A998AB4C-3678-4AC3-A8EC-0D08B9583586}" srcOrd="0" destOrd="0" presId="urn:microsoft.com/office/officeart/2005/8/layout/chevron2"/>
    <dgm:cxn modelId="{A6DCA4AB-7A42-4EBB-8F01-EBE39AD03C28}" type="presParOf" srcId="{CBAA903B-ACF6-4AEC-92B0-4D5C2AAD145B}" destId="{EEA859AF-EB20-4D92-AABD-438E011D5A41}"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6.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延期</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子公司邮寄延期证件原件和继续教育证明</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总部前往广州提交办证资料</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总部整理收到的延期后的证件</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证件邮寄子公司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707EB81E-7638-4FF0-BAEB-9AFBD21859E1}" type="presOf" srcId="{35268E3F-70AF-41D6-8BB9-82AC95856C10}" destId="{E2E9CF2A-DCB9-4F24-8338-37123109D58B}" srcOrd="0" destOrd="1" presId="urn:microsoft.com/office/officeart/2005/8/layout/chevron2"/>
    <dgm:cxn modelId="{AF5F129E-EDA2-45EE-ADE9-778F56385604}" type="presOf" srcId="{D89C7581-BFA0-408B-9EDC-53E6129FAFA7}" destId="{1CE01DBD-3448-4CF0-BAFD-328BF275B873}" srcOrd="0" destOrd="0" presId="urn:microsoft.com/office/officeart/2005/8/layout/chevron2"/>
    <dgm:cxn modelId="{E0B35A3A-8566-4109-BB07-3BE0CE7F2D86}" type="presOf" srcId="{CDC1620B-BAD5-4288-B400-C219E91E894F}" destId="{3D963270-9D0B-4988-BD77-909D6BF8E2C4}" srcOrd="0" destOrd="0" presId="urn:microsoft.com/office/officeart/2005/8/layout/chevron2"/>
    <dgm:cxn modelId="{A4D45F3D-F2AC-4EDE-884E-EC369C9417D4}" type="presOf" srcId="{F73FF624-4024-4815-8AC9-810984F39EFD}" destId="{EEA859AF-EB20-4D92-AABD-438E011D5A41}"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84429519-ECDC-4B80-8F86-8ECC6B8BC998}" type="presOf" srcId="{894D562E-4A7D-4786-9718-8B10B87E5026}" destId="{1CE01DBD-3448-4CF0-BAFD-328BF275B873}" srcOrd="0" destOrd="1" presId="urn:microsoft.com/office/officeart/2005/8/layout/chevron2"/>
    <dgm:cxn modelId="{82FDCDC4-5A5C-4A4B-8794-AA2C45E247A5}" type="presOf" srcId="{608CD3BD-71AE-473F-AE86-2923F0DE3516}" destId="{E2E9CF2A-DCB9-4F24-8338-37123109D58B}"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958E3818-0CA7-4BE6-B4E3-37F355144B0F}" type="presOf" srcId="{BBA0A39D-80E9-474F-8C48-34433B951E32}" destId="{A6DB214E-949F-4CF6-ADD4-A4CDB37ED97D}"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41E1E971-010D-47EB-8FC3-750CFAE65460}" type="presOf" srcId="{15C5C02C-DC9C-4A2A-82F2-2FFA43A5C09D}" destId="{A998AB4C-3678-4AC3-A8EC-0D08B9583586}"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000B3D18-80B6-4AD3-B1F3-19E88F9F5CD8}" type="presOf" srcId="{4CE1207E-BF7C-4487-A9ED-9AA707540A97}" destId="{EE544AAF-D19D-4171-999D-6A2A7535998D}" srcOrd="0" destOrd="0" presId="urn:microsoft.com/office/officeart/2005/8/layout/chevron2"/>
    <dgm:cxn modelId="{C2F6DCE0-2BE3-460C-9885-0FCCD6438A00}" srcId="{CDC1620B-BAD5-4288-B400-C219E91E894F}" destId="{BBA0A39D-80E9-474F-8C48-34433B951E32}" srcOrd="0" destOrd="0" parTransId="{1191A4AA-B609-4B1E-8B92-8327D347E008}" sibTransId="{D0202A05-D6CF-4539-AF6A-D9A6DA31FE83}"/>
    <dgm:cxn modelId="{989C89D9-CC7C-4098-BCAA-A2DE98C131B2}" srcId="{BBA0A39D-80E9-474F-8C48-34433B951E32}" destId="{894D562E-4A7D-4786-9718-8B10B87E5026}" srcOrd="1" destOrd="0" parTransId="{8E5367AB-176F-43AB-9D15-DEA2DBB6599F}" sibTransId="{748C07B6-2A89-4F35-8A06-8E93F9063B9B}"/>
    <dgm:cxn modelId="{3A7A701A-86BF-4C26-9800-1D638EE37EC1}" type="presParOf" srcId="{3D963270-9D0B-4988-BD77-909D6BF8E2C4}" destId="{D5A37767-D68F-4681-92A5-D1BACB594D39}" srcOrd="0" destOrd="0" presId="urn:microsoft.com/office/officeart/2005/8/layout/chevron2"/>
    <dgm:cxn modelId="{6F0C699A-7DF4-48F4-9B66-AE05068F5B3D}" type="presParOf" srcId="{D5A37767-D68F-4681-92A5-D1BACB594D39}" destId="{A6DB214E-949F-4CF6-ADD4-A4CDB37ED97D}" srcOrd="0" destOrd="0" presId="urn:microsoft.com/office/officeart/2005/8/layout/chevron2"/>
    <dgm:cxn modelId="{7D741333-0B9B-408F-AE53-1D5F987ECC3C}" type="presParOf" srcId="{D5A37767-D68F-4681-92A5-D1BACB594D39}" destId="{1CE01DBD-3448-4CF0-BAFD-328BF275B873}" srcOrd="1" destOrd="0" presId="urn:microsoft.com/office/officeart/2005/8/layout/chevron2"/>
    <dgm:cxn modelId="{BEBC112B-CA18-4A8F-BCAA-804DDA42C89D}" type="presParOf" srcId="{3D963270-9D0B-4988-BD77-909D6BF8E2C4}" destId="{61B00B6F-7202-45BF-BCD5-A9D875564E88}" srcOrd="1" destOrd="0" presId="urn:microsoft.com/office/officeart/2005/8/layout/chevron2"/>
    <dgm:cxn modelId="{E122598C-8A03-46C1-8269-9885E54562A9}" type="presParOf" srcId="{3D963270-9D0B-4988-BD77-909D6BF8E2C4}" destId="{CBAA903B-ACF6-4AEC-92B0-4D5C2AAD145B}" srcOrd="2" destOrd="0" presId="urn:microsoft.com/office/officeart/2005/8/layout/chevron2"/>
    <dgm:cxn modelId="{B05B6ECF-0557-4D0D-AADD-F9E9C0C0A342}" type="presParOf" srcId="{CBAA903B-ACF6-4AEC-92B0-4D5C2AAD145B}" destId="{A998AB4C-3678-4AC3-A8EC-0D08B9583586}" srcOrd="0" destOrd="0" presId="urn:microsoft.com/office/officeart/2005/8/layout/chevron2"/>
    <dgm:cxn modelId="{5510A395-E3E7-4788-9FD9-88AD5D1E71E2}" type="presParOf" srcId="{CBAA903B-ACF6-4AEC-92B0-4D5C2AAD145B}" destId="{EEA859AF-EB20-4D92-AABD-438E011D5A41}" srcOrd="1" destOrd="0" presId="urn:microsoft.com/office/officeart/2005/8/layout/chevron2"/>
    <dgm:cxn modelId="{3328C85C-8968-4FD9-940E-707A1756F14C}" type="presParOf" srcId="{3D963270-9D0B-4988-BD77-909D6BF8E2C4}" destId="{D509B4DA-F13F-4285-9B6F-25ED3A5BDF21}" srcOrd="3" destOrd="0" presId="urn:microsoft.com/office/officeart/2005/8/layout/chevron2"/>
    <dgm:cxn modelId="{566D49E2-1638-4E6D-AAF9-B7D7FAD853E9}" type="presParOf" srcId="{3D963270-9D0B-4988-BD77-909D6BF8E2C4}" destId="{62529671-269F-4DA3-B22D-42A78AEB3C1B}" srcOrd="4" destOrd="0" presId="urn:microsoft.com/office/officeart/2005/8/layout/chevron2"/>
    <dgm:cxn modelId="{A1229FE5-8848-40A2-9806-A1EA91E18CF0}" type="presParOf" srcId="{62529671-269F-4DA3-B22D-42A78AEB3C1B}" destId="{EE544AAF-D19D-4171-999D-6A2A7535998D}" srcOrd="0" destOrd="0" presId="urn:microsoft.com/office/officeart/2005/8/layout/chevron2"/>
    <dgm:cxn modelId="{4BE5745D-81FD-44DA-A91B-53DAFDB2E8B3}"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7.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申请</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子公司提交报名资料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894D562E-4A7D-4786-9718-8B10B87E5026}">
      <dgm:prSet phldrT="[文本]"/>
      <dgm:spPr/>
      <dgm:t>
        <a:bodyPr/>
        <a:lstStyle/>
        <a:p>
          <a:r>
            <a:rPr lang="zh-CN" altLang="en-US" dirty="0" smtClean="0"/>
            <a:t>子公司提出办证需求</a:t>
          </a:r>
          <a:endParaRPr lang="zh-CN" altLang="en-US" dirty="0"/>
        </a:p>
      </dgm:t>
    </dgm:pt>
    <dgm:pt modelId="{8E5367AB-176F-43AB-9D15-DEA2DBB6599F}" cxnId="{989C89D9-CC7C-4098-BCAA-A2DE98C131B2}" type="parTrans">
      <dgm:prSet/>
      <dgm:spPr/>
      <dgm:t>
        <a:bodyPr/>
        <a:lstStyle/>
        <a:p>
          <a:endParaRPr lang="zh-CN" altLang="en-US"/>
        </a:p>
      </dgm:t>
    </dgm:pt>
    <dgm:pt modelId="{748C07B6-2A89-4F35-8A06-8E93F9063B9B}" cxnId="{989C89D9-CC7C-4098-BCAA-A2DE98C131B2}"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总部审核报名资料</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总部委托北京同事每月</a:t>
          </a:r>
          <a:r>
            <a:rPr lang="en-US" altLang="zh-CN" dirty="0" smtClean="0"/>
            <a:t>1-5</a:t>
          </a:r>
          <a:r>
            <a:rPr lang="zh-CN" altLang="en-US" dirty="0" smtClean="0"/>
            <a:t>日报名，报名人员携带资料原件前往北京审核。</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dgm:spPr/>
      <dgm:t>
        <a:bodyPr/>
        <a:lstStyle/>
        <a:p>
          <a:r>
            <a:rPr lang="zh-CN" altLang="en-US" dirty="0" smtClean="0"/>
            <a:t>考试</a:t>
          </a:r>
          <a:endParaRPr lang="zh-CN" altLang="en-US"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总部转发培训考试安排</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人员自行打印准考证并按时参加培训考试</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F98C0F04-6461-40DC-9E2F-E78EB50DCFA5}" type="presOf" srcId="{3D1AEFD1-1BEF-4997-AA33-17303D775C3E}" destId="{EEA859AF-EB20-4D92-AABD-438E011D5A41}" srcOrd="0" destOrd="1" presId="urn:microsoft.com/office/officeart/2005/8/layout/chevron2"/>
    <dgm:cxn modelId="{39901C1C-9C8C-4995-8D37-B1C23FA6CE5D}" type="presOf" srcId="{608CD3BD-71AE-473F-AE86-2923F0DE3516}" destId="{E2E9CF2A-DCB9-4F24-8338-37123109D58B}" srcOrd="0" destOrd="0" presId="urn:microsoft.com/office/officeart/2005/8/layout/chevron2"/>
    <dgm:cxn modelId="{3A07A7D9-D5F5-4746-8A9E-22F68A293DAE}" type="presOf" srcId="{15C5C02C-DC9C-4A2A-82F2-2FFA43A5C09D}" destId="{A998AB4C-3678-4AC3-A8EC-0D08B9583586}" srcOrd="0" destOrd="0" presId="urn:microsoft.com/office/officeart/2005/8/layout/chevron2"/>
    <dgm:cxn modelId="{84D29A90-16B4-4FCE-91E2-5C91F3008831}" srcId="{15C5C02C-DC9C-4A2A-82F2-2FFA43A5C09D}" destId="{3D1AEFD1-1BEF-4997-AA33-17303D775C3E}" srcOrd="1" destOrd="0" parTransId="{3900C789-149F-455B-96EA-C2FA25BE2376}" sibTransId="{60238525-2108-4060-B77C-AF9F35671151}"/>
    <dgm:cxn modelId="{035C9E6C-C50A-4A76-8D5A-55A809FCDE83}" type="presOf" srcId="{F73FF624-4024-4815-8AC9-810984F39EFD}" destId="{EEA859AF-EB20-4D92-AABD-438E011D5A41}" srcOrd="0" destOrd="0" presId="urn:microsoft.com/office/officeart/2005/8/layout/chevron2"/>
    <dgm:cxn modelId="{DB11FEDD-F82B-43A9-A3B2-3EC658D5CBFB}" type="presOf" srcId="{4CE1207E-BF7C-4487-A9ED-9AA707540A97}" destId="{EE544AAF-D19D-4171-999D-6A2A7535998D}"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FA6ED4E7-4018-414B-AE47-7F313801DD3F}" type="presOf" srcId="{D89C7581-BFA0-408B-9EDC-53E6129FAFA7}" destId="{1CE01DBD-3448-4CF0-BAFD-328BF275B873}" srcOrd="0" destOrd="0" presId="urn:microsoft.com/office/officeart/2005/8/layout/chevron2"/>
    <dgm:cxn modelId="{8C17C261-C0F2-40D1-AE75-D220831550B4}" type="presOf" srcId="{894D562E-4A7D-4786-9718-8B10B87E5026}" destId="{1CE01DBD-3448-4CF0-BAFD-328BF275B873}" srcOrd="0" destOrd="1"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6CD9487D-E42B-472C-80FF-AADE41F73C65}" type="presOf" srcId="{CDC1620B-BAD5-4288-B400-C219E91E894F}" destId="{3D963270-9D0B-4988-BD77-909D6BF8E2C4}"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A60CB3AA-4E2F-4A21-98DE-B7C2BFA2FB8A}" type="presOf" srcId="{BBA0A39D-80E9-474F-8C48-34433B951E32}" destId="{A6DB214E-949F-4CF6-ADD4-A4CDB37ED97D}" srcOrd="0" destOrd="0" presId="urn:microsoft.com/office/officeart/2005/8/layout/chevron2"/>
    <dgm:cxn modelId="{989C89D9-CC7C-4098-BCAA-A2DE98C131B2}" srcId="{BBA0A39D-80E9-474F-8C48-34433B951E32}" destId="{894D562E-4A7D-4786-9718-8B10B87E5026}" srcOrd="1" destOrd="0" parTransId="{8E5367AB-176F-43AB-9D15-DEA2DBB6599F}" sibTransId="{748C07B6-2A89-4F35-8A06-8E93F9063B9B}"/>
    <dgm:cxn modelId="{7835DA3F-5AC9-4F8C-81D8-BB2E7E75FD38}" type="presOf" srcId="{35268E3F-70AF-41D6-8BB9-82AC95856C10}" destId="{E2E9CF2A-DCB9-4F24-8338-37123109D58B}" srcOrd="0" destOrd="1" presId="urn:microsoft.com/office/officeart/2005/8/layout/chevron2"/>
    <dgm:cxn modelId="{B5142468-99F2-4EB6-AE7F-459F4F685B05}" type="presParOf" srcId="{3D963270-9D0B-4988-BD77-909D6BF8E2C4}" destId="{D5A37767-D68F-4681-92A5-D1BACB594D39}" srcOrd="0" destOrd="0" presId="urn:microsoft.com/office/officeart/2005/8/layout/chevron2"/>
    <dgm:cxn modelId="{02AB117A-2581-4822-BE97-677BDDEE36B6}" type="presParOf" srcId="{D5A37767-D68F-4681-92A5-D1BACB594D39}" destId="{A6DB214E-949F-4CF6-ADD4-A4CDB37ED97D}" srcOrd="0" destOrd="0" presId="urn:microsoft.com/office/officeart/2005/8/layout/chevron2"/>
    <dgm:cxn modelId="{E38A0569-EA51-4E00-B41A-7021EB227BF2}" type="presParOf" srcId="{D5A37767-D68F-4681-92A5-D1BACB594D39}" destId="{1CE01DBD-3448-4CF0-BAFD-328BF275B873}" srcOrd="1" destOrd="0" presId="urn:microsoft.com/office/officeart/2005/8/layout/chevron2"/>
    <dgm:cxn modelId="{C3376C90-4955-442A-BE8D-714AE23FE355}" type="presParOf" srcId="{3D963270-9D0B-4988-BD77-909D6BF8E2C4}" destId="{61B00B6F-7202-45BF-BCD5-A9D875564E88}" srcOrd="1" destOrd="0" presId="urn:microsoft.com/office/officeart/2005/8/layout/chevron2"/>
    <dgm:cxn modelId="{82F4AEA5-188B-4753-9F93-1DDB2CB48D34}" type="presParOf" srcId="{3D963270-9D0B-4988-BD77-909D6BF8E2C4}" destId="{CBAA903B-ACF6-4AEC-92B0-4D5C2AAD145B}" srcOrd="2" destOrd="0" presId="urn:microsoft.com/office/officeart/2005/8/layout/chevron2"/>
    <dgm:cxn modelId="{AEF02427-D88C-43BA-B451-0FF18FC69BF2}" type="presParOf" srcId="{CBAA903B-ACF6-4AEC-92B0-4D5C2AAD145B}" destId="{A998AB4C-3678-4AC3-A8EC-0D08B9583586}" srcOrd="0" destOrd="0" presId="urn:microsoft.com/office/officeart/2005/8/layout/chevron2"/>
    <dgm:cxn modelId="{432AB506-CC42-4821-8BCE-6E04227C6C7D}" type="presParOf" srcId="{CBAA903B-ACF6-4AEC-92B0-4D5C2AAD145B}" destId="{EEA859AF-EB20-4D92-AABD-438E011D5A41}" srcOrd="1" destOrd="0" presId="urn:microsoft.com/office/officeart/2005/8/layout/chevron2"/>
    <dgm:cxn modelId="{4CB0F849-F1C6-47F6-8648-6B3176D53100}" type="presParOf" srcId="{3D963270-9D0B-4988-BD77-909D6BF8E2C4}" destId="{D509B4DA-F13F-4285-9B6F-25ED3A5BDF21}" srcOrd="3" destOrd="0" presId="urn:microsoft.com/office/officeart/2005/8/layout/chevron2"/>
    <dgm:cxn modelId="{D3DFCCFD-B4FD-419B-A378-8247E9DFADD9}" type="presParOf" srcId="{3D963270-9D0B-4988-BD77-909D6BF8E2C4}" destId="{62529671-269F-4DA3-B22D-42A78AEB3C1B}" srcOrd="4" destOrd="0" presId="urn:microsoft.com/office/officeart/2005/8/layout/chevron2"/>
    <dgm:cxn modelId="{795E2A82-25FF-4904-BACC-A2702F2BEC49}" type="presParOf" srcId="{62529671-269F-4DA3-B22D-42A78AEB3C1B}" destId="{EE544AAF-D19D-4171-999D-6A2A7535998D}" srcOrd="0" destOrd="0" presId="urn:microsoft.com/office/officeart/2005/8/layout/chevron2"/>
    <dgm:cxn modelId="{06F5D4DC-59F3-48F2-8568-F3C815FE9EEF}"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28.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办证</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考试合格，委托北京同事领取新证并邮寄至总部。</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总部整理收到的新证</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新证邮寄子公司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DA761B7C-BA2B-4C88-A704-7E7F8DFD6913}" type="presOf" srcId="{35268E3F-70AF-41D6-8BB9-82AC95856C10}" destId="{E2E9CF2A-DCB9-4F24-8338-37123109D58B}" srcOrd="0" destOrd="1" presId="urn:microsoft.com/office/officeart/2005/8/layout/chevron2"/>
    <dgm:cxn modelId="{4C8BD7E5-272F-4FF6-B4A5-0B3C91EE0DC3}" type="presOf" srcId="{15C5C02C-DC9C-4A2A-82F2-2FFA43A5C09D}" destId="{A998AB4C-3678-4AC3-A8EC-0D08B9583586}" srcOrd="0" destOrd="0" presId="urn:microsoft.com/office/officeart/2005/8/layout/chevron2"/>
    <dgm:cxn modelId="{30C9E75C-99CF-47B0-BFB9-CC9D84FA493B}" type="presOf" srcId="{CDC1620B-BAD5-4288-B400-C219E91E894F}" destId="{3D963270-9D0B-4988-BD77-909D6BF8E2C4}"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F3599D1C-3034-4257-9F22-BBF3D39C8FE0}" type="presOf" srcId="{F73FF624-4024-4815-8AC9-810984F39EFD}" destId="{EEA859AF-EB20-4D92-AABD-438E011D5A41}" srcOrd="0" destOrd="0" presId="urn:microsoft.com/office/officeart/2005/8/layout/chevron2"/>
    <dgm:cxn modelId="{68D1E04B-8BAC-4EF3-8FB1-E3B816FF5CD5}" type="presOf" srcId="{D89C7581-BFA0-408B-9EDC-53E6129FAFA7}" destId="{1CE01DBD-3448-4CF0-BAFD-328BF275B873}"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2206D974-339F-4664-854F-83709BE3838A}" type="presOf" srcId="{608CD3BD-71AE-473F-AE86-2923F0DE3516}" destId="{E2E9CF2A-DCB9-4F24-8338-37123109D58B}" srcOrd="0" destOrd="0" presId="urn:microsoft.com/office/officeart/2005/8/layout/chevron2"/>
    <dgm:cxn modelId="{9882A952-9ECD-40C3-B058-391D6CF6F9D8}" type="presOf" srcId="{4CE1207E-BF7C-4487-A9ED-9AA707540A97}" destId="{EE544AAF-D19D-4171-999D-6A2A7535998D}" srcOrd="0" destOrd="0" presId="urn:microsoft.com/office/officeart/2005/8/layout/chevron2"/>
    <dgm:cxn modelId="{9F9425E9-CB9B-4695-8F8A-0C76209D36A5}" type="presOf" srcId="{BBA0A39D-80E9-474F-8C48-34433B951E32}" destId="{A6DB214E-949F-4CF6-ADD4-A4CDB37ED97D}" srcOrd="0" destOrd="0" presId="urn:microsoft.com/office/officeart/2005/8/layout/chevron2"/>
    <dgm:cxn modelId="{4C5973D7-98D8-473D-9629-D4FB8B85B909}" type="presParOf" srcId="{3D963270-9D0B-4988-BD77-909D6BF8E2C4}" destId="{D5A37767-D68F-4681-92A5-D1BACB594D39}" srcOrd="0" destOrd="0" presId="urn:microsoft.com/office/officeart/2005/8/layout/chevron2"/>
    <dgm:cxn modelId="{EFF23BA0-4D7A-4C9D-A1B5-A6952983DD16}" type="presParOf" srcId="{D5A37767-D68F-4681-92A5-D1BACB594D39}" destId="{A6DB214E-949F-4CF6-ADD4-A4CDB37ED97D}" srcOrd="0" destOrd="0" presId="urn:microsoft.com/office/officeart/2005/8/layout/chevron2"/>
    <dgm:cxn modelId="{F9647297-5B34-4394-99DA-B7D8C2FD3688}" type="presParOf" srcId="{D5A37767-D68F-4681-92A5-D1BACB594D39}" destId="{1CE01DBD-3448-4CF0-BAFD-328BF275B873}" srcOrd="1" destOrd="0" presId="urn:microsoft.com/office/officeart/2005/8/layout/chevron2"/>
    <dgm:cxn modelId="{BF06A258-5110-4658-A607-5B902F1D57E0}" type="presParOf" srcId="{3D963270-9D0B-4988-BD77-909D6BF8E2C4}" destId="{61B00B6F-7202-45BF-BCD5-A9D875564E88}" srcOrd="1" destOrd="0" presId="urn:microsoft.com/office/officeart/2005/8/layout/chevron2"/>
    <dgm:cxn modelId="{4EEB9E10-6CFF-4602-9CD1-836611188090}" type="presParOf" srcId="{3D963270-9D0B-4988-BD77-909D6BF8E2C4}" destId="{CBAA903B-ACF6-4AEC-92B0-4D5C2AAD145B}" srcOrd="2" destOrd="0" presId="urn:microsoft.com/office/officeart/2005/8/layout/chevron2"/>
    <dgm:cxn modelId="{3C2EFA9B-2FFD-411E-B0A5-6DD5F9336CD1}" type="presParOf" srcId="{CBAA903B-ACF6-4AEC-92B0-4D5C2AAD145B}" destId="{A998AB4C-3678-4AC3-A8EC-0D08B9583586}" srcOrd="0" destOrd="0" presId="urn:microsoft.com/office/officeart/2005/8/layout/chevron2"/>
    <dgm:cxn modelId="{2B0CD1DF-5A2D-4F14-8AAE-92212E325C11}" type="presParOf" srcId="{CBAA903B-ACF6-4AEC-92B0-4D5C2AAD145B}" destId="{EEA859AF-EB20-4D92-AABD-438E011D5A41}" srcOrd="1" destOrd="0" presId="urn:microsoft.com/office/officeart/2005/8/layout/chevron2"/>
    <dgm:cxn modelId="{63300C60-21C7-4160-B855-EE2B9E351C96}" type="presParOf" srcId="{3D963270-9D0B-4988-BD77-909D6BF8E2C4}" destId="{D509B4DA-F13F-4285-9B6F-25ED3A5BDF21}" srcOrd="3" destOrd="0" presId="urn:microsoft.com/office/officeart/2005/8/layout/chevron2"/>
    <dgm:cxn modelId="{201A8BB1-BF7E-4CDE-A348-7366516419A3}" type="presParOf" srcId="{3D963270-9D0B-4988-BD77-909D6BF8E2C4}" destId="{62529671-269F-4DA3-B22D-42A78AEB3C1B}" srcOrd="4" destOrd="0" presId="urn:microsoft.com/office/officeart/2005/8/layout/chevron2"/>
    <dgm:cxn modelId="{50A681D8-C6D1-431F-A290-9597EFC51AAC}" type="presParOf" srcId="{62529671-269F-4DA3-B22D-42A78AEB3C1B}" destId="{EE544AAF-D19D-4171-999D-6A2A7535998D}" srcOrd="0" destOrd="0" presId="urn:microsoft.com/office/officeart/2005/8/layout/chevron2"/>
    <dgm:cxn modelId="{805F49C0-8F63-4DB3-AFEA-C1A5FF5AAD66}"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9.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继续</a:t>
          </a:r>
          <a:endParaRPr lang="en-US" altLang="zh-CN" sz="1700" dirty="0" smtClean="0"/>
        </a:p>
        <a:p>
          <a:pPr>
            <a:lnSpc>
              <a:spcPct val="70000"/>
            </a:lnSpc>
            <a:spcAft>
              <a:spcPts val="0"/>
            </a:spcAft>
          </a:pPr>
          <a:r>
            <a:rPr lang="zh-CN" altLang="en-US" sz="1700" dirty="0" smtClean="0"/>
            <a:t>教育</a:t>
          </a:r>
          <a:endParaRPr lang="zh-CN" altLang="en-US" sz="17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custT="1"/>
      <dgm:spPr/>
      <dgm:t>
        <a:bodyPr/>
        <a:lstStyle/>
        <a:p>
          <a:r>
            <a:rPr lang="zh-CN" altLang="en-US" sz="800" dirty="0" smtClean="0"/>
            <a:t>子公司在证书到期当年的</a:t>
          </a:r>
          <a:r>
            <a:rPr lang="en-US" altLang="zh-CN" sz="800" dirty="0" smtClean="0"/>
            <a:t>10-12</a:t>
          </a:r>
          <a:r>
            <a:rPr lang="zh-CN" altLang="en-US" sz="800" dirty="0" smtClean="0"/>
            <a:t>月登录北京市住房城乡建设行业从业人员考务与证书管理信息系统提交延期申请</a:t>
          </a:r>
          <a:endParaRPr lang="zh-CN" altLang="en-US" sz="800"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dgm:spPr/>
      <dgm:t>
        <a:bodyPr/>
        <a:lstStyle/>
        <a:p>
          <a:r>
            <a:rPr lang="zh-CN" altLang="en-US" dirty="0" smtClean="0"/>
            <a:t>延期</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将系统生成的延期申请表、继续教育证明和证书原件寄给总部</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2A650591-1FAF-47CE-9C9C-E6C68115182E}">
      <dgm:prSet phldrT="[文本]"/>
      <dgm:spPr/>
      <dgm:t>
        <a:bodyPr/>
        <a:lstStyle/>
        <a:p>
          <a:r>
            <a:rPr lang="zh-CN" altLang="en-US" dirty="0" smtClean="0"/>
            <a:t>总部委托北京同事前往初审单位提交延期资料。</a:t>
          </a:r>
          <a:endParaRPr lang="zh-CN" altLang="en-US" dirty="0"/>
        </a:p>
      </dgm:t>
    </dgm:pt>
    <dgm:pt modelId="{22A8D6BD-E5AB-44F5-AE9A-86BC4EB0FA4D}" cxnId="{FB0821C7-9D4B-433E-BA95-9D3CC3E46E17}" type="parTrans">
      <dgm:prSet/>
      <dgm:spPr/>
      <dgm:t>
        <a:bodyPr/>
        <a:lstStyle/>
        <a:p>
          <a:endParaRPr lang="zh-CN" altLang="en-US"/>
        </a:p>
      </dgm:t>
    </dgm:pt>
    <dgm:pt modelId="{75F2591A-0EA3-46EC-BD71-FF053B0DABC5}" cxnId="{FB0821C7-9D4B-433E-BA95-9D3CC3E46E17}" type="sibTrans">
      <dgm:prSet/>
      <dgm:spPr/>
      <dgm:t>
        <a:bodyPr/>
        <a:lstStyle/>
        <a:p>
          <a:endParaRPr lang="zh-CN" altLang="en-US"/>
        </a:p>
      </dgm:t>
    </dgm:pt>
    <dgm:pt modelId="{8DE1C963-C9FB-403E-ABA3-3D7D8128D377}">
      <dgm:prSet phldrT="[文本]" custT="1"/>
      <dgm:spPr/>
      <dgm:t>
        <a:bodyPr/>
        <a:lstStyle/>
        <a:p>
          <a:r>
            <a:rPr lang="zh-CN" altLang="en-US" sz="800" b="0" i="0" dirty="0" smtClean="0"/>
            <a:t>登录“北京市建筑施工安全教育网络平台”网站</a:t>
          </a:r>
          <a:r>
            <a:rPr lang="en-US" sz="800" b="0" i="0" dirty="0" smtClean="0"/>
            <a:t>http://www.bjaqy.com</a:t>
          </a:r>
          <a:r>
            <a:rPr lang="zh-CN" altLang="en-US" sz="800" b="0" i="0" dirty="0" smtClean="0"/>
            <a:t>进行网上缴费后即可参加网络继续教育学习。</a:t>
          </a:r>
          <a:endParaRPr lang="zh-CN" altLang="en-US" sz="800" dirty="0"/>
        </a:p>
      </dgm:t>
    </dgm:pt>
    <dgm:pt modelId="{6E70A6AA-C651-4931-BD95-8030B24F927F}" cxnId="{9122767A-4536-4673-B5D9-9D4076193036}" type="parTrans">
      <dgm:prSet/>
      <dgm:spPr/>
      <dgm:t>
        <a:bodyPr/>
        <a:lstStyle/>
        <a:p>
          <a:endParaRPr lang="zh-CN" altLang="en-US"/>
        </a:p>
      </dgm:t>
    </dgm:pt>
    <dgm:pt modelId="{349CD35E-E900-40A5-9D90-E8AEEC0BFF77}" cxnId="{9122767A-4536-4673-B5D9-9D4076193036}" type="sibTrans">
      <dgm:prSet/>
      <dgm:spPr/>
      <dgm:t>
        <a:bodyPr/>
        <a:lstStyle/>
        <a:p>
          <a:endParaRPr lang="zh-CN" altLang="en-US"/>
        </a:p>
      </dgm:t>
    </dgm:pt>
    <dgm:pt modelId="{C7EE08A6-6504-496A-9F9E-FCF4BB1A8083}">
      <dgm:prSet phldrT="[文本]"/>
      <dgm:spPr/>
      <dgm:t>
        <a:bodyPr/>
        <a:lstStyle/>
        <a:p>
          <a:r>
            <a:rPr lang="zh-CN" altLang="en-US" dirty="0" smtClean="0"/>
            <a:t>延期完成后委托北京同事领会延期后证书。</a:t>
          </a:r>
          <a:endParaRPr lang="zh-CN" altLang="en-US" dirty="0"/>
        </a:p>
      </dgm:t>
    </dgm:pt>
    <dgm:pt modelId="{A2DD8B2D-83D8-473C-88F6-544B978422F6}" cxnId="{5DD71FFF-8837-453B-B5BB-EB3651FA43A7}" type="parTrans">
      <dgm:prSet/>
      <dgm:spPr/>
      <dgm:t>
        <a:bodyPr/>
        <a:lstStyle/>
        <a:p>
          <a:endParaRPr lang="zh-CN" altLang="en-US"/>
        </a:p>
      </dgm:t>
    </dgm:pt>
    <dgm:pt modelId="{5ADE5B8B-4A61-47CD-B58A-54A436FDE181}" cxnId="{5DD71FFF-8837-453B-B5BB-EB3651FA43A7}"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2">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2">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2">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2">
        <dgm:presLayoutVars>
          <dgm:bulletEnabled val="1"/>
        </dgm:presLayoutVars>
      </dgm:prSet>
      <dgm:spPr/>
      <dgm:t>
        <a:bodyPr/>
        <a:lstStyle/>
        <a:p>
          <a:endParaRPr lang="zh-CN" altLang="en-US"/>
        </a:p>
      </dgm:t>
    </dgm:pt>
  </dgm:ptLst>
  <dgm:cxnLst>
    <dgm:cxn modelId="{59796F2E-D314-4437-8169-564EA5B74D07}" srcId="{BBA0A39D-80E9-474F-8C48-34433B951E32}" destId="{D89C7581-BFA0-408B-9EDC-53E6129FAFA7}" srcOrd="0" destOrd="0" parTransId="{7864BE25-AD5B-40F9-8395-1E1CB866765C}" sibTransId="{A83FB040-2577-4DDD-8BD2-CCAF58430CF0}"/>
    <dgm:cxn modelId="{9122767A-4536-4673-B5D9-9D4076193036}" srcId="{BBA0A39D-80E9-474F-8C48-34433B951E32}" destId="{8DE1C963-C9FB-403E-ABA3-3D7D8128D377}" srcOrd="1" destOrd="0" parTransId="{6E70A6AA-C651-4931-BD95-8030B24F927F}" sibTransId="{349CD35E-E900-40A5-9D90-E8AEEC0BFF77}"/>
    <dgm:cxn modelId="{7483FA44-3234-4F9A-8FAA-7863A8AC1C68}" srcId="{CDC1620B-BAD5-4288-B400-C219E91E894F}" destId="{15C5C02C-DC9C-4A2A-82F2-2FFA43A5C09D}" srcOrd="1" destOrd="0" parTransId="{AB2D628E-65B3-46BE-83CF-961EE17F4151}" sibTransId="{96EA7DEC-3A95-4DBA-A703-E4AB468F4EEC}"/>
    <dgm:cxn modelId="{FB0821C7-9D4B-433E-BA95-9D3CC3E46E17}" srcId="{15C5C02C-DC9C-4A2A-82F2-2FFA43A5C09D}" destId="{2A650591-1FAF-47CE-9C9C-E6C68115182E}" srcOrd="1" destOrd="0" parTransId="{22A8D6BD-E5AB-44F5-AE9A-86BC4EB0FA4D}" sibTransId="{75F2591A-0EA3-46EC-BD71-FF053B0DABC5}"/>
    <dgm:cxn modelId="{7DBF8787-F7E8-45A0-A91A-D088932DAF1A}" srcId="{15C5C02C-DC9C-4A2A-82F2-2FFA43A5C09D}" destId="{F73FF624-4024-4815-8AC9-810984F39EFD}" srcOrd="0" destOrd="0" parTransId="{D6BA2915-C5BA-4F56-964C-B541FAAE464F}" sibTransId="{19F882ED-34BF-4603-B3D8-D54C00239D80}"/>
    <dgm:cxn modelId="{FE8E9CC3-626B-4FB5-9EB7-5D80E0373315}" type="presOf" srcId="{15C5C02C-DC9C-4A2A-82F2-2FFA43A5C09D}" destId="{A998AB4C-3678-4AC3-A8EC-0D08B9583586}" srcOrd="0" destOrd="0" presId="urn:microsoft.com/office/officeart/2005/8/layout/chevron2"/>
    <dgm:cxn modelId="{284ADB55-83A6-4CB0-A20F-562145127ED0}" type="presOf" srcId="{C7EE08A6-6504-496A-9F9E-FCF4BB1A8083}" destId="{EEA859AF-EB20-4D92-AABD-438E011D5A41}" srcOrd="0" destOrd="2" presId="urn:microsoft.com/office/officeart/2005/8/layout/chevron2"/>
    <dgm:cxn modelId="{93BDD22C-516E-4420-90C7-0BB0433CC9F1}" type="presOf" srcId="{BBA0A39D-80E9-474F-8C48-34433B951E32}" destId="{A6DB214E-949F-4CF6-ADD4-A4CDB37ED97D}" srcOrd="0" destOrd="0" presId="urn:microsoft.com/office/officeart/2005/8/layout/chevron2"/>
    <dgm:cxn modelId="{50FAAC4B-9980-4979-9B9D-23A9EF99CB3F}" type="presOf" srcId="{CDC1620B-BAD5-4288-B400-C219E91E894F}" destId="{3D963270-9D0B-4988-BD77-909D6BF8E2C4}" srcOrd="0" destOrd="0" presId="urn:microsoft.com/office/officeart/2005/8/layout/chevron2"/>
    <dgm:cxn modelId="{C2F6DCE0-2BE3-460C-9885-0FCCD6438A00}" srcId="{CDC1620B-BAD5-4288-B400-C219E91E894F}" destId="{BBA0A39D-80E9-474F-8C48-34433B951E32}" srcOrd="0" destOrd="0" parTransId="{1191A4AA-B609-4B1E-8B92-8327D347E008}" sibTransId="{D0202A05-D6CF-4539-AF6A-D9A6DA31FE83}"/>
    <dgm:cxn modelId="{B3ECC176-BDCA-4416-BAE5-BFFB9A6ECC1C}" type="presOf" srcId="{2A650591-1FAF-47CE-9C9C-E6C68115182E}" destId="{EEA859AF-EB20-4D92-AABD-438E011D5A41}" srcOrd="0" destOrd="1" presId="urn:microsoft.com/office/officeart/2005/8/layout/chevron2"/>
    <dgm:cxn modelId="{3129B194-2C64-43ED-B0F4-3D048A05AFF6}" type="presOf" srcId="{D89C7581-BFA0-408B-9EDC-53E6129FAFA7}" destId="{1CE01DBD-3448-4CF0-BAFD-328BF275B873}" srcOrd="0" destOrd="0" presId="urn:microsoft.com/office/officeart/2005/8/layout/chevron2"/>
    <dgm:cxn modelId="{372762CF-9235-4341-8A8B-E3B60F30D322}" type="presOf" srcId="{8DE1C963-C9FB-403E-ABA3-3D7D8128D377}" destId="{1CE01DBD-3448-4CF0-BAFD-328BF275B873}" srcOrd="0" destOrd="1" presId="urn:microsoft.com/office/officeart/2005/8/layout/chevron2"/>
    <dgm:cxn modelId="{5DD71FFF-8837-453B-B5BB-EB3651FA43A7}" srcId="{15C5C02C-DC9C-4A2A-82F2-2FFA43A5C09D}" destId="{C7EE08A6-6504-496A-9F9E-FCF4BB1A8083}" srcOrd="2" destOrd="0" parTransId="{A2DD8B2D-83D8-473C-88F6-544B978422F6}" sibTransId="{5ADE5B8B-4A61-47CD-B58A-54A436FDE181}"/>
    <dgm:cxn modelId="{37011BE3-0B19-469F-B9A6-023743882EC9}" type="presOf" srcId="{F73FF624-4024-4815-8AC9-810984F39EFD}" destId="{EEA859AF-EB20-4D92-AABD-438E011D5A41}" srcOrd="0" destOrd="0" presId="urn:microsoft.com/office/officeart/2005/8/layout/chevron2"/>
    <dgm:cxn modelId="{7A053A33-B618-4CC3-8EDE-39BC0419EBF8}" type="presParOf" srcId="{3D963270-9D0B-4988-BD77-909D6BF8E2C4}" destId="{D5A37767-D68F-4681-92A5-D1BACB594D39}" srcOrd="0" destOrd="0" presId="urn:microsoft.com/office/officeart/2005/8/layout/chevron2"/>
    <dgm:cxn modelId="{90052F54-E707-4F3F-8EC3-6C0AD2E94542}" type="presParOf" srcId="{D5A37767-D68F-4681-92A5-D1BACB594D39}" destId="{A6DB214E-949F-4CF6-ADD4-A4CDB37ED97D}" srcOrd="0" destOrd="0" presId="urn:microsoft.com/office/officeart/2005/8/layout/chevron2"/>
    <dgm:cxn modelId="{0732316D-FD31-4961-9124-29771A1DAFE3}" type="presParOf" srcId="{D5A37767-D68F-4681-92A5-D1BACB594D39}" destId="{1CE01DBD-3448-4CF0-BAFD-328BF275B873}" srcOrd="1" destOrd="0" presId="urn:microsoft.com/office/officeart/2005/8/layout/chevron2"/>
    <dgm:cxn modelId="{6B080FE3-5057-4694-9188-45FB1EF0059A}" type="presParOf" srcId="{3D963270-9D0B-4988-BD77-909D6BF8E2C4}" destId="{61B00B6F-7202-45BF-BCD5-A9D875564E88}" srcOrd="1" destOrd="0" presId="urn:microsoft.com/office/officeart/2005/8/layout/chevron2"/>
    <dgm:cxn modelId="{4BB86398-BC5D-43AC-B626-EA65444FF2D1}" type="presParOf" srcId="{3D963270-9D0B-4988-BD77-909D6BF8E2C4}" destId="{CBAA903B-ACF6-4AEC-92B0-4D5C2AAD145B}" srcOrd="2" destOrd="0" presId="urn:microsoft.com/office/officeart/2005/8/layout/chevron2"/>
    <dgm:cxn modelId="{DC6DBEAF-1875-4D80-9272-1E44858D5C3F}" type="presParOf" srcId="{CBAA903B-ACF6-4AEC-92B0-4D5C2AAD145B}" destId="{A998AB4C-3678-4AC3-A8EC-0D08B9583586}" srcOrd="0" destOrd="0" presId="urn:microsoft.com/office/officeart/2005/8/layout/chevron2"/>
    <dgm:cxn modelId="{65D46E47-B9D4-436E-82D7-CA57139A5947}" type="presParOf" srcId="{CBAA903B-ACF6-4AEC-92B0-4D5C2AAD145B}" destId="{EEA859AF-EB20-4D92-AABD-438E011D5A41}"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46643E6-3BF3-4390-B121-5CA24A1DEDA3}"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zh-CN" altLang="en-US"/>
        </a:p>
      </dgm:t>
    </dgm:pt>
    <dgm:pt modelId="{112A5723-5A0E-4404-9D9B-0C69EBAE4B37}">
      <dgm:prSet phldrT="[文本]" custT="1"/>
      <dgm:spPr>
        <a:solidFill>
          <a:srgbClr val="C00000"/>
        </a:solidFill>
      </dgm:spPr>
      <dgm:t>
        <a:bodyPr/>
        <a:lstStyle/>
        <a:p>
          <a:r>
            <a:rPr lang="zh-CN" altLang="en-US" sz="1600" dirty="0" smtClean="0"/>
            <a:t>公司安全生产</a:t>
          </a:r>
          <a:r>
            <a:rPr lang="zh-CN" altLang="en-US" sz="1600" baseline="0" dirty="0" smtClean="0"/>
            <a:t>委员会</a:t>
          </a:r>
          <a:endParaRPr lang="zh-CN" altLang="en-US" sz="1600" baseline="0" dirty="0"/>
        </a:p>
      </dgm:t>
    </dgm:pt>
    <dgm:pt modelId="{46EB537F-EEC3-4775-8046-187F8F4FCAC2}" cxnId="{54928CD6-7AB4-4B03-ACA0-838498EA2F78}" type="parTrans">
      <dgm:prSet/>
      <dgm:spPr/>
      <dgm:t>
        <a:bodyPr/>
        <a:lstStyle/>
        <a:p>
          <a:endParaRPr lang="zh-CN" altLang="en-US"/>
        </a:p>
      </dgm:t>
    </dgm:pt>
    <dgm:pt modelId="{4BAA3AC5-19AC-46B5-8897-B062D0C705CD}" cxnId="{54928CD6-7AB4-4B03-ACA0-838498EA2F78}" type="sibTrans">
      <dgm:prSet/>
      <dgm:spPr/>
      <dgm:t>
        <a:bodyPr/>
        <a:lstStyle/>
        <a:p>
          <a:endParaRPr lang="zh-CN" altLang="en-US"/>
        </a:p>
      </dgm:t>
    </dgm:pt>
    <dgm:pt modelId="{A08916D2-E0DA-413D-AC2A-66331B88A546}" type="asst">
      <dgm:prSet phldrT="[文本]" custT="1"/>
      <dgm:spPr>
        <a:solidFill>
          <a:srgbClr val="C00000"/>
        </a:solidFill>
      </dgm:spPr>
      <dgm:t>
        <a:bodyPr/>
        <a:lstStyle/>
        <a:p>
          <a:r>
            <a:rPr lang="zh-CN" altLang="en-US" sz="1600" dirty="0" smtClean="0"/>
            <a:t>安全生产监督管理部</a:t>
          </a:r>
          <a:endParaRPr lang="zh-CN" altLang="en-US" sz="1600" dirty="0"/>
        </a:p>
      </dgm:t>
    </dgm:pt>
    <dgm:pt modelId="{73F7F39A-0103-4498-8655-F3B72DB07713}" cxnId="{E942DE06-6BA3-4C0A-8800-3608F8352874}" type="parTrans">
      <dgm:prSet/>
      <dgm:spPr>
        <a:ln>
          <a:solidFill>
            <a:schemeClr val="tx1"/>
          </a:solidFill>
        </a:ln>
      </dgm:spPr>
      <dgm:t>
        <a:bodyPr/>
        <a:lstStyle/>
        <a:p>
          <a:endParaRPr lang="zh-CN" altLang="en-US"/>
        </a:p>
      </dgm:t>
    </dgm:pt>
    <dgm:pt modelId="{FA6DAC7E-F2A7-4490-ABBC-27A3AA7561A6}" cxnId="{E942DE06-6BA3-4C0A-8800-3608F8352874}" type="sibTrans">
      <dgm:prSet/>
      <dgm:spPr/>
      <dgm:t>
        <a:bodyPr/>
        <a:lstStyle/>
        <a:p>
          <a:endParaRPr lang="zh-CN" altLang="en-US"/>
        </a:p>
      </dgm:t>
    </dgm:pt>
    <dgm:pt modelId="{856B85CE-5CEC-4290-8BE7-CDF09B3089CE}">
      <dgm:prSet phldrT="[文本]" custT="1"/>
      <dgm:spPr>
        <a:solidFill>
          <a:srgbClr val="C00000"/>
        </a:solidFill>
      </dgm:spPr>
      <dgm:t>
        <a:bodyPr/>
        <a:lstStyle/>
        <a:p>
          <a:r>
            <a:rPr lang="zh-CN" altLang="en-US" sz="1600" dirty="0" smtClean="0"/>
            <a:t>投资类子公司</a:t>
          </a:r>
          <a:endParaRPr lang="en-US" altLang="zh-CN" sz="1600" dirty="0" smtClean="0"/>
        </a:p>
        <a:p>
          <a:r>
            <a:rPr lang="zh-CN" altLang="en-US" sz="1600" dirty="0" smtClean="0"/>
            <a:t>安全生产委员会</a:t>
          </a:r>
          <a:endParaRPr lang="zh-CN" altLang="en-US" sz="1600" dirty="0"/>
        </a:p>
      </dgm:t>
    </dgm:pt>
    <dgm:pt modelId="{D48E9091-211C-48B9-9EAE-466A6F24BDC8}" cxnId="{D6D54143-9083-44E3-B9ED-D84B3E24E4E9}" type="parTrans">
      <dgm:prSet/>
      <dgm:spPr>
        <a:solidFill>
          <a:srgbClr val="C00000"/>
        </a:solidFill>
        <a:ln>
          <a:solidFill>
            <a:schemeClr val="tx1"/>
          </a:solidFill>
        </a:ln>
      </dgm:spPr>
      <dgm:t>
        <a:bodyPr/>
        <a:lstStyle/>
        <a:p>
          <a:endParaRPr lang="zh-CN" altLang="en-US"/>
        </a:p>
      </dgm:t>
    </dgm:pt>
    <dgm:pt modelId="{CDEE8F55-DE60-405B-BC42-4C249D29CE3B}" cxnId="{D6D54143-9083-44E3-B9ED-D84B3E24E4E9}" type="sibTrans">
      <dgm:prSet/>
      <dgm:spPr/>
      <dgm:t>
        <a:bodyPr/>
        <a:lstStyle/>
        <a:p>
          <a:endParaRPr lang="zh-CN" altLang="en-US"/>
        </a:p>
      </dgm:t>
    </dgm:pt>
    <dgm:pt modelId="{4ED735E1-6A51-4395-8DB5-8F6A1C463533}">
      <dgm:prSet phldrT="[文本]" custT="1"/>
      <dgm:spPr>
        <a:solidFill>
          <a:srgbClr val="C00000"/>
        </a:solidFill>
      </dgm:spPr>
      <dgm:t>
        <a:bodyPr/>
        <a:lstStyle/>
        <a:p>
          <a:r>
            <a:rPr lang="zh-CN" altLang="en-US" sz="1600" dirty="0" smtClean="0"/>
            <a:t>运营类子公司</a:t>
          </a:r>
          <a:endParaRPr lang="en-US" altLang="zh-CN" sz="1600" dirty="0" smtClean="0"/>
        </a:p>
        <a:p>
          <a:r>
            <a:rPr lang="zh-CN" altLang="en-US" sz="1600" dirty="0" smtClean="0"/>
            <a:t>安全生产委员会</a:t>
          </a:r>
          <a:endParaRPr lang="zh-CN" altLang="en-US" sz="1600" dirty="0"/>
        </a:p>
      </dgm:t>
    </dgm:pt>
    <dgm:pt modelId="{0C412A8C-51FC-4A3B-818D-0B6E4F42A0BE}" cxnId="{FCA0FC32-B2AB-49C2-A4B9-AEB3DB40ED11}" type="parTrans">
      <dgm:prSet/>
      <dgm:spPr>
        <a:ln>
          <a:solidFill>
            <a:schemeClr val="tx1"/>
          </a:solidFill>
        </a:ln>
      </dgm:spPr>
      <dgm:t>
        <a:bodyPr/>
        <a:lstStyle/>
        <a:p>
          <a:endParaRPr lang="zh-CN" altLang="en-US"/>
        </a:p>
      </dgm:t>
    </dgm:pt>
    <dgm:pt modelId="{9F6AB237-C975-4F29-A034-F878FC664C85}" cxnId="{FCA0FC32-B2AB-49C2-A4B9-AEB3DB40ED11}" type="sibTrans">
      <dgm:prSet/>
      <dgm:spPr/>
      <dgm:t>
        <a:bodyPr/>
        <a:lstStyle/>
        <a:p>
          <a:endParaRPr lang="zh-CN" altLang="en-US"/>
        </a:p>
      </dgm:t>
    </dgm:pt>
    <dgm:pt modelId="{7D9A2579-832D-4186-9002-FB697FA46F5D}" type="pres">
      <dgm:prSet presAssocID="{346643E6-3BF3-4390-B121-5CA24A1DEDA3}" presName="hierChild1" presStyleCnt="0">
        <dgm:presLayoutVars>
          <dgm:orgChart val="1"/>
          <dgm:chPref val="1"/>
          <dgm:dir/>
          <dgm:animOne val="branch"/>
          <dgm:animLvl val="lvl"/>
          <dgm:resizeHandles/>
        </dgm:presLayoutVars>
      </dgm:prSet>
      <dgm:spPr/>
      <dgm:t>
        <a:bodyPr/>
        <a:lstStyle/>
        <a:p>
          <a:endParaRPr lang="zh-CN" altLang="en-US"/>
        </a:p>
      </dgm:t>
    </dgm:pt>
    <dgm:pt modelId="{47E4779C-0708-4C95-8736-826BFE95D253}" type="pres">
      <dgm:prSet presAssocID="{112A5723-5A0E-4404-9D9B-0C69EBAE4B37}" presName="hierRoot1" presStyleCnt="0">
        <dgm:presLayoutVars>
          <dgm:hierBranch val="init"/>
        </dgm:presLayoutVars>
      </dgm:prSet>
      <dgm:spPr/>
    </dgm:pt>
    <dgm:pt modelId="{37334430-60D5-405F-8D6E-477C7F64CCC1}" type="pres">
      <dgm:prSet presAssocID="{112A5723-5A0E-4404-9D9B-0C69EBAE4B37}" presName="rootComposite1" presStyleCnt="0"/>
      <dgm:spPr/>
    </dgm:pt>
    <dgm:pt modelId="{A7C8A41F-8149-4152-81C5-A8221C87CB44}" type="pres">
      <dgm:prSet presAssocID="{112A5723-5A0E-4404-9D9B-0C69EBAE4B37}" presName="rootText1" presStyleLbl="node0" presStyleIdx="0" presStyleCnt="1" custScaleY="53246">
        <dgm:presLayoutVars>
          <dgm:chPref val="3"/>
        </dgm:presLayoutVars>
      </dgm:prSet>
      <dgm:spPr/>
      <dgm:t>
        <a:bodyPr/>
        <a:lstStyle/>
        <a:p>
          <a:endParaRPr lang="zh-CN" altLang="en-US"/>
        </a:p>
      </dgm:t>
    </dgm:pt>
    <dgm:pt modelId="{9B6C6246-D2A6-4DFF-8441-90239E8E29C5}" type="pres">
      <dgm:prSet presAssocID="{112A5723-5A0E-4404-9D9B-0C69EBAE4B37}" presName="rootConnector1" presStyleLbl="node1" presStyleIdx="0" presStyleCnt="0"/>
      <dgm:spPr/>
      <dgm:t>
        <a:bodyPr/>
        <a:lstStyle/>
        <a:p>
          <a:endParaRPr lang="zh-CN" altLang="en-US"/>
        </a:p>
      </dgm:t>
    </dgm:pt>
    <dgm:pt modelId="{808EF520-1661-485F-9E91-A8D106BC213E}" type="pres">
      <dgm:prSet presAssocID="{112A5723-5A0E-4404-9D9B-0C69EBAE4B37}" presName="hierChild2" presStyleCnt="0"/>
      <dgm:spPr/>
    </dgm:pt>
    <dgm:pt modelId="{345AB45B-8F8C-4498-BDB1-2683D30F8C79}" type="pres">
      <dgm:prSet presAssocID="{D48E9091-211C-48B9-9EAE-466A6F24BDC8}" presName="Name37" presStyleLbl="parChTrans1D2" presStyleIdx="0" presStyleCnt="3"/>
      <dgm:spPr/>
      <dgm:t>
        <a:bodyPr/>
        <a:lstStyle/>
        <a:p>
          <a:endParaRPr lang="zh-CN" altLang="en-US"/>
        </a:p>
      </dgm:t>
    </dgm:pt>
    <dgm:pt modelId="{FA640034-6F0B-4B8C-9227-6C84729818A1}" type="pres">
      <dgm:prSet presAssocID="{856B85CE-5CEC-4290-8BE7-CDF09B3089CE}" presName="hierRoot2" presStyleCnt="0">
        <dgm:presLayoutVars>
          <dgm:hierBranch val="init"/>
        </dgm:presLayoutVars>
      </dgm:prSet>
      <dgm:spPr/>
    </dgm:pt>
    <dgm:pt modelId="{1CFB180E-AE71-4BA5-84DE-44C36C9730D3}" type="pres">
      <dgm:prSet presAssocID="{856B85CE-5CEC-4290-8BE7-CDF09B3089CE}" presName="rootComposite" presStyleCnt="0"/>
      <dgm:spPr/>
    </dgm:pt>
    <dgm:pt modelId="{31789EEA-850C-45E9-8039-4D330B594309}" type="pres">
      <dgm:prSet presAssocID="{856B85CE-5CEC-4290-8BE7-CDF09B3089CE}" presName="rootText" presStyleLbl="node2" presStyleIdx="0" presStyleCnt="2" custScaleX="96884" custScaleY="74678" custLinFactNeighborY="-41689">
        <dgm:presLayoutVars>
          <dgm:chPref val="3"/>
        </dgm:presLayoutVars>
      </dgm:prSet>
      <dgm:spPr/>
      <dgm:t>
        <a:bodyPr/>
        <a:lstStyle/>
        <a:p>
          <a:endParaRPr lang="zh-CN" altLang="en-US"/>
        </a:p>
      </dgm:t>
    </dgm:pt>
    <dgm:pt modelId="{7756A4AE-75FE-491F-95D7-A656629B4744}" type="pres">
      <dgm:prSet presAssocID="{856B85CE-5CEC-4290-8BE7-CDF09B3089CE}" presName="rootConnector" presStyleLbl="node2" presStyleIdx="0" presStyleCnt="2"/>
      <dgm:spPr/>
      <dgm:t>
        <a:bodyPr/>
        <a:lstStyle/>
        <a:p>
          <a:endParaRPr lang="zh-CN" altLang="en-US"/>
        </a:p>
      </dgm:t>
    </dgm:pt>
    <dgm:pt modelId="{479EDBC0-8C43-4A82-8DBC-1BE70704C8A0}" type="pres">
      <dgm:prSet presAssocID="{856B85CE-5CEC-4290-8BE7-CDF09B3089CE}" presName="hierChild4" presStyleCnt="0"/>
      <dgm:spPr/>
    </dgm:pt>
    <dgm:pt modelId="{8242A85C-62AF-4B9D-8ED0-525779BE8753}" type="pres">
      <dgm:prSet presAssocID="{856B85CE-5CEC-4290-8BE7-CDF09B3089CE}" presName="hierChild5" presStyleCnt="0"/>
      <dgm:spPr/>
    </dgm:pt>
    <dgm:pt modelId="{5152B002-CD3D-4518-8317-FBD0D6E4BADC}" type="pres">
      <dgm:prSet presAssocID="{0C412A8C-51FC-4A3B-818D-0B6E4F42A0BE}" presName="Name37" presStyleLbl="parChTrans1D2" presStyleIdx="1" presStyleCnt="3"/>
      <dgm:spPr/>
      <dgm:t>
        <a:bodyPr/>
        <a:lstStyle/>
        <a:p>
          <a:endParaRPr lang="zh-CN" altLang="en-US"/>
        </a:p>
      </dgm:t>
    </dgm:pt>
    <dgm:pt modelId="{AEDDD2F7-4DFD-49F5-A99C-CDB9C1C2C31D}" type="pres">
      <dgm:prSet presAssocID="{4ED735E1-6A51-4395-8DB5-8F6A1C463533}" presName="hierRoot2" presStyleCnt="0">
        <dgm:presLayoutVars>
          <dgm:hierBranch val="init"/>
        </dgm:presLayoutVars>
      </dgm:prSet>
      <dgm:spPr/>
    </dgm:pt>
    <dgm:pt modelId="{B15E92E2-4E7D-4090-9EBF-9278F165C611}" type="pres">
      <dgm:prSet presAssocID="{4ED735E1-6A51-4395-8DB5-8F6A1C463533}" presName="rootComposite" presStyleCnt="0"/>
      <dgm:spPr/>
    </dgm:pt>
    <dgm:pt modelId="{404184AA-6232-4D3B-9629-4DDC0F88FD09}" type="pres">
      <dgm:prSet presAssocID="{4ED735E1-6A51-4395-8DB5-8F6A1C463533}" presName="rootText" presStyleLbl="node2" presStyleIdx="1" presStyleCnt="2" custScaleX="101272" custScaleY="72168" custLinFactNeighborY="-41689">
        <dgm:presLayoutVars>
          <dgm:chPref val="3"/>
        </dgm:presLayoutVars>
      </dgm:prSet>
      <dgm:spPr/>
      <dgm:t>
        <a:bodyPr/>
        <a:lstStyle/>
        <a:p>
          <a:endParaRPr lang="zh-CN" altLang="en-US"/>
        </a:p>
      </dgm:t>
    </dgm:pt>
    <dgm:pt modelId="{E842EB28-E7F6-43F6-BA31-0C98036DAF97}" type="pres">
      <dgm:prSet presAssocID="{4ED735E1-6A51-4395-8DB5-8F6A1C463533}" presName="rootConnector" presStyleLbl="node2" presStyleIdx="1" presStyleCnt="2"/>
      <dgm:spPr/>
      <dgm:t>
        <a:bodyPr/>
        <a:lstStyle/>
        <a:p>
          <a:endParaRPr lang="zh-CN" altLang="en-US"/>
        </a:p>
      </dgm:t>
    </dgm:pt>
    <dgm:pt modelId="{0CC0812E-4171-4B62-9CB1-629790412ECB}" type="pres">
      <dgm:prSet presAssocID="{4ED735E1-6A51-4395-8DB5-8F6A1C463533}" presName="hierChild4" presStyleCnt="0"/>
      <dgm:spPr/>
    </dgm:pt>
    <dgm:pt modelId="{41067F28-791C-4CD9-A3FB-9ABD37FD12E1}" type="pres">
      <dgm:prSet presAssocID="{4ED735E1-6A51-4395-8DB5-8F6A1C463533}" presName="hierChild5" presStyleCnt="0"/>
      <dgm:spPr/>
    </dgm:pt>
    <dgm:pt modelId="{06BB3DC1-4746-47CF-8CFC-E357BDCF96E1}" type="pres">
      <dgm:prSet presAssocID="{112A5723-5A0E-4404-9D9B-0C69EBAE4B37}" presName="hierChild3" presStyleCnt="0"/>
      <dgm:spPr/>
    </dgm:pt>
    <dgm:pt modelId="{EE93C1BF-55C4-4AFE-B963-9339808F9E78}" type="pres">
      <dgm:prSet presAssocID="{73F7F39A-0103-4498-8655-F3B72DB07713}" presName="Name111" presStyleLbl="parChTrans1D2" presStyleIdx="2" presStyleCnt="3"/>
      <dgm:spPr/>
      <dgm:t>
        <a:bodyPr/>
        <a:lstStyle/>
        <a:p>
          <a:endParaRPr lang="zh-CN" altLang="en-US"/>
        </a:p>
      </dgm:t>
    </dgm:pt>
    <dgm:pt modelId="{600BA4B1-FCC2-4778-B21B-2EEBD19DDC93}" type="pres">
      <dgm:prSet presAssocID="{A08916D2-E0DA-413D-AC2A-66331B88A546}" presName="hierRoot3" presStyleCnt="0">
        <dgm:presLayoutVars>
          <dgm:hierBranch val="init"/>
        </dgm:presLayoutVars>
      </dgm:prSet>
      <dgm:spPr/>
    </dgm:pt>
    <dgm:pt modelId="{A524FBE1-CABC-46DF-A3BC-F8C307EB78C1}" type="pres">
      <dgm:prSet presAssocID="{A08916D2-E0DA-413D-AC2A-66331B88A546}" presName="rootComposite3" presStyleCnt="0"/>
      <dgm:spPr/>
    </dgm:pt>
    <dgm:pt modelId="{2DF557DE-5303-4444-8515-E09F0D52C64A}" type="pres">
      <dgm:prSet presAssocID="{A08916D2-E0DA-413D-AC2A-66331B88A546}" presName="rootText3" presStyleLbl="asst1" presStyleIdx="0" presStyleCnt="1" custScaleY="59415" custLinFactNeighborY="-31785">
        <dgm:presLayoutVars>
          <dgm:chPref val="3"/>
        </dgm:presLayoutVars>
      </dgm:prSet>
      <dgm:spPr/>
      <dgm:t>
        <a:bodyPr/>
        <a:lstStyle/>
        <a:p>
          <a:endParaRPr lang="zh-CN" altLang="en-US"/>
        </a:p>
      </dgm:t>
    </dgm:pt>
    <dgm:pt modelId="{051F18B0-378C-44CB-9164-3164042D65C6}" type="pres">
      <dgm:prSet presAssocID="{A08916D2-E0DA-413D-AC2A-66331B88A546}" presName="rootConnector3" presStyleLbl="asst1" presStyleIdx="0" presStyleCnt="1"/>
      <dgm:spPr/>
      <dgm:t>
        <a:bodyPr/>
        <a:lstStyle/>
        <a:p>
          <a:endParaRPr lang="zh-CN" altLang="en-US"/>
        </a:p>
      </dgm:t>
    </dgm:pt>
    <dgm:pt modelId="{AB1358C0-1987-49B6-82E1-455D659E51F8}" type="pres">
      <dgm:prSet presAssocID="{A08916D2-E0DA-413D-AC2A-66331B88A546}" presName="hierChild6" presStyleCnt="0"/>
      <dgm:spPr/>
    </dgm:pt>
    <dgm:pt modelId="{F1BC6756-2ECE-4E52-AED3-8E2E4BBD0E97}" type="pres">
      <dgm:prSet presAssocID="{A08916D2-E0DA-413D-AC2A-66331B88A546}" presName="hierChild7" presStyleCnt="0"/>
      <dgm:spPr/>
    </dgm:pt>
  </dgm:ptLst>
  <dgm:cxnLst>
    <dgm:cxn modelId="{368F2872-2F86-4F3E-9FEC-D706014F1DB6}" type="presOf" srcId="{4ED735E1-6A51-4395-8DB5-8F6A1C463533}" destId="{E842EB28-E7F6-43F6-BA31-0C98036DAF97}" srcOrd="1" destOrd="0" presId="urn:microsoft.com/office/officeart/2005/8/layout/orgChart1"/>
    <dgm:cxn modelId="{B49F3810-BD57-4F8F-A448-E0AB9BD7010F}" type="presOf" srcId="{A08916D2-E0DA-413D-AC2A-66331B88A546}" destId="{2DF557DE-5303-4444-8515-E09F0D52C64A}" srcOrd="0" destOrd="0" presId="urn:microsoft.com/office/officeart/2005/8/layout/orgChart1"/>
    <dgm:cxn modelId="{9B5AD167-573B-44B4-91E2-FD3A6BFAE573}" type="presOf" srcId="{A08916D2-E0DA-413D-AC2A-66331B88A546}" destId="{051F18B0-378C-44CB-9164-3164042D65C6}" srcOrd="1" destOrd="0" presId="urn:microsoft.com/office/officeart/2005/8/layout/orgChart1"/>
    <dgm:cxn modelId="{6FC1FFA6-7FD3-47CA-9C9D-0CFE9FA4DFB2}" type="presOf" srcId="{112A5723-5A0E-4404-9D9B-0C69EBAE4B37}" destId="{9B6C6246-D2A6-4DFF-8441-90239E8E29C5}" srcOrd="1" destOrd="0" presId="urn:microsoft.com/office/officeart/2005/8/layout/orgChart1"/>
    <dgm:cxn modelId="{A4528A1D-E073-4D5A-9F96-ED569AF83028}" type="presOf" srcId="{346643E6-3BF3-4390-B121-5CA24A1DEDA3}" destId="{7D9A2579-832D-4186-9002-FB697FA46F5D}" srcOrd="0" destOrd="0" presId="urn:microsoft.com/office/officeart/2005/8/layout/orgChart1"/>
    <dgm:cxn modelId="{B578249A-2EC2-4DFA-BD20-9E87DA1A334D}" type="presOf" srcId="{856B85CE-5CEC-4290-8BE7-CDF09B3089CE}" destId="{31789EEA-850C-45E9-8039-4D330B594309}" srcOrd="0" destOrd="0" presId="urn:microsoft.com/office/officeart/2005/8/layout/orgChart1"/>
    <dgm:cxn modelId="{54928CD6-7AB4-4B03-ACA0-838498EA2F78}" srcId="{346643E6-3BF3-4390-B121-5CA24A1DEDA3}" destId="{112A5723-5A0E-4404-9D9B-0C69EBAE4B37}" srcOrd="0" destOrd="0" parTransId="{46EB537F-EEC3-4775-8046-187F8F4FCAC2}" sibTransId="{4BAA3AC5-19AC-46B5-8897-B062D0C705CD}"/>
    <dgm:cxn modelId="{FCA0FC32-B2AB-49C2-A4B9-AEB3DB40ED11}" srcId="{112A5723-5A0E-4404-9D9B-0C69EBAE4B37}" destId="{4ED735E1-6A51-4395-8DB5-8F6A1C463533}" srcOrd="2" destOrd="0" parTransId="{0C412A8C-51FC-4A3B-818D-0B6E4F42A0BE}" sibTransId="{9F6AB237-C975-4F29-A034-F878FC664C85}"/>
    <dgm:cxn modelId="{D6D54143-9083-44E3-B9ED-D84B3E24E4E9}" srcId="{112A5723-5A0E-4404-9D9B-0C69EBAE4B37}" destId="{856B85CE-5CEC-4290-8BE7-CDF09B3089CE}" srcOrd="1" destOrd="0" parTransId="{D48E9091-211C-48B9-9EAE-466A6F24BDC8}" sibTransId="{CDEE8F55-DE60-405B-BC42-4C249D29CE3B}"/>
    <dgm:cxn modelId="{28740BA0-59CB-415F-965E-8696E24E913C}" type="presOf" srcId="{4ED735E1-6A51-4395-8DB5-8F6A1C463533}" destId="{404184AA-6232-4D3B-9629-4DDC0F88FD09}" srcOrd="0" destOrd="0" presId="urn:microsoft.com/office/officeart/2005/8/layout/orgChart1"/>
    <dgm:cxn modelId="{E942DE06-6BA3-4C0A-8800-3608F8352874}" srcId="{112A5723-5A0E-4404-9D9B-0C69EBAE4B37}" destId="{A08916D2-E0DA-413D-AC2A-66331B88A546}" srcOrd="0" destOrd="0" parTransId="{73F7F39A-0103-4498-8655-F3B72DB07713}" sibTransId="{FA6DAC7E-F2A7-4490-ABBC-27A3AA7561A6}"/>
    <dgm:cxn modelId="{B52C339D-2015-4089-94BE-B9FE07D2AA7A}" type="presOf" srcId="{112A5723-5A0E-4404-9D9B-0C69EBAE4B37}" destId="{A7C8A41F-8149-4152-81C5-A8221C87CB44}" srcOrd="0" destOrd="0" presId="urn:microsoft.com/office/officeart/2005/8/layout/orgChart1"/>
    <dgm:cxn modelId="{7171DA3B-33A4-4CAA-8434-0F7B60A57173}" type="presOf" srcId="{856B85CE-5CEC-4290-8BE7-CDF09B3089CE}" destId="{7756A4AE-75FE-491F-95D7-A656629B4744}" srcOrd="1" destOrd="0" presId="urn:microsoft.com/office/officeart/2005/8/layout/orgChart1"/>
    <dgm:cxn modelId="{C8479BC5-F57D-40A2-9005-3BA42D4E3E22}" type="presOf" srcId="{73F7F39A-0103-4498-8655-F3B72DB07713}" destId="{EE93C1BF-55C4-4AFE-B963-9339808F9E78}" srcOrd="0" destOrd="0" presId="urn:microsoft.com/office/officeart/2005/8/layout/orgChart1"/>
    <dgm:cxn modelId="{7588F236-EBDF-421D-BFEF-E268D6117C89}" type="presOf" srcId="{0C412A8C-51FC-4A3B-818D-0B6E4F42A0BE}" destId="{5152B002-CD3D-4518-8317-FBD0D6E4BADC}" srcOrd="0" destOrd="0" presId="urn:microsoft.com/office/officeart/2005/8/layout/orgChart1"/>
    <dgm:cxn modelId="{C31F42EA-B2CA-4CAB-ABBA-BB131375958E}" type="presOf" srcId="{D48E9091-211C-48B9-9EAE-466A6F24BDC8}" destId="{345AB45B-8F8C-4498-BDB1-2683D30F8C79}" srcOrd="0" destOrd="0" presId="urn:microsoft.com/office/officeart/2005/8/layout/orgChart1"/>
    <dgm:cxn modelId="{8DE0C6F7-CAE3-4D08-A6A2-E4AA4F3C1843}" type="presParOf" srcId="{7D9A2579-832D-4186-9002-FB697FA46F5D}" destId="{47E4779C-0708-4C95-8736-826BFE95D253}" srcOrd="0" destOrd="0" presId="urn:microsoft.com/office/officeart/2005/8/layout/orgChart1"/>
    <dgm:cxn modelId="{56785466-A0BB-4D64-90E8-8609BD0DF94B}" type="presParOf" srcId="{47E4779C-0708-4C95-8736-826BFE95D253}" destId="{37334430-60D5-405F-8D6E-477C7F64CCC1}" srcOrd="0" destOrd="0" presId="urn:microsoft.com/office/officeart/2005/8/layout/orgChart1"/>
    <dgm:cxn modelId="{5D59EBDF-0FF0-45B2-ABBF-21EEB824EF6D}" type="presParOf" srcId="{37334430-60D5-405F-8D6E-477C7F64CCC1}" destId="{A7C8A41F-8149-4152-81C5-A8221C87CB44}" srcOrd="0" destOrd="0" presId="urn:microsoft.com/office/officeart/2005/8/layout/orgChart1"/>
    <dgm:cxn modelId="{4DB1FF42-9E2C-4190-A35E-3CB53F465490}" type="presParOf" srcId="{37334430-60D5-405F-8D6E-477C7F64CCC1}" destId="{9B6C6246-D2A6-4DFF-8441-90239E8E29C5}" srcOrd="1" destOrd="0" presId="urn:microsoft.com/office/officeart/2005/8/layout/orgChart1"/>
    <dgm:cxn modelId="{1E6AE1EE-5353-4314-9746-71AD89E59A34}" type="presParOf" srcId="{47E4779C-0708-4C95-8736-826BFE95D253}" destId="{808EF520-1661-485F-9E91-A8D106BC213E}" srcOrd="1" destOrd="0" presId="urn:microsoft.com/office/officeart/2005/8/layout/orgChart1"/>
    <dgm:cxn modelId="{40B60384-EE1E-4221-9F91-85539B10FE6B}" type="presParOf" srcId="{808EF520-1661-485F-9E91-A8D106BC213E}" destId="{345AB45B-8F8C-4498-BDB1-2683D30F8C79}" srcOrd="0" destOrd="0" presId="urn:microsoft.com/office/officeart/2005/8/layout/orgChart1"/>
    <dgm:cxn modelId="{3102456E-7EF5-4268-936A-4F1FF0F80B13}" type="presParOf" srcId="{808EF520-1661-485F-9E91-A8D106BC213E}" destId="{FA640034-6F0B-4B8C-9227-6C84729818A1}" srcOrd="1" destOrd="0" presId="urn:microsoft.com/office/officeart/2005/8/layout/orgChart1"/>
    <dgm:cxn modelId="{603BBFA1-67BE-44CC-8AF1-2A94008F4CD8}" type="presParOf" srcId="{FA640034-6F0B-4B8C-9227-6C84729818A1}" destId="{1CFB180E-AE71-4BA5-84DE-44C36C9730D3}" srcOrd="0" destOrd="0" presId="urn:microsoft.com/office/officeart/2005/8/layout/orgChart1"/>
    <dgm:cxn modelId="{4FAE8E71-2591-4D15-BF69-48B825FB9E6F}" type="presParOf" srcId="{1CFB180E-AE71-4BA5-84DE-44C36C9730D3}" destId="{31789EEA-850C-45E9-8039-4D330B594309}" srcOrd="0" destOrd="0" presId="urn:microsoft.com/office/officeart/2005/8/layout/orgChart1"/>
    <dgm:cxn modelId="{D398BF66-0FDC-4BE1-8C0C-77813E3BA6F7}" type="presParOf" srcId="{1CFB180E-AE71-4BA5-84DE-44C36C9730D3}" destId="{7756A4AE-75FE-491F-95D7-A656629B4744}" srcOrd="1" destOrd="0" presId="urn:microsoft.com/office/officeart/2005/8/layout/orgChart1"/>
    <dgm:cxn modelId="{7DA5E482-867F-47D4-9E60-950193F0F580}" type="presParOf" srcId="{FA640034-6F0B-4B8C-9227-6C84729818A1}" destId="{479EDBC0-8C43-4A82-8DBC-1BE70704C8A0}" srcOrd="1" destOrd="0" presId="urn:microsoft.com/office/officeart/2005/8/layout/orgChart1"/>
    <dgm:cxn modelId="{90A60BBF-1DEE-4AD1-8066-B96249886ADF}" type="presParOf" srcId="{FA640034-6F0B-4B8C-9227-6C84729818A1}" destId="{8242A85C-62AF-4B9D-8ED0-525779BE8753}" srcOrd="2" destOrd="0" presId="urn:microsoft.com/office/officeart/2005/8/layout/orgChart1"/>
    <dgm:cxn modelId="{A4774C83-B153-4A6B-B740-BF1304F7DE62}" type="presParOf" srcId="{808EF520-1661-485F-9E91-A8D106BC213E}" destId="{5152B002-CD3D-4518-8317-FBD0D6E4BADC}" srcOrd="2" destOrd="0" presId="urn:microsoft.com/office/officeart/2005/8/layout/orgChart1"/>
    <dgm:cxn modelId="{4B728658-6091-41A2-8906-754ECA5AD476}" type="presParOf" srcId="{808EF520-1661-485F-9E91-A8D106BC213E}" destId="{AEDDD2F7-4DFD-49F5-A99C-CDB9C1C2C31D}" srcOrd="3" destOrd="0" presId="urn:microsoft.com/office/officeart/2005/8/layout/orgChart1"/>
    <dgm:cxn modelId="{27297878-4C96-40CE-919C-B6E6A0C1BB78}" type="presParOf" srcId="{AEDDD2F7-4DFD-49F5-A99C-CDB9C1C2C31D}" destId="{B15E92E2-4E7D-4090-9EBF-9278F165C611}" srcOrd="0" destOrd="0" presId="urn:microsoft.com/office/officeart/2005/8/layout/orgChart1"/>
    <dgm:cxn modelId="{31DDEC16-4E57-4585-A720-95177D4E684E}" type="presParOf" srcId="{B15E92E2-4E7D-4090-9EBF-9278F165C611}" destId="{404184AA-6232-4D3B-9629-4DDC0F88FD09}" srcOrd="0" destOrd="0" presId="urn:microsoft.com/office/officeart/2005/8/layout/orgChart1"/>
    <dgm:cxn modelId="{68F9B67F-E52F-4CCE-9BAB-F11157B49C29}" type="presParOf" srcId="{B15E92E2-4E7D-4090-9EBF-9278F165C611}" destId="{E842EB28-E7F6-43F6-BA31-0C98036DAF97}" srcOrd="1" destOrd="0" presId="urn:microsoft.com/office/officeart/2005/8/layout/orgChart1"/>
    <dgm:cxn modelId="{BECFDE40-7B1C-4F5C-8E5B-6256A809E0C5}" type="presParOf" srcId="{AEDDD2F7-4DFD-49F5-A99C-CDB9C1C2C31D}" destId="{0CC0812E-4171-4B62-9CB1-629790412ECB}" srcOrd="1" destOrd="0" presId="urn:microsoft.com/office/officeart/2005/8/layout/orgChart1"/>
    <dgm:cxn modelId="{0183BA9E-4563-4FCA-BE45-2351EDD618F9}" type="presParOf" srcId="{AEDDD2F7-4DFD-49F5-A99C-CDB9C1C2C31D}" destId="{41067F28-791C-4CD9-A3FB-9ABD37FD12E1}" srcOrd="2" destOrd="0" presId="urn:microsoft.com/office/officeart/2005/8/layout/orgChart1"/>
    <dgm:cxn modelId="{B69D8DA4-C61E-419B-8C52-666A36B519D1}" type="presParOf" srcId="{47E4779C-0708-4C95-8736-826BFE95D253}" destId="{06BB3DC1-4746-47CF-8CFC-E357BDCF96E1}" srcOrd="2" destOrd="0" presId="urn:microsoft.com/office/officeart/2005/8/layout/orgChart1"/>
    <dgm:cxn modelId="{DF153DE1-FD31-4F14-9FA9-F333F3E6D90A}" type="presParOf" srcId="{06BB3DC1-4746-47CF-8CFC-E357BDCF96E1}" destId="{EE93C1BF-55C4-4AFE-B963-9339808F9E78}" srcOrd="0" destOrd="0" presId="urn:microsoft.com/office/officeart/2005/8/layout/orgChart1"/>
    <dgm:cxn modelId="{75B4BA53-04E0-42D9-BDC5-C73E12C66D85}" type="presParOf" srcId="{06BB3DC1-4746-47CF-8CFC-E357BDCF96E1}" destId="{600BA4B1-FCC2-4778-B21B-2EEBD19DDC93}" srcOrd="1" destOrd="0" presId="urn:microsoft.com/office/officeart/2005/8/layout/orgChart1"/>
    <dgm:cxn modelId="{B9C13BF9-BE19-4AF9-AB81-A53EA90DF6BE}" type="presParOf" srcId="{600BA4B1-FCC2-4778-B21B-2EEBD19DDC93}" destId="{A524FBE1-CABC-46DF-A3BC-F8C307EB78C1}" srcOrd="0" destOrd="0" presId="urn:microsoft.com/office/officeart/2005/8/layout/orgChart1"/>
    <dgm:cxn modelId="{260B0B6D-314E-4FCF-A047-453EE764269D}" type="presParOf" srcId="{A524FBE1-CABC-46DF-A3BC-F8C307EB78C1}" destId="{2DF557DE-5303-4444-8515-E09F0D52C64A}" srcOrd="0" destOrd="0" presId="urn:microsoft.com/office/officeart/2005/8/layout/orgChart1"/>
    <dgm:cxn modelId="{DB110A82-349D-4AFB-B63B-7A238A1A01D4}" type="presParOf" srcId="{A524FBE1-CABC-46DF-A3BC-F8C307EB78C1}" destId="{051F18B0-378C-44CB-9164-3164042D65C6}" srcOrd="1" destOrd="0" presId="urn:microsoft.com/office/officeart/2005/8/layout/orgChart1"/>
    <dgm:cxn modelId="{2BD22D29-A277-403A-9555-02EC2467D0C5}" type="presParOf" srcId="{600BA4B1-FCC2-4778-B21B-2EEBD19DDC93}" destId="{AB1358C0-1987-49B6-82E1-455D659E51F8}" srcOrd="1" destOrd="0" presId="urn:microsoft.com/office/officeart/2005/8/layout/orgChart1"/>
    <dgm:cxn modelId="{C2DB4037-8ED3-4EB8-BD7B-F6CF838D2E6A}" type="presParOf" srcId="{600BA4B1-FCC2-4778-B21B-2EEBD19DDC93}" destId="{F1BC6756-2ECE-4E52-AED3-8E2E4BBD0E97}" srcOrd="2" destOrd="0" presId="urn:microsoft.com/office/officeart/2005/8/layout/orgChar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0.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总部整理收到的延期后的证件</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证件邮寄子公司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0" presStyleCnt="2">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0" presStyleCnt="2" custLinFactNeighborX="40279" custLinFactNeighborY="-75539">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1" presStyleCnt="2">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1" presStyleCnt="2">
        <dgm:presLayoutVars>
          <dgm:bulletEnabled val="1"/>
        </dgm:presLayoutVars>
      </dgm:prSet>
      <dgm:spPr/>
      <dgm:t>
        <a:bodyPr/>
        <a:lstStyle/>
        <a:p>
          <a:endParaRPr lang="zh-CN" altLang="en-US"/>
        </a:p>
      </dgm:t>
    </dgm:pt>
  </dgm:ptLst>
  <dgm:cxnLst>
    <dgm:cxn modelId="{66EA1773-C9D9-4555-BF28-295B07361DB4}" srcId="{4CE1207E-BF7C-4487-A9ED-9AA707540A97}" destId="{608CD3BD-71AE-473F-AE86-2923F0DE3516}" srcOrd="0" destOrd="0" parTransId="{34F16F0B-DC4C-4DBD-BBA9-B79E7F8537CA}" sibTransId="{824A85FC-EDB8-47F9-88FB-DDF9FEC62267}"/>
    <dgm:cxn modelId="{DC921FE4-F6B2-4C24-9055-AB638F5256E2}" type="presOf" srcId="{608CD3BD-71AE-473F-AE86-2923F0DE3516}" destId="{E2E9CF2A-DCB9-4F24-8338-37123109D58B}"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875255CC-1FDF-49A5-B1DC-4A685E8036CD}" type="presOf" srcId="{4CE1207E-BF7C-4487-A9ED-9AA707540A97}" destId="{EE544AAF-D19D-4171-999D-6A2A7535998D}" srcOrd="0" destOrd="0" presId="urn:microsoft.com/office/officeart/2005/8/layout/chevron2"/>
    <dgm:cxn modelId="{7483FA44-3234-4F9A-8FAA-7863A8AC1C68}" srcId="{CDC1620B-BAD5-4288-B400-C219E91E894F}" destId="{15C5C02C-DC9C-4A2A-82F2-2FFA43A5C09D}" srcOrd="0" destOrd="0" parTransId="{AB2D628E-65B3-46BE-83CF-961EE17F4151}" sibTransId="{96EA7DEC-3A95-4DBA-A703-E4AB468F4EEC}"/>
    <dgm:cxn modelId="{7DBF8787-F7E8-45A0-A91A-D088932DAF1A}" srcId="{15C5C02C-DC9C-4A2A-82F2-2FFA43A5C09D}" destId="{F73FF624-4024-4815-8AC9-810984F39EFD}" srcOrd="0" destOrd="0" parTransId="{D6BA2915-C5BA-4F56-964C-B541FAAE464F}" sibTransId="{19F882ED-34BF-4603-B3D8-D54C00239D80}"/>
    <dgm:cxn modelId="{0373C5D3-8D70-427B-971C-3E54105C997C}" type="presOf" srcId="{15C5C02C-DC9C-4A2A-82F2-2FFA43A5C09D}" destId="{A998AB4C-3678-4AC3-A8EC-0D08B9583586}" srcOrd="0" destOrd="0" presId="urn:microsoft.com/office/officeart/2005/8/layout/chevron2"/>
    <dgm:cxn modelId="{12E3D959-E19B-4160-B5D5-B719496CEC67}" srcId="{CDC1620B-BAD5-4288-B400-C219E91E894F}" destId="{4CE1207E-BF7C-4487-A9ED-9AA707540A97}" srcOrd="1" destOrd="0" parTransId="{1217796B-6EC7-4F49-9AEF-FE761CEEB92F}" sibTransId="{66D55532-0EE2-4420-A567-EAA10211282E}"/>
    <dgm:cxn modelId="{87146F6A-8CAD-48E3-9249-57BFAC14047D}" type="presOf" srcId="{F73FF624-4024-4815-8AC9-810984F39EFD}" destId="{EEA859AF-EB20-4D92-AABD-438E011D5A41}" srcOrd="0" destOrd="0" presId="urn:microsoft.com/office/officeart/2005/8/layout/chevron2"/>
    <dgm:cxn modelId="{B87951C0-9491-455E-ACE6-9C463C270EC5}" type="presOf" srcId="{35268E3F-70AF-41D6-8BB9-82AC95856C10}" destId="{E2E9CF2A-DCB9-4F24-8338-37123109D58B}" srcOrd="0" destOrd="1" presId="urn:microsoft.com/office/officeart/2005/8/layout/chevron2"/>
    <dgm:cxn modelId="{BCA3210C-99E5-484D-97C8-2B14F8C3FEEE}" type="presOf" srcId="{CDC1620B-BAD5-4288-B400-C219E91E894F}" destId="{3D963270-9D0B-4988-BD77-909D6BF8E2C4}" srcOrd="0" destOrd="0" presId="urn:microsoft.com/office/officeart/2005/8/layout/chevron2"/>
    <dgm:cxn modelId="{3E8D2578-7527-4E74-A4B3-F83AF603281F}" type="presParOf" srcId="{3D963270-9D0B-4988-BD77-909D6BF8E2C4}" destId="{CBAA903B-ACF6-4AEC-92B0-4D5C2AAD145B}" srcOrd="0" destOrd="0" presId="urn:microsoft.com/office/officeart/2005/8/layout/chevron2"/>
    <dgm:cxn modelId="{DE18D7FD-7191-4715-BE6D-721F31EF1011}" type="presParOf" srcId="{CBAA903B-ACF6-4AEC-92B0-4D5C2AAD145B}" destId="{A998AB4C-3678-4AC3-A8EC-0D08B9583586}" srcOrd="0" destOrd="0" presId="urn:microsoft.com/office/officeart/2005/8/layout/chevron2"/>
    <dgm:cxn modelId="{575BCEA4-EC27-4A0B-93C4-668C07E7631A}" type="presParOf" srcId="{CBAA903B-ACF6-4AEC-92B0-4D5C2AAD145B}" destId="{EEA859AF-EB20-4D92-AABD-438E011D5A41}" srcOrd="1" destOrd="0" presId="urn:microsoft.com/office/officeart/2005/8/layout/chevron2"/>
    <dgm:cxn modelId="{0558C428-38FA-44B6-9647-BE5F66D4A86A}" type="presParOf" srcId="{3D963270-9D0B-4988-BD77-909D6BF8E2C4}" destId="{D509B4DA-F13F-4285-9B6F-25ED3A5BDF21}" srcOrd="1" destOrd="0" presId="urn:microsoft.com/office/officeart/2005/8/layout/chevron2"/>
    <dgm:cxn modelId="{7789BC9C-2D96-4CD5-89B5-39BBE8105806}" type="presParOf" srcId="{3D963270-9D0B-4988-BD77-909D6BF8E2C4}" destId="{62529671-269F-4DA3-B22D-42A78AEB3C1B}" srcOrd="2" destOrd="0" presId="urn:microsoft.com/office/officeart/2005/8/layout/chevron2"/>
    <dgm:cxn modelId="{5D70712E-E14F-4518-98CD-5E26643E8485}" type="presParOf" srcId="{62529671-269F-4DA3-B22D-42A78AEB3C1B}" destId="{EE544AAF-D19D-4171-999D-6A2A7535998D}" srcOrd="0" destOrd="0" presId="urn:microsoft.com/office/officeart/2005/8/layout/chevron2"/>
    <dgm:cxn modelId="{FD438C26-86CD-4DD0-A67F-5EB9398036C0}"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1.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申请</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子公司提交报名资料</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总部审核报名资料</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总部提交资料至股份公司</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dgm:spPr/>
      <dgm:t>
        <a:bodyPr/>
        <a:lstStyle/>
        <a:p>
          <a:r>
            <a:rPr lang="zh-CN" altLang="en-US" dirty="0" smtClean="0"/>
            <a:t>考试</a:t>
          </a:r>
          <a:endParaRPr lang="zh-CN" altLang="en-US"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总部转发培训考试安排</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人员按时参加培训考试</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84D29A90-16B4-4FCE-91E2-5C91F3008831}" srcId="{15C5C02C-DC9C-4A2A-82F2-2FFA43A5C09D}" destId="{3D1AEFD1-1BEF-4997-AA33-17303D775C3E}" srcOrd="1" destOrd="0" parTransId="{3900C789-149F-455B-96EA-C2FA25BE2376}" sibTransId="{60238525-2108-4060-B77C-AF9F35671151}"/>
    <dgm:cxn modelId="{45E1F5C1-DE17-41A3-9DFA-568FACCE74D7}" type="presOf" srcId="{3D1AEFD1-1BEF-4997-AA33-17303D775C3E}" destId="{EEA859AF-EB20-4D92-AABD-438E011D5A41}" srcOrd="0" destOrd="1"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A490FCB2-842A-4B20-A200-57EF560C7D9B}" type="presOf" srcId="{15C5C02C-DC9C-4A2A-82F2-2FFA43A5C09D}" destId="{A998AB4C-3678-4AC3-A8EC-0D08B9583586}"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7FD1F581-0554-4CAA-8B21-2B069547F105}" type="presOf" srcId="{F73FF624-4024-4815-8AC9-810984F39EFD}" destId="{EEA859AF-EB20-4D92-AABD-438E011D5A41}"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CC030ACC-6BC5-4744-AADE-69E8B461D5DB}" type="presOf" srcId="{608CD3BD-71AE-473F-AE86-2923F0DE3516}" destId="{E2E9CF2A-DCB9-4F24-8338-37123109D58B}" srcOrd="0" destOrd="0" presId="urn:microsoft.com/office/officeart/2005/8/layout/chevron2"/>
    <dgm:cxn modelId="{74B7E046-F7EF-4D96-9994-16026729634D}" type="presOf" srcId="{BBA0A39D-80E9-474F-8C48-34433B951E32}" destId="{A6DB214E-949F-4CF6-ADD4-A4CDB37ED97D}" srcOrd="0" destOrd="0" presId="urn:microsoft.com/office/officeart/2005/8/layout/chevron2"/>
    <dgm:cxn modelId="{E5B0B338-4691-4178-9009-E4E72C3B1708}" type="presOf" srcId="{4CE1207E-BF7C-4487-A9ED-9AA707540A97}" destId="{EE544AAF-D19D-4171-999D-6A2A7535998D}"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82688F80-4C0D-47FD-92BC-03F8F228229C}" type="presOf" srcId="{D89C7581-BFA0-408B-9EDC-53E6129FAFA7}" destId="{1CE01DBD-3448-4CF0-BAFD-328BF275B873}" srcOrd="0" destOrd="0" presId="urn:microsoft.com/office/officeart/2005/8/layout/chevron2"/>
    <dgm:cxn modelId="{E2BAC826-5191-43EC-8705-57092D0CF01A}" type="presOf" srcId="{CDC1620B-BAD5-4288-B400-C219E91E894F}" destId="{3D963270-9D0B-4988-BD77-909D6BF8E2C4}" srcOrd="0" destOrd="0" presId="urn:microsoft.com/office/officeart/2005/8/layout/chevron2"/>
    <dgm:cxn modelId="{AC5893C3-5329-4914-ABA6-FB6B450EB2BC}" type="presOf" srcId="{35268E3F-70AF-41D6-8BB9-82AC95856C10}" destId="{E2E9CF2A-DCB9-4F24-8338-37123109D58B}" srcOrd="0" destOrd="1" presId="urn:microsoft.com/office/officeart/2005/8/layout/chevron2"/>
    <dgm:cxn modelId="{F5C9A372-360D-4997-A617-33D7A1F9E97B}" type="presParOf" srcId="{3D963270-9D0B-4988-BD77-909D6BF8E2C4}" destId="{D5A37767-D68F-4681-92A5-D1BACB594D39}" srcOrd="0" destOrd="0" presId="urn:microsoft.com/office/officeart/2005/8/layout/chevron2"/>
    <dgm:cxn modelId="{8E40D9DC-61BA-44EA-B859-90F061DF06E7}" type="presParOf" srcId="{D5A37767-D68F-4681-92A5-D1BACB594D39}" destId="{A6DB214E-949F-4CF6-ADD4-A4CDB37ED97D}" srcOrd="0" destOrd="0" presId="urn:microsoft.com/office/officeart/2005/8/layout/chevron2"/>
    <dgm:cxn modelId="{7946CE2E-EEBB-4D98-ADB7-BB7429696C8F}" type="presParOf" srcId="{D5A37767-D68F-4681-92A5-D1BACB594D39}" destId="{1CE01DBD-3448-4CF0-BAFD-328BF275B873}" srcOrd="1" destOrd="0" presId="urn:microsoft.com/office/officeart/2005/8/layout/chevron2"/>
    <dgm:cxn modelId="{AC43B7FE-B02A-4CE3-A164-C8A4D4CD9AF6}" type="presParOf" srcId="{3D963270-9D0B-4988-BD77-909D6BF8E2C4}" destId="{61B00B6F-7202-45BF-BCD5-A9D875564E88}" srcOrd="1" destOrd="0" presId="urn:microsoft.com/office/officeart/2005/8/layout/chevron2"/>
    <dgm:cxn modelId="{5910E0AF-A234-4B45-82CD-F84216612CFD}" type="presParOf" srcId="{3D963270-9D0B-4988-BD77-909D6BF8E2C4}" destId="{CBAA903B-ACF6-4AEC-92B0-4D5C2AAD145B}" srcOrd="2" destOrd="0" presId="urn:microsoft.com/office/officeart/2005/8/layout/chevron2"/>
    <dgm:cxn modelId="{2E0D6AB0-623A-471F-B31A-8A9ED303BA06}" type="presParOf" srcId="{CBAA903B-ACF6-4AEC-92B0-4D5C2AAD145B}" destId="{A998AB4C-3678-4AC3-A8EC-0D08B9583586}" srcOrd="0" destOrd="0" presId="urn:microsoft.com/office/officeart/2005/8/layout/chevron2"/>
    <dgm:cxn modelId="{BC0F0493-5C74-4810-9EFE-47B26D838A0A}" type="presParOf" srcId="{CBAA903B-ACF6-4AEC-92B0-4D5C2AAD145B}" destId="{EEA859AF-EB20-4D92-AABD-438E011D5A41}" srcOrd="1" destOrd="0" presId="urn:microsoft.com/office/officeart/2005/8/layout/chevron2"/>
    <dgm:cxn modelId="{7FB66F8D-E129-4358-8441-B106DE2B4A08}" type="presParOf" srcId="{3D963270-9D0B-4988-BD77-909D6BF8E2C4}" destId="{D509B4DA-F13F-4285-9B6F-25ED3A5BDF21}" srcOrd="3" destOrd="0" presId="urn:microsoft.com/office/officeart/2005/8/layout/chevron2"/>
    <dgm:cxn modelId="{CDF0878B-6B7C-416D-A10D-14C9DA56B8B8}" type="presParOf" srcId="{3D963270-9D0B-4988-BD77-909D6BF8E2C4}" destId="{62529671-269F-4DA3-B22D-42A78AEB3C1B}" srcOrd="4" destOrd="0" presId="urn:microsoft.com/office/officeart/2005/8/layout/chevron2"/>
    <dgm:cxn modelId="{8E4B9C6A-9A02-4D48-8ADF-25B7D5B3FD30}" type="presParOf" srcId="{62529671-269F-4DA3-B22D-42A78AEB3C1B}" destId="{EE544AAF-D19D-4171-999D-6A2A7535998D}" srcOrd="0" destOrd="0" presId="urn:microsoft.com/office/officeart/2005/8/layout/chevron2"/>
    <dgm:cxn modelId="{602AD06C-6433-4E78-A53E-236675AA5E72}"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2.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办证</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考试合格，股份公司办理证件</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总部整理收到的电子证</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电子证发所属子公司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A2B4148F-A6A5-4E84-9C86-DC7AB67F0148}" type="presOf" srcId="{4CE1207E-BF7C-4487-A9ED-9AA707540A97}" destId="{EE544AAF-D19D-4171-999D-6A2A7535998D}" srcOrd="0" destOrd="0" presId="urn:microsoft.com/office/officeart/2005/8/layout/chevron2"/>
    <dgm:cxn modelId="{238668D5-2B8C-4198-BC5B-77BEA9F3B69F}" type="presOf" srcId="{BBA0A39D-80E9-474F-8C48-34433B951E32}" destId="{A6DB214E-949F-4CF6-ADD4-A4CDB37ED97D}" srcOrd="0" destOrd="0" presId="urn:microsoft.com/office/officeart/2005/8/layout/chevron2"/>
    <dgm:cxn modelId="{6FEC348D-5FBB-4D96-A252-2CFB58AA0693}" type="presOf" srcId="{15C5C02C-DC9C-4A2A-82F2-2FFA43A5C09D}" destId="{A998AB4C-3678-4AC3-A8EC-0D08B9583586}"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FACDE4BD-82E8-44A8-A13D-1635341DCE1C}" type="presOf" srcId="{F73FF624-4024-4815-8AC9-810984F39EFD}" destId="{EEA859AF-EB20-4D92-AABD-438E011D5A41}" srcOrd="0" destOrd="0" presId="urn:microsoft.com/office/officeart/2005/8/layout/chevron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84F3CBFF-A759-43B8-BE48-FF934C1FECB5}" type="presOf" srcId="{CDC1620B-BAD5-4288-B400-C219E91E894F}" destId="{3D963270-9D0B-4988-BD77-909D6BF8E2C4}"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59796F2E-D314-4437-8169-564EA5B74D07}" srcId="{BBA0A39D-80E9-474F-8C48-34433B951E32}" destId="{D89C7581-BFA0-408B-9EDC-53E6129FAFA7}" srcOrd="0" destOrd="0" parTransId="{7864BE25-AD5B-40F9-8395-1E1CB866765C}" sibTransId="{A83FB040-2577-4DDD-8BD2-CCAF58430CF0}"/>
    <dgm:cxn modelId="{65DC6318-F33D-4F75-8056-2A95F0EA747A}" type="presOf" srcId="{D89C7581-BFA0-408B-9EDC-53E6129FAFA7}" destId="{1CE01DBD-3448-4CF0-BAFD-328BF275B873}" srcOrd="0" destOrd="0" presId="urn:microsoft.com/office/officeart/2005/8/layout/chevron2"/>
    <dgm:cxn modelId="{70976BE8-8902-4D4D-800C-915E82684316}" type="presOf" srcId="{35268E3F-70AF-41D6-8BB9-82AC95856C10}" destId="{E2E9CF2A-DCB9-4F24-8338-37123109D58B}" srcOrd="0" destOrd="1"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D2DB26BC-44EE-4CCC-9FEF-5B32943A6595}" type="presOf" srcId="{608CD3BD-71AE-473F-AE86-2923F0DE3516}" destId="{E2E9CF2A-DCB9-4F24-8338-37123109D58B}" srcOrd="0" destOrd="0" presId="urn:microsoft.com/office/officeart/2005/8/layout/chevron2"/>
    <dgm:cxn modelId="{F818D55E-18A2-4F2C-AA86-F69FA8C5BA59}" type="presParOf" srcId="{3D963270-9D0B-4988-BD77-909D6BF8E2C4}" destId="{D5A37767-D68F-4681-92A5-D1BACB594D39}" srcOrd="0" destOrd="0" presId="urn:microsoft.com/office/officeart/2005/8/layout/chevron2"/>
    <dgm:cxn modelId="{D7E46291-A329-44D8-B1CD-960B0E61C63E}" type="presParOf" srcId="{D5A37767-D68F-4681-92A5-D1BACB594D39}" destId="{A6DB214E-949F-4CF6-ADD4-A4CDB37ED97D}" srcOrd="0" destOrd="0" presId="urn:microsoft.com/office/officeart/2005/8/layout/chevron2"/>
    <dgm:cxn modelId="{CC4CE0B8-9013-4D57-9BFC-8420F0987708}" type="presParOf" srcId="{D5A37767-D68F-4681-92A5-D1BACB594D39}" destId="{1CE01DBD-3448-4CF0-BAFD-328BF275B873}" srcOrd="1" destOrd="0" presId="urn:microsoft.com/office/officeart/2005/8/layout/chevron2"/>
    <dgm:cxn modelId="{CC00EE67-C17C-41E6-BC3B-A8B6F7D1661E}" type="presParOf" srcId="{3D963270-9D0B-4988-BD77-909D6BF8E2C4}" destId="{61B00B6F-7202-45BF-BCD5-A9D875564E88}" srcOrd="1" destOrd="0" presId="urn:microsoft.com/office/officeart/2005/8/layout/chevron2"/>
    <dgm:cxn modelId="{F2B5CC7C-3629-4A0B-88A7-F3B0B3C60FBC}" type="presParOf" srcId="{3D963270-9D0B-4988-BD77-909D6BF8E2C4}" destId="{CBAA903B-ACF6-4AEC-92B0-4D5C2AAD145B}" srcOrd="2" destOrd="0" presId="urn:microsoft.com/office/officeart/2005/8/layout/chevron2"/>
    <dgm:cxn modelId="{7A407D87-8438-4FC5-A39B-E09FE1E92240}" type="presParOf" srcId="{CBAA903B-ACF6-4AEC-92B0-4D5C2AAD145B}" destId="{A998AB4C-3678-4AC3-A8EC-0D08B9583586}" srcOrd="0" destOrd="0" presId="urn:microsoft.com/office/officeart/2005/8/layout/chevron2"/>
    <dgm:cxn modelId="{B1CCB1A7-F7BD-4DF7-9712-FE1FBE9BC4C1}" type="presParOf" srcId="{CBAA903B-ACF6-4AEC-92B0-4D5C2AAD145B}" destId="{EEA859AF-EB20-4D92-AABD-438E011D5A41}" srcOrd="1" destOrd="0" presId="urn:microsoft.com/office/officeart/2005/8/layout/chevron2"/>
    <dgm:cxn modelId="{94023DDF-4672-4C46-B632-77CFF2FE5138}" type="presParOf" srcId="{3D963270-9D0B-4988-BD77-909D6BF8E2C4}" destId="{D509B4DA-F13F-4285-9B6F-25ED3A5BDF21}" srcOrd="3" destOrd="0" presId="urn:microsoft.com/office/officeart/2005/8/layout/chevron2"/>
    <dgm:cxn modelId="{3C14767D-8654-43C5-BD80-0C5D0FA7DE93}" type="presParOf" srcId="{3D963270-9D0B-4988-BD77-909D6BF8E2C4}" destId="{62529671-269F-4DA3-B22D-42A78AEB3C1B}" srcOrd="4" destOrd="0" presId="urn:microsoft.com/office/officeart/2005/8/layout/chevron2"/>
    <dgm:cxn modelId="{31F72079-B5C1-492E-BC94-114A58D0C38A}" type="presParOf" srcId="{62529671-269F-4DA3-B22D-42A78AEB3C1B}" destId="{EE544AAF-D19D-4171-999D-6A2A7535998D}" srcOrd="0" destOrd="0" presId="urn:microsoft.com/office/officeart/2005/8/layout/chevron2"/>
    <dgm:cxn modelId="{07FE2858-C2F8-446A-AFE0-DB7319678AFC}"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33.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dgm:spPr/>
      <dgm:t>
        <a:bodyPr/>
        <a:lstStyle/>
        <a:p>
          <a:r>
            <a:rPr lang="zh-CN" altLang="en-US" dirty="0" smtClean="0"/>
            <a:t>通知</a:t>
          </a:r>
          <a:endParaRPr lang="zh-CN" altLang="en-US"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股份公司发布延期通知</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dgm:spPr/>
      <dgm:t>
        <a:bodyPr/>
        <a:lstStyle/>
        <a:p>
          <a:r>
            <a:rPr lang="zh-CN" altLang="en-US" dirty="0" smtClean="0"/>
            <a:t>报名</a:t>
          </a:r>
          <a:endParaRPr lang="zh-CN" altLang="en-US"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总部组织报名</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3D1AEFD1-1BEF-4997-AA33-17303D775C3E}">
      <dgm:prSet phldrT="[文本]"/>
      <dgm:spPr/>
      <dgm:t>
        <a:bodyPr/>
        <a:lstStyle/>
        <a:p>
          <a:r>
            <a:rPr lang="zh-CN" altLang="en-US" dirty="0" smtClean="0"/>
            <a:t>子公司提交延期资料</a:t>
          </a:r>
          <a:endParaRPr lang="zh-CN" altLang="en-US" dirty="0"/>
        </a:p>
      </dgm:t>
    </dgm:pt>
    <dgm:pt modelId="{3900C789-149F-455B-96EA-C2FA25BE2376}" cxnId="{84D29A90-16B4-4FCE-91E2-5C91F3008831}" type="parTrans">
      <dgm:prSet/>
      <dgm:spPr/>
      <dgm:t>
        <a:bodyPr/>
        <a:lstStyle/>
        <a:p>
          <a:endParaRPr lang="zh-CN" altLang="en-US"/>
        </a:p>
      </dgm:t>
    </dgm:pt>
    <dgm:pt modelId="{60238525-2108-4060-B77C-AF9F35671151}" cxnId="{84D29A90-16B4-4FCE-91E2-5C91F3008831}"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继续</a:t>
          </a:r>
          <a:endParaRPr lang="en-US" altLang="zh-CN" sz="1700" dirty="0" smtClean="0"/>
        </a:p>
        <a:p>
          <a:pPr>
            <a:lnSpc>
              <a:spcPct val="70000"/>
            </a:lnSpc>
            <a:spcAft>
              <a:spcPts val="0"/>
            </a:spcAft>
          </a:pPr>
          <a:r>
            <a:rPr lang="zh-CN" altLang="en-US" sz="1700" dirty="0" smtClean="0"/>
            <a:t>教育</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总部转发培训安排</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人员按时参加培训</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35AA542C-3585-40BF-A55B-E07ACB36CBC2}" type="presOf" srcId="{CDC1620B-BAD5-4288-B400-C219E91E894F}" destId="{3D963270-9D0B-4988-BD77-909D6BF8E2C4}" srcOrd="0" destOrd="0" presId="urn:microsoft.com/office/officeart/2005/8/layout/chevron2"/>
    <dgm:cxn modelId="{9F814074-8CE2-48B3-ABD0-F1907EBE0BEB}" type="presOf" srcId="{4CE1207E-BF7C-4487-A9ED-9AA707540A97}" destId="{EE544AAF-D19D-4171-999D-6A2A7535998D}" srcOrd="0" destOrd="0" presId="urn:microsoft.com/office/officeart/2005/8/layout/chevron2"/>
    <dgm:cxn modelId="{84D29A90-16B4-4FCE-91E2-5C91F3008831}" srcId="{15C5C02C-DC9C-4A2A-82F2-2FFA43A5C09D}" destId="{3D1AEFD1-1BEF-4997-AA33-17303D775C3E}" srcOrd="1" destOrd="0" parTransId="{3900C789-149F-455B-96EA-C2FA25BE2376}" sibTransId="{60238525-2108-4060-B77C-AF9F35671151}"/>
    <dgm:cxn modelId="{511B2DA6-CFD3-4831-AA32-1668D8726EE1}" srcId="{4CE1207E-BF7C-4487-A9ED-9AA707540A97}" destId="{35268E3F-70AF-41D6-8BB9-82AC95856C10}" srcOrd="1" destOrd="0" parTransId="{30E1EFC9-4493-488D-B705-82150D68F9FA}" sibTransId="{61656CEB-2607-420B-A79E-46F250E510E2}"/>
    <dgm:cxn modelId="{7DBF8787-F7E8-45A0-A91A-D088932DAF1A}" srcId="{15C5C02C-DC9C-4A2A-82F2-2FFA43A5C09D}" destId="{F73FF624-4024-4815-8AC9-810984F39EFD}" srcOrd="0" destOrd="0" parTransId="{D6BA2915-C5BA-4F56-964C-B541FAAE464F}" sibTransId="{19F882ED-34BF-4603-B3D8-D54C00239D80}"/>
    <dgm:cxn modelId="{D0D941D3-F06E-4908-B789-64F5DBCE26C1}" type="presOf" srcId="{15C5C02C-DC9C-4A2A-82F2-2FFA43A5C09D}" destId="{A998AB4C-3678-4AC3-A8EC-0D08B9583586}" srcOrd="0" destOrd="0" presId="urn:microsoft.com/office/officeart/2005/8/layout/chevron2"/>
    <dgm:cxn modelId="{66EA1773-C9D9-4555-BF28-295B07361DB4}" srcId="{4CE1207E-BF7C-4487-A9ED-9AA707540A97}" destId="{608CD3BD-71AE-473F-AE86-2923F0DE3516}" srcOrd="0" destOrd="0" parTransId="{34F16F0B-DC4C-4DBD-BBA9-B79E7F8537CA}" sibTransId="{824A85FC-EDB8-47F9-88FB-DDF9FEC62267}"/>
    <dgm:cxn modelId="{DBD86AD6-C6BA-46E7-8051-6F9095481DA2}" type="presOf" srcId="{D89C7581-BFA0-408B-9EDC-53E6129FAFA7}" destId="{1CE01DBD-3448-4CF0-BAFD-328BF275B873}"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6CC713AE-68F4-41B6-8620-736D69F2BF46}" type="presOf" srcId="{3D1AEFD1-1BEF-4997-AA33-17303D775C3E}" destId="{EEA859AF-EB20-4D92-AABD-438E011D5A41}" srcOrd="0" destOrd="1" presId="urn:microsoft.com/office/officeart/2005/8/layout/chevron2"/>
    <dgm:cxn modelId="{59796F2E-D314-4437-8169-564EA5B74D07}" srcId="{BBA0A39D-80E9-474F-8C48-34433B951E32}" destId="{D89C7581-BFA0-408B-9EDC-53E6129FAFA7}" srcOrd="0" destOrd="0" parTransId="{7864BE25-AD5B-40F9-8395-1E1CB866765C}" sibTransId="{A83FB040-2577-4DDD-8BD2-CCAF58430CF0}"/>
    <dgm:cxn modelId="{CB4D48EF-BB5E-47D8-8E19-BAB4CBC28BC2}" type="presOf" srcId="{608CD3BD-71AE-473F-AE86-2923F0DE3516}" destId="{E2E9CF2A-DCB9-4F24-8338-37123109D58B}" srcOrd="0" destOrd="0" presId="urn:microsoft.com/office/officeart/2005/8/layout/chevron2"/>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D9F185A9-C024-42F8-A820-06462C94CE28}" type="presOf" srcId="{35268E3F-70AF-41D6-8BB9-82AC95856C10}" destId="{E2E9CF2A-DCB9-4F24-8338-37123109D58B}" srcOrd="0" destOrd="1" presId="urn:microsoft.com/office/officeart/2005/8/layout/chevron2"/>
    <dgm:cxn modelId="{AE2ACE7E-71F3-4EB7-8BFD-74E6F17EA161}" type="presOf" srcId="{BBA0A39D-80E9-474F-8C48-34433B951E32}" destId="{A6DB214E-949F-4CF6-ADD4-A4CDB37ED97D}" srcOrd="0" destOrd="0" presId="urn:microsoft.com/office/officeart/2005/8/layout/chevron2"/>
    <dgm:cxn modelId="{D2740DF9-8D2C-4EE0-886A-4AB431CC859A}" type="presOf" srcId="{F73FF624-4024-4815-8AC9-810984F39EFD}" destId="{EEA859AF-EB20-4D92-AABD-438E011D5A41}" srcOrd="0" destOrd="0" presId="urn:microsoft.com/office/officeart/2005/8/layout/chevron2"/>
    <dgm:cxn modelId="{816371EB-ED03-4568-9D15-3AC40EDB9EB0}" type="presParOf" srcId="{3D963270-9D0B-4988-BD77-909D6BF8E2C4}" destId="{D5A37767-D68F-4681-92A5-D1BACB594D39}" srcOrd="0" destOrd="0" presId="urn:microsoft.com/office/officeart/2005/8/layout/chevron2"/>
    <dgm:cxn modelId="{C5340C5F-643A-4BA1-9262-C248E8A09BBD}" type="presParOf" srcId="{D5A37767-D68F-4681-92A5-D1BACB594D39}" destId="{A6DB214E-949F-4CF6-ADD4-A4CDB37ED97D}" srcOrd="0" destOrd="0" presId="urn:microsoft.com/office/officeart/2005/8/layout/chevron2"/>
    <dgm:cxn modelId="{07703375-4805-47B1-8A6D-E66F86E5FBC7}" type="presParOf" srcId="{D5A37767-D68F-4681-92A5-D1BACB594D39}" destId="{1CE01DBD-3448-4CF0-BAFD-328BF275B873}" srcOrd="1" destOrd="0" presId="urn:microsoft.com/office/officeart/2005/8/layout/chevron2"/>
    <dgm:cxn modelId="{56C70384-E1D0-4686-9896-9611B4FAF035}" type="presParOf" srcId="{3D963270-9D0B-4988-BD77-909D6BF8E2C4}" destId="{61B00B6F-7202-45BF-BCD5-A9D875564E88}" srcOrd="1" destOrd="0" presId="urn:microsoft.com/office/officeart/2005/8/layout/chevron2"/>
    <dgm:cxn modelId="{1AA34A78-8570-4319-BE10-CD71C54A35DF}" type="presParOf" srcId="{3D963270-9D0B-4988-BD77-909D6BF8E2C4}" destId="{CBAA903B-ACF6-4AEC-92B0-4D5C2AAD145B}" srcOrd="2" destOrd="0" presId="urn:microsoft.com/office/officeart/2005/8/layout/chevron2"/>
    <dgm:cxn modelId="{35DE37BC-91CA-4A33-925D-06BF707A54EE}" type="presParOf" srcId="{CBAA903B-ACF6-4AEC-92B0-4D5C2AAD145B}" destId="{A998AB4C-3678-4AC3-A8EC-0D08B9583586}" srcOrd="0" destOrd="0" presId="urn:microsoft.com/office/officeart/2005/8/layout/chevron2"/>
    <dgm:cxn modelId="{FB417E44-A509-4310-B51B-CD6E70A2F42E}" type="presParOf" srcId="{CBAA903B-ACF6-4AEC-92B0-4D5C2AAD145B}" destId="{EEA859AF-EB20-4D92-AABD-438E011D5A41}" srcOrd="1" destOrd="0" presId="urn:microsoft.com/office/officeart/2005/8/layout/chevron2"/>
    <dgm:cxn modelId="{10FC678B-AFD0-4FB4-B335-EB13E2356D54}" type="presParOf" srcId="{3D963270-9D0B-4988-BD77-909D6BF8E2C4}" destId="{D509B4DA-F13F-4285-9B6F-25ED3A5BDF21}" srcOrd="3" destOrd="0" presId="urn:microsoft.com/office/officeart/2005/8/layout/chevron2"/>
    <dgm:cxn modelId="{4CE7EF8F-618B-4E93-BAEC-B9AD6EF6C304}" type="presParOf" srcId="{3D963270-9D0B-4988-BD77-909D6BF8E2C4}" destId="{62529671-269F-4DA3-B22D-42A78AEB3C1B}" srcOrd="4" destOrd="0" presId="urn:microsoft.com/office/officeart/2005/8/layout/chevron2"/>
    <dgm:cxn modelId="{282808E6-65AE-48D6-8DA5-8552B66E8876}" type="presParOf" srcId="{62529671-269F-4DA3-B22D-42A78AEB3C1B}" destId="{EE544AAF-D19D-4171-999D-6A2A7535998D}" srcOrd="0" destOrd="0" presId="urn:microsoft.com/office/officeart/2005/8/layout/chevron2"/>
    <dgm:cxn modelId="{9D18502A-3082-4754-BBEC-A87E53278468}"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34.xml><?xml version="1.0" encoding="utf-8"?>
<dgm:dataModel xmlns:dgm="http://schemas.openxmlformats.org/drawingml/2006/diagram" xmlns:a="http://schemas.openxmlformats.org/drawingml/2006/main">
  <dgm:ptLst>
    <dgm:pt modelId="{CDC1620B-BAD5-4288-B400-C219E91E894F}"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zh-CN" altLang="en-US"/>
        </a:p>
      </dgm:t>
    </dgm:pt>
    <dgm:pt modelId="{BBA0A39D-80E9-474F-8C48-34433B951E32}">
      <dgm:prSet phldrT="[文本]" custT="1"/>
      <dgm:spPr/>
      <dgm:t>
        <a:bodyPr/>
        <a:lstStyle/>
        <a:p>
          <a:r>
            <a:rPr lang="zh-CN" altLang="en-US" sz="1600" dirty="0" smtClean="0"/>
            <a:t>延期</a:t>
          </a:r>
          <a:endParaRPr lang="zh-CN" altLang="en-US" sz="1600" dirty="0"/>
        </a:p>
      </dgm:t>
    </dgm:pt>
    <dgm:pt modelId="{1191A4AA-B609-4B1E-8B92-8327D347E008}" cxnId="{C2F6DCE0-2BE3-460C-9885-0FCCD6438A00}" type="parTrans">
      <dgm:prSet/>
      <dgm:spPr/>
      <dgm:t>
        <a:bodyPr/>
        <a:lstStyle/>
        <a:p>
          <a:endParaRPr lang="zh-CN" altLang="en-US"/>
        </a:p>
      </dgm:t>
    </dgm:pt>
    <dgm:pt modelId="{D0202A05-D6CF-4539-AF6A-D9A6DA31FE83}" cxnId="{C2F6DCE0-2BE3-460C-9885-0FCCD6438A00}" type="sibTrans">
      <dgm:prSet/>
      <dgm:spPr/>
      <dgm:t>
        <a:bodyPr/>
        <a:lstStyle/>
        <a:p>
          <a:endParaRPr lang="zh-CN" altLang="en-US"/>
        </a:p>
      </dgm:t>
    </dgm:pt>
    <dgm:pt modelId="{D89C7581-BFA0-408B-9EDC-53E6129FAFA7}">
      <dgm:prSet phldrT="[文本]"/>
      <dgm:spPr/>
      <dgm:t>
        <a:bodyPr/>
        <a:lstStyle/>
        <a:p>
          <a:r>
            <a:rPr lang="zh-CN" altLang="en-US" dirty="0" smtClean="0"/>
            <a:t>股份公司办理证件延期</a:t>
          </a:r>
          <a:endParaRPr lang="zh-CN" altLang="en-US" dirty="0"/>
        </a:p>
      </dgm:t>
    </dgm:pt>
    <dgm:pt modelId="{7864BE25-AD5B-40F9-8395-1E1CB866765C}" cxnId="{59796F2E-D314-4437-8169-564EA5B74D07}" type="parTrans">
      <dgm:prSet/>
      <dgm:spPr/>
      <dgm:t>
        <a:bodyPr/>
        <a:lstStyle/>
        <a:p>
          <a:endParaRPr lang="zh-CN" altLang="en-US"/>
        </a:p>
      </dgm:t>
    </dgm:pt>
    <dgm:pt modelId="{A83FB040-2577-4DDD-8BD2-CCAF58430CF0}" cxnId="{59796F2E-D314-4437-8169-564EA5B74D07}" type="sibTrans">
      <dgm:prSet/>
      <dgm:spPr/>
      <dgm:t>
        <a:bodyPr/>
        <a:lstStyle/>
        <a:p>
          <a:endParaRPr lang="zh-CN" altLang="en-US"/>
        </a:p>
      </dgm:t>
    </dgm:pt>
    <dgm:pt modelId="{15C5C02C-DC9C-4A2A-82F2-2FFA43A5C09D}">
      <dgm:prSet phldrT="[文本]" custT="1"/>
      <dgm:spPr/>
      <dgm:t>
        <a:bodyPr/>
        <a:lstStyle/>
        <a:p>
          <a:pPr>
            <a:lnSpc>
              <a:spcPct val="70000"/>
            </a:lnSpc>
            <a:spcAft>
              <a:spcPts val="0"/>
            </a:spcAft>
          </a:pPr>
          <a:endParaRPr lang="en-US" altLang="zh-CN" sz="1600" dirty="0" smtClean="0"/>
        </a:p>
        <a:p>
          <a:pPr>
            <a:lnSpc>
              <a:spcPct val="70000"/>
            </a:lnSpc>
            <a:spcAft>
              <a:spcPts val="0"/>
            </a:spcAft>
          </a:pPr>
          <a:r>
            <a:rPr lang="zh-CN" altLang="en-US" sz="1700" dirty="0" smtClean="0"/>
            <a:t>收到</a:t>
          </a:r>
          <a:endParaRPr lang="en-US" altLang="zh-CN" sz="1700" dirty="0" smtClean="0"/>
        </a:p>
        <a:p>
          <a:pPr>
            <a:lnSpc>
              <a:spcPct val="70000"/>
            </a:lnSpc>
            <a:spcAft>
              <a:spcPts val="0"/>
            </a:spcAft>
          </a:pPr>
          <a:r>
            <a:rPr lang="zh-CN" altLang="en-US" sz="1700" dirty="0" smtClean="0"/>
            <a:t>证书</a:t>
          </a:r>
          <a:endParaRPr lang="zh-CN" altLang="en-US" sz="1700" dirty="0"/>
        </a:p>
      </dgm:t>
    </dgm:pt>
    <dgm:pt modelId="{AB2D628E-65B3-46BE-83CF-961EE17F4151}" cxnId="{7483FA44-3234-4F9A-8FAA-7863A8AC1C68}" type="parTrans">
      <dgm:prSet/>
      <dgm:spPr/>
      <dgm:t>
        <a:bodyPr/>
        <a:lstStyle/>
        <a:p>
          <a:endParaRPr lang="zh-CN" altLang="en-US"/>
        </a:p>
      </dgm:t>
    </dgm:pt>
    <dgm:pt modelId="{96EA7DEC-3A95-4DBA-A703-E4AB468F4EEC}" cxnId="{7483FA44-3234-4F9A-8FAA-7863A8AC1C68}" type="sibTrans">
      <dgm:prSet/>
      <dgm:spPr/>
      <dgm:t>
        <a:bodyPr/>
        <a:lstStyle/>
        <a:p>
          <a:endParaRPr lang="zh-CN" altLang="en-US"/>
        </a:p>
      </dgm:t>
    </dgm:pt>
    <dgm:pt modelId="{F73FF624-4024-4815-8AC9-810984F39EFD}">
      <dgm:prSet phldrT="[文本]"/>
      <dgm:spPr/>
      <dgm:t>
        <a:bodyPr/>
        <a:lstStyle/>
        <a:p>
          <a:r>
            <a:rPr lang="zh-CN" altLang="en-US" dirty="0" smtClean="0"/>
            <a:t>总部整理收到的新电子证</a:t>
          </a:r>
          <a:endParaRPr lang="zh-CN" altLang="en-US" dirty="0"/>
        </a:p>
      </dgm:t>
    </dgm:pt>
    <dgm:pt modelId="{D6BA2915-C5BA-4F56-964C-B541FAAE464F}" cxnId="{7DBF8787-F7E8-45A0-A91A-D088932DAF1A}" type="parTrans">
      <dgm:prSet/>
      <dgm:spPr/>
      <dgm:t>
        <a:bodyPr/>
        <a:lstStyle/>
        <a:p>
          <a:endParaRPr lang="zh-CN" altLang="en-US"/>
        </a:p>
      </dgm:t>
    </dgm:pt>
    <dgm:pt modelId="{19F882ED-34BF-4603-B3D8-D54C00239D80}" cxnId="{7DBF8787-F7E8-45A0-A91A-D088932DAF1A}" type="sibTrans">
      <dgm:prSet/>
      <dgm:spPr/>
      <dgm:t>
        <a:bodyPr/>
        <a:lstStyle/>
        <a:p>
          <a:endParaRPr lang="zh-CN" altLang="en-US"/>
        </a:p>
      </dgm:t>
    </dgm:pt>
    <dgm:pt modelId="{4CE1207E-BF7C-4487-A9ED-9AA707540A97}">
      <dgm:prSet phldrT="[文本]" custT="1"/>
      <dgm:spPr/>
      <dgm:t>
        <a:bodyPr/>
        <a:lstStyle/>
        <a:p>
          <a:pPr>
            <a:lnSpc>
              <a:spcPct val="70000"/>
            </a:lnSpc>
            <a:spcAft>
              <a:spcPts val="0"/>
            </a:spcAft>
          </a:pPr>
          <a:endParaRPr lang="en-US" altLang="zh-CN" sz="1700" dirty="0" smtClean="0"/>
        </a:p>
        <a:p>
          <a:pPr>
            <a:lnSpc>
              <a:spcPct val="70000"/>
            </a:lnSpc>
            <a:spcAft>
              <a:spcPts val="0"/>
            </a:spcAft>
          </a:pPr>
          <a:r>
            <a:rPr lang="zh-CN" altLang="en-US" sz="1700" dirty="0" smtClean="0"/>
            <a:t>证书</a:t>
          </a:r>
          <a:endParaRPr lang="en-US" altLang="zh-CN" sz="1700" dirty="0" smtClean="0"/>
        </a:p>
        <a:p>
          <a:pPr>
            <a:lnSpc>
              <a:spcPct val="70000"/>
            </a:lnSpc>
            <a:spcAft>
              <a:spcPts val="0"/>
            </a:spcAft>
          </a:pPr>
          <a:r>
            <a:rPr lang="zh-CN" altLang="en-US" sz="1700" dirty="0" smtClean="0"/>
            <a:t>保管</a:t>
          </a:r>
          <a:endParaRPr lang="zh-CN" altLang="en-US" sz="1700" dirty="0"/>
        </a:p>
      </dgm:t>
    </dgm:pt>
    <dgm:pt modelId="{1217796B-6EC7-4F49-9AEF-FE761CEEB92F}" cxnId="{12E3D959-E19B-4160-B5D5-B719496CEC67}" type="parTrans">
      <dgm:prSet/>
      <dgm:spPr/>
      <dgm:t>
        <a:bodyPr/>
        <a:lstStyle/>
        <a:p>
          <a:endParaRPr lang="zh-CN" altLang="en-US"/>
        </a:p>
      </dgm:t>
    </dgm:pt>
    <dgm:pt modelId="{66D55532-0EE2-4420-A567-EAA10211282E}" cxnId="{12E3D959-E19B-4160-B5D5-B719496CEC67}" type="sibTrans">
      <dgm:prSet/>
      <dgm:spPr/>
      <dgm:t>
        <a:bodyPr/>
        <a:lstStyle/>
        <a:p>
          <a:endParaRPr lang="zh-CN" altLang="en-US"/>
        </a:p>
      </dgm:t>
    </dgm:pt>
    <dgm:pt modelId="{608CD3BD-71AE-473F-AE86-2923F0DE3516}">
      <dgm:prSet phldrT="[文本]"/>
      <dgm:spPr/>
      <dgm:t>
        <a:bodyPr/>
        <a:lstStyle/>
        <a:p>
          <a:r>
            <a:rPr lang="zh-CN" altLang="en-US" dirty="0" smtClean="0"/>
            <a:t>登记证件信息，计入台账</a:t>
          </a:r>
          <a:endParaRPr lang="zh-CN" altLang="en-US" dirty="0"/>
        </a:p>
      </dgm:t>
    </dgm:pt>
    <dgm:pt modelId="{34F16F0B-DC4C-4DBD-BBA9-B79E7F8537CA}" cxnId="{66EA1773-C9D9-4555-BF28-295B07361DB4}" type="parTrans">
      <dgm:prSet/>
      <dgm:spPr/>
      <dgm:t>
        <a:bodyPr/>
        <a:lstStyle/>
        <a:p>
          <a:endParaRPr lang="zh-CN" altLang="en-US"/>
        </a:p>
      </dgm:t>
    </dgm:pt>
    <dgm:pt modelId="{824A85FC-EDB8-47F9-88FB-DDF9FEC62267}" cxnId="{66EA1773-C9D9-4555-BF28-295B07361DB4}" type="sibTrans">
      <dgm:prSet/>
      <dgm:spPr/>
      <dgm:t>
        <a:bodyPr/>
        <a:lstStyle/>
        <a:p>
          <a:endParaRPr lang="zh-CN" altLang="en-US"/>
        </a:p>
      </dgm:t>
    </dgm:pt>
    <dgm:pt modelId="{35268E3F-70AF-41D6-8BB9-82AC95856C10}">
      <dgm:prSet phldrT="[文本]"/>
      <dgm:spPr/>
      <dgm:t>
        <a:bodyPr/>
        <a:lstStyle/>
        <a:p>
          <a:r>
            <a:rPr lang="zh-CN" altLang="en-US" dirty="0" smtClean="0"/>
            <a:t>新电子证发所属子公司</a:t>
          </a:r>
          <a:endParaRPr lang="zh-CN" altLang="en-US" dirty="0"/>
        </a:p>
      </dgm:t>
    </dgm:pt>
    <dgm:pt modelId="{30E1EFC9-4493-488D-B705-82150D68F9FA}" cxnId="{511B2DA6-CFD3-4831-AA32-1668D8726EE1}" type="parTrans">
      <dgm:prSet/>
      <dgm:spPr/>
      <dgm:t>
        <a:bodyPr/>
        <a:lstStyle/>
        <a:p>
          <a:endParaRPr lang="zh-CN" altLang="en-US"/>
        </a:p>
      </dgm:t>
    </dgm:pt>
    <dgm:pt modelId="{61656CEB-2607-420B-A79E-46F250E510E2}" cxnId="{511B2DA6-CFD3-4831-AA32-1668D8726EE1}" type="sibTrans">
      <dgm:prSet/>
      <dgm:spPr/>
      <dgm:t>
        <a:bodyPr/>
        <a:lstStyle/>
        <a:p>
          <a:endParaRPr lang="zh-CN" altLang="en-US"/>
        </a:p>
      </dgm:t>
    </dgm:pt>
    <dgm:pt modelId="{3D963270-9D0B-4988-BD77-909D6BF8E2C4}" type="pres">
      <dgm:prSet presAssocID="{CDC1620B-BAD5-4288-B400-C219E91E894F}" presName="linearFlow" presStyleCnt="0">
        <dgm:presLayoutVars>
          <dgm:dir/>
          <dgm:animLvl val="lvl"/>
          <dgm:resizeHandles val="exact"/>
        </dgm:presLayoutVars>
      </dgm:prSet>
      <dgm:spPr/>
      <dgm:t>
        <a:bodyPr/>
        <a:lstStyle/>
        <a:p>
          <a:endParaRPr lang="zh-CN" altLang="en-US"/>
        </a:p>
      </dgm:t>
    </dgm:pt>
    <dgm:pt modelId="{D5A37767-D68F-4681-92A5-D1BACB594D39}" type="pres">
      <dgm:prSet presAssocID="{BBA0A39D-80E9-474F-8C48-34433B951E32}" presName="composite" presStyleCnt="0"/>
      <dgm:spPr/>
    </dgm:pt>
    <dgm:pt modelId="{A6DB214E-949F-4CF6-ADD4-A4CDB37ED97D}" type="pres">
      <dgm:prSet presAssocID="{BBA0A39D-80E9-474F-8C48-34433B951E32}" presName="parentText" presStyleLbl="alignNode1" presStyleIdx="0" presStyleCnt="3">
        <dgm:presLayoutVars>
          <dgm:chMax val="1"/>
          <dgm:bulletEnabled val="1"/>
        </dgm:presLayoutVars>
      </dgm:prSet>
      <dgm:spPr/>
      <dgm:t>
        <a:bodyPr/>
        <a:lstStyle/>
        <a:p>
          <a:endParaRPr lang="zh-CN" altLang="en-US"/>
        </a:p>
      </dgm:t>
    </dgm:pt>
    <dgm:pt modelId="{1CE01DBD-3448-4CF0-BAFD-328BF275B873}" type="pres">
      <dgm:prSet presAssocID="{BBA0A39D-80E9-474F-8C48-34433B951E32}" presName="descendantText" presStyleLbl="alignAcc1" presStyleIdx="0" presStyleCnt="3">
        <dgm:presLayoutVars>
          <dgm:bulletEnabled val="1"/>
        </dgm:presLayoutVars>
      </dgm:prSet>
      <dgm:spPr/>
      <dgm:t>
        <a:bodyPr/>
        <a:lstStyle/>
        <a:p>
          <a:endParaRPr lang="zh-CN" altLang="en-US"/>
        </a:p>
      </dgm:t>
    </dgm:pt>
    <dgm:pt modelId="{61B00B6F-7202-45BF-BCD5-A9D875564E88}" type="pres">
      <dgm:prSet presAssocID="{D0202A05-D6CF-4539-AF6A-D9A6DA31FE83}" presName="sp" presStyleCnt="0"/>
      <dgm:spPr/>
    </dgm:pt>
    <dgm:pt modelId="{CBAA903B-ACF6-4AEC-92B0-4D5C2AAD145B}" type="pres">
      <dgm:prSet presAssocID="{15C5C02C-DC9C-4A2A-82F2-2FFA43A5C09D}" presName="composite" presStyleCnt="0"/>
      <dgm:spPr/>
    </dgm:pt>
    <dgm:pt modelId="{A998AB4C-3678-4AC3-A8EC-0D08B9583586}" type="pres">
      <dgm:prSet presAssocID="{15C5C02C-DC9C-4A2A-82F2-2FFA43A5C09D}" presName="parentText" presStyleLbl="alignNode1" presStyleIdx="1" presStyleCnt="3">
        <dgm:presLayoutVars>
          <dgm:chMax val="1"/>
          <dgm:bulletEnabled val="1"/>
        </dgm:presLayoutVars>
      </dgm:prSet>
      <dgm:spPr/>
      <dgm:t>
        <a:bodyPr/>
        <a:lstStyle/>
        <a:p>
          <a:endParaRPr lang="zh-CN" altLang="en-US"/>
        </a:p>
      </dgm:t>
    </dgm:pt>
    <dgm:pt modelId="{EEA859AF-EB20-4D92-AABD-438E011D5A41}" type="pres">
      <dgm:prSet presAssocID="{15C5C02C-DC9C-4A2A-82F2-2FFA43A5C09D}" presName="descendantText" presStyleLbl="alignAcc1" presStyleIdx="1" presStyleCnt="3">
        <dgm:presLayoutVars>
          <dgm:bulletEnabled val="1"/>
        </dgm:presLayoutVars>
      </dgm:prSet>
      <dgm:spPr/>
      <dgm:t>
        <a:bodyPr/>
        <a:lstStyle/>
        <a:p>
          <a:endParaRPr lang="zh-CN" altLang="en-US"/>
        </a:p>
      </dgm:t>
    </dgm:pt>
    <dgm:pt modelId="{D509B4DA-F13F-4285-9B6F-25ED3A5BDF21}" type="pres">
      <dgm:prSet presAssocID="{96EA7DEC-3A95-4DBA-A703-E4AB468F4EEC}" presName="sp" presStyleCnt="0"/>
      <dgm:spPr/>
    </dgm:pt>
    <dgm:pt modelId="{62529671-269F-4DA3-B22D-42A78AEB3C1B}" type="pres">
      <dgm:prSet presAssocID="{4CE1207E-BF7C-4487-A9ED-9AA707540A97}" presName="composite" presStyleCnt="0"/>
      <dgm:spPr/>
    </dgm:pt>
    <dgm:pt modelId="{EE544AAF-D19D-4171-999D-6A2A7535998D}" type="pres">
      <dgm:prSet presAssocID="{4CE1207E-BF7C-4487-A9ED-9AA707540A97}" presName="parentText" presStyleLbl="alignNode1" presStyleIdx="2" presStyleCnt="3">
        <dgm:presLayoutVars>
          <dgm:chMax val="1"/>
          <dgm:bulletEnabled val="1"/>
        </dgm:presLayoutVars>
      </dgm:prSet>
      <dgm:spPr/>
      <dgm:t>
        <a:bodyPr/>
        <a:lstStyle/>
        <a:p>
          <a:endParaRPr lang="zh-CN" altLang="en-US"/>
        </a:p>
      </dgm:t>
    </dgm:pt>
    <dgm:pt modelId="{E2E9CF2A-DCB9-4F24-8338-37123109D58B}" type="pres">
      <dgm:prSet presAssocID="{4CE1207E-BF7C-4487-A9ED-9AA707540A97}" presName="descendantText" presStyleLbl="alignAcc1" presStyleIdx="2" presStyleCnt="3">
        <dgm:presLayoutVars>
          <dgm:bulletEnabled val="1"/>
        </dgm:presLayoutVars>
      </dgm:prSet>
      <dgm:spPr/>
      <dgm:t>
        <a:bodyPr/>
        <a:lstStyle/>
        <a:p>
          <a:endParaRPr lang="zh-CN" altLang="en-US"/>
        </a:p>
      </dgm:t>
    </dgm:pt>
  </dgm:ptLst>
  <dgm:cxnLst>
    <dgm:cxn modelId="{CB9748B1-050F-4A42-835F-EC229ABB5DF9}" type="presOf" srcId="{35268E3F-70AF-41D6-8BB9-82AC95856C10}" destId="{E2E9CF2A-DCB9-4F24-8338-37123109D58B}" srcOrd="0" destOrd="1" presId="urn:microsoft.com/office/officeart/2005/8/layout/chevron2"/>
    <dgm:cxn modelId="{C323C6E4-9005-47A0-8CC8-B94DE8A02972}" type="presOf" srcId="{F73FF624-4024-4815-8AC9-810984F39EFD}" destId="{EEA859AF-EB20-4D92-AABD-438E011D5A41}" srcOrd="0" destOrd="0" presId="urn:microsoft.com/office/officeart/2005/8/layout/chevron2"/>
    <dgm:cxn modelId="{511B2DA6-CFD3-4831-AA32-1668D8726EE1}" srcId="{4CE1207E-BF7C-4487-A9ED-9AA707540A97}" destId="{35268E3F-70AF-41D6-8BB9-82AC95856C10}" srcOrd="1" destOrd="0" parTransId="{30E1EFC9-4493-488D-B705-82150D68F9FA}" sibTransId="{61656CEB-2607-420B-A79E-46F250E510E2}"/>
    <dgm:cxn modelId="{7DBF8787-F7E8-45A0-A91A-D088932DAF1A}" srcId="{15C5C02C-DC9C-4A2A-82F2-2FFA43A5C09D}" destId="{F73FF624-4024-4815-8AC9-810984F39EFD}" srcOrd="0" destOrd="0" parTransId="{D6BA2915-C5BA-4F56-964C-B541FAAE464F}" sibTransId="{19F882ED-34BF-4603-B3D8-D54C00239D80}"/>
    <dgm:cxn modelId="{66EA1773-C9D9-4555-BF28-295B07361DB4}" srcId="{4CE1207E-BF7C-4487-A9ED-9AA707540A97}" destId="{608CD3BD-71AE-473F-AE86-2923F0DE3516}" srcOrd="0" destOrd="0" parTransId="{34F16F0B-DC4C-4DBD-BBA9-B79E7F8537CA}" sibTransId="{824A85FC-EDB8-47F9-88FB-DDF9FEC62267}"/>
    <dgm:cxn modelId="{FF0C6541-3131-4689-885E-288255BF9C52}" type="presOf" srcId="{4CE1207E-BF7C-4487-A9ED-9AA707540A97}" destId="{EE544AAF-D19D-4171-999D-6A2A7535998D}" srcOrd="0" destOrd="0" presId="urn:microsoft.com/office/officeart/2005/8/layout/chevron2"/>
    <dgm:cxn modelId="{6E526C3A-2C22-443E-A27C-2B2130825817}" type="presOf" srcId="{CDC1620B-BAD5-4288-B400-C219E91E894F}" destId="{3D963270-9D0B-4988-BD77-909D6BF8E2C4}" srcOrd="0" destOrd="0" presId="urn:microsoft.com/office/officeart/2005/8/layout/chevron2"/>
    <dgm:cxn modelId="{F0BB4EBD-3678-4FD8-BA21-BDC523347B90}" type="presOf" srcId="{608CD3BD-71AE-473F-AE86-2923F0DE3516}" destId="{E2E9CF2A-DCB9-4F24-8338-37123109D58B}" srcOrd="0" destOrd="0" presId="urn:microsoft.com/office/officeart/2005/8/layout/chevron2"/>
    <dgm:cxn modelId="{07C41091-D494-426F-A39F-52B5E628B01A}" type="presOf" srcId="{BBA0A39D-80E9-474F-8C48-34433B951E32}" destId="{A6DB214E-949F-4CF6-ADD4-A4CDB37ED97D}" srcOrd="0" destOrd="0" presId="urn:microsoft.com/office/officeart/2005/8/layout/chevron2"/>
    <dgm:cxn modelId="{7483FA44-3234-4F9A-8FAA-7863A8AC1C68}" srcId="{CDC1620B-BAD5-4288-B400-C219E91E894F}" destId="{15C5C02C-DC9C-4A2A-82F2-2FFA43A5C09D}" srcOrd="1" destOrd="0" parTransId="{AB2D628E-65B3-46BE-83CF-961EE17F4151}" sibTransId="{96EA7DEC-3A95-4DBA-A703-E4AB468F4EEC}"/>
    <dgm:cxn modelId="{C90BD4F9-33F0-44EC-AB91-DBB8AD788E67}" type="presOf" srcId="{D89C7581-BFA0-408B-9EDC-53E6129FAFA7}" destId="{1CE01DBD-3448-4CF0-BAFD-328BF275B873}" srcOrd="0" destOrd="0" presId="urn:microsoft.com/office/officeart/2005/8/layout/chevron2"/>
    <dgm:cxn modelId="{59796F2E-D314-4437-8169-564EA5B74D07}" srcId="{BBA0A39D-80E9-474F-8C48-34433B951E32}" destId="{D89C7581-BFA0-408B-9EDC-53E6129FAFA7}" srcOrd="0" destOrd="0" parTransId="{7864BE25-AD5B-40F9-8395-1E1CB866765C}" sibTransId="{A83FB040-2577-4DDD-8BD2-CCAF58430CF0}"/>
    <dgm:cxn modelId="{12E3D959-E19B-4160-B5D5-B719496CEC67}" srcId="{CDC1620B-BAD5-4288-B400-C219E91E894F}" destId="{4CE1207E-BF7C-4487-A9ED-9AA707540A97}" srcOrd="2" destOrd="0" parTransId="{1217796B-6EC7-4F49-9AEF-FE761CEEB92F}" sibTransId="{66D55532-0EE2-4420-A567-EAA10211282E}"/>
    <dgm:cxn modelId="{C2F6DCE0-2BE3-460C-9885-0FCCD6438A00}" srcId="{CDC1620B-BAD5-4288-B400-C219E91E894F}" destId="{BBA0A39D-80E9-474F-8C48-34433B951E32}" srcOrd="0" destOrd="0" parTransId="{1191A4AA-B609-4B1E-8B92-8327D347E008}" sibTransId="{D0202A05-D6CF-4539-AF6A-D9A6DA31FE83}"/>
    <dgm:cxn modelId="{54376B39-3E44-4A45-A752-F323E3ADD5FC}" type="presOf" srcId="{15C5C02C-DC9C-4A2A-82F2-2FFA43A5C09D}" destId="{A998AB4C-3678-4AC3-A8EC-0D08B9583586}" srcOrd="0" destOrd="0" presId="urn:microsoft.com/office/officeart/2005/8/layout/chevron2"/>
    <dgm:cxn modelId="{F8DEE789-C1B8-4446-B899-4EB5A8F3332E}" type="presParOf" srcId="{3D963270-9D0B-4988-BD77-909D6BF8E2C4}" destId="{D5A37767-D68F-4681-92A5-D1BACB594D39}" srcOrd="0" destOrd="0" presId="urn:microsoft.com/office/officeart/2005/8/layout/chevron2"/>
    <dgm:cxn modelId="{C6260F39-1970-4A0E-B1B7-E6AB2B5537D6}" type="presParOf" srcId="{D5A37767-D68F-4681-92A5-D1BACB594D39}" destId="{A6DB214E-949F-4CF6-ADD4-A4CDB37ED97D}" srcOrd="0" destOrd="0" presId="urn:microsoft.com/office/officeart/2005/8/layout/chevron2"/>
    <dgm:cxn modelId="{8BFDAD5D-51CF-47D3-BCB5-9C6C4E4F88E2}" type="presParOf" srcId="{D5A37767-D68F-4681-92A5-D1BACB594D39}" destId="{1CE01DBD-3448-4CF0-BAFD-328BF275B873}" srcOrd="1" destOrd="0" presId="urn:microsoft.com/office/officeart/2005/8/layout/chevron2"/>
    <dgm:cxn modelId="{E7E62A75-3863-4AD0-8E4C-0BE909C5AA08}" type="presParOf" srcId="{3D963270-9D0B-4988-BD77-909D6BF8E2C4}" destId="{61B00B6F-7202-45BF-BCD5-A9D875564E88}" srcOrd="1" destOrd="0" presId="urn:microsoft.com/office/officeart/2005/8/layout/chevron2"/>
    <dgm:cxn modelId="{5720C51B-1F94-498E-BCCB-75499AEF0FEE}" type="presParOf" srcId="{3D963270-9D0B-4988-BD77-909D6BF8E2C4}" destId="{CBAA903B-ACF6-4AEC-92B0-4D5C2AAD145B}" srcOrd="2" destOrd="0" presId="urn:microsoft.com/office/officeart/2005/8/layout/chevron2"/>
    <dgm:cxn modelId="{849D5BEB-3B35-4C87-9819-9999BC4CBCBF}" type="presParOf" srcId="{CBAA903B-ACF6-4AEC-92B0-4D5C2AAD145B}" destId="{A998AB4C-3678-4AC3-A8EC-0D08B9583586}" srcOrd="0" destOrd="0" presId="urn:microsoft.com/office/officeart/2005/8/layout/chevron2"/>
    <dgm:cxn modelId="{1B4A309F-C742-4496-94B4-9D69BB357CCB}" type="presParOf" srcId="{CBAA903B-ACF6-4AEC-92B0-4D5C2AAD145B}" destId="{EEA859AF-EB20-4D92-AABD-438E011D5A41}" srcOrd="1" destOrd="0" presId="urn:microsoft.com/office/officeart/2005/8/layout/chevron2"/>
    <dgm:cxn modelId="{F76F01B7-7008-4D5B-9094-088C70B42E6C}" type="presParOf" srcId="{3D963270-9D0B-4988-BD77-909D6BF8E2C4}" destId="{D509B4DA-F13F-4285-9B6F-25ED3A5BDF21}" srcOrd="3" destOrd="0" presId="urn:microsoft.com/office/officeart/2005/8/layout/chevron2"/>
    <dgm:cxn modelId="{C7EB6C2E-66B8-4827-A1EE-4AA0C1AC9DDF}" type="presParOf" srcId="{3D963270-9D0B-4988-BD77-909D6BF8E2C4}" destId="{62529671-269F-4DA3-B22D-42A78AEB3C1B}" srcOrd="4" destOrd="0" presId="urn:microsoft.com/office/officeart/2005/8/layout/chevron2"/>
    <dgm:cxn modelId="{B11055E4-BC2D-4300-B4D4-96C522F82CBB}" type="presParOf" srcId="{62529671-269F-4DA3-B22D-42A78AEB3C1B}" destId="{EE544AAF-D19D-4171-999D-6A2A7535998D}" srcOrd="0" destOrd="0" presId="urn:microsoft.com/office/officeart/2005/8/layout/chevron2"/>
    <dgm:cxn modelId="{DB005B7B-87A1-4078-8592-F062CD68F514}" type="presParOf" srcId="{62529671-269F-4DA3-B22D-42A78AEB3C1B}" destId="{E2E9CF2A-DCB9-4F24-8338-37123109D58B}" srcOrd="1" destOrd="0" presId="urn:microsoft.com/office/officeart/2005/8/layout/chevron2"/>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91C0E10-8001-4DFC-9707-D25C7463B665}"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zh-CN" altLang="en-US"/>
        </a:p>
      </dgm:t>
    </dgm:pt>
    <dgm:pt modelId="{F1458B8C-1D38-4E99-BCA7-355FD86EB2F1}">
      <dgm:prSet phldrT="[文本]" custT="1"/>
      <dgm:spPr/>
      <dgm:t>
        <a:bodyPr/>
        <a:lstStyle/>
        <a:p>
          <a:r>
            <a:rPr lang="zh-CN" altLang="en-US" sz="1600" dirty="0" smtClean="0">
              <a:solidFill>
                <a:srgbClr val="C00000"/>
              </a:solidFill>
            </a:rPr>
            <a:t>子公司主要负责人</a:t>
          </a:r>
          <a:endParaRPr lang="zh-CN" altLang="en-US" sz="1600" dirty="0">
            <a:solidFill>
              <a:srgbClr val="C00000"/>
            </a:solidFill>
          </a:endParaRPr>
        </a:p>
      </dgm:t>
    </dgm:pt>
    <dgm:pt modelId="{1C537ED1-EA45-46A7-BDB8-F75AEB62555F}" cxnId="{B050FC53-B79E-411A-B576-904F39071519}" type="parTrans">
      <dgm:prSet/>
      <dgm:spPr/>
      <dgm:t>
        <a:bodyPr/>
        <a:lstStyle/>
        <a:p>
          <a:endParaRPr lang="zh-CN" altLang="en-US" sz="1600"/>
        </a:p>
      </dgm:t>
    </dgm:pt>
    <dgm:pt modelId="{1636957C-0ED2-4681-BD1F-BA07B0D00B3E}" cxnId="{B050FC53-B79E-411A-B576-904F39071519}" type="sibTrans">
      <dgm:prSet/>
      <dgm:spPr/>
      <dgm:t>
        <a:bodyPr/>
        <a:lstStyle/>
        <a:p>
          <a:endParaRPr lang="zh-CN" altLang="en-US" sz="1600"/>
        </a:p>
      </dgm:t>
    </dgm:pt>
    <dgm:pt modelId="{82070DC6-8118-428D-92B9-B7328A51C431}" type="asst">
      <dgm:prSet phldrT="[文本]" custT="1"/>
      <dgm:spPr/>
      <dgm:t>
        <a:bodyPr/>
        <a:lstStyle/>
        <a:p>
          <a:r>
            <a:rPr lang="zh-CN" altLang="en-US" sz="1600" dirty="0" smtClean="0">
              <a:solidFill>
                <a:srgbClr val="C00000"/>
              </a:solidFill>
            </a:rPr>
            <a:t>子公司安全总监</a:t>
          </a:r>
          <a:endParaRPr lang="zh-CN" altLang="en-US" sz="1600" dirty="0">
            <a:solidFill>
              <a:srgbClr val="C00000"/>
            </a:solidFill>
          </a:endParaRPr>
        </a:p>
      </dgm:t>
    </dgm:pt>
    <dgm:pt modelId="{6877974E-04B6-4815-8944-66ACA53A5709}" cxnId="{AD78F18F-0419-4FBE-AA94-61BF17B85DD0}" type="parTrans">
      <dgm:prSet/>
      <dgm:spPr>
        <a:ln>
          <a:solidFill>
            <a:schemeClr val="tx1"/>
          </a:solidFill>
        </a:ln>
      </dgm:spPr>
      <dgm:t>
        <a:bodyPr/>
        <a:lstStyle/>
        <a:p>
          <a:endParaRPr lang="zh-CN" altLang="en-US" sz="1600"/>
        </a:p>
      </dgm:t>
    </dgm:pt>
    <dgm:pt modelId="{848AD260-1478-49FB-B5D9-F210687034C0}" cxnId="{AD78F18F-0419-4FBE-AA94-61BF17B85DD0}" type="sibTrans">
      <dgm:prSet/>
      <dgm:spPr/>
      <dgm:t>
        <a:bodyPr/>
        <a:lstStyle/>
        <a:p>
          <a:endParaRPr lang="zh-CN" altLang="en-US" sz="1600"/>
        </a:p>
      </dgm:t>
    </dgm:pt>
    <dgm:pt modelId="{937DCD36-6850-4BD7-90C6-9BAEBE5CACF5}">
      <dgm:prSet phldrT="[文本]" custT="1"/>
      <dgm:spPr/>
      <dgm:t>
        <a:bodyPr/>
        <a:lstStyle/>
        <a:p>
          <a:r>
            <a:rPr lang="zh-CN" altLang="en-US" sz="1600" dirty="0" smtClean="0">
              <a:solidFill>
                <a:srgbClr val="C00000"/>
              </a:solidFill>
            </a:rPr>
            <a:t>项目安全经理</a:t>
          </a:r>
          <a:endParaRPr lang="zh-CN" altLang="en-US" sz="1600" dirty="0">
            <a:solidFill>
              <a:srgbClr val="C00000"/>
            </a:solidFill>
          </a:endParaRPr>
        </a:p>
      </dgm:t>
    </dgm:pt>
    <dgm:pt modelId="{C98C60CB-F99A-4C61-8745-7B67E6E1EAAB}" cxnId="{84C6353C-0305-4D60-A185-E2BFDF39351C}" type="parTrans">
      <dgm:prSet/>
      <dgm:spPr>
        <a:ln>
          <a:solidFill>
            <a:schemeClr val="tx1"/>
          </a:solidFill>
        </a:ln>
      </dgm:spPr>
      <dgm:t>
        <a:bodyPr/>
        <a:lstStyle/>
        <a:p>
          <a:endParaRPr lang="zh-CN" altLang="en-US" sz="1600"/>
        </a:p>
      </dgm:t>
    </dgm:pt>
    <dgm:pt modelId="{1CFD029F-1044-400E-B8E2-BA7B3677D7AE}" cxnId="{84C6353C-0305-4D60-A185-E2BFDF39351C}" type="sibTrans">
      <dgm:prSet/>
      <dgm:spPr/>
      <dgm:t>
        <a:bodyPr/>
        <a:lstStyle/>
        <a:p>
          <a:endParaRPr lang="zh-CN" altLang="en-US" sz="1600"/>
        </a:p>
      </dgm:t>
    </dgm:pt>
    <dgm:pt modelId="{08AB07F3-D405-4C26-AACA-758FA6915B87}">
      <dgm:prSet phldrT="[文本]" custT="1"/>
      <dgm:spPr/>
      <dgm:t>
        <a:bodyPr/>
        <a:lstStyle/>
        <a:p>
          <a:r>
            <a:rPr lang="zh-CN" altLang="en-US" sz="1600" dirty="0" smtClean="0">
              <a:solidFill>
                <a:srgbClr val="C00000"/>
              </a:solidFill>
            </a:rPr>
            <a:t>专职安全管理人员</a:t>
          </a:r>
          <a:endParaRPr lang="zh-CN" altLang="en-US" sz="1600" dirty="0">
            <a:solidFill>
              <a:srgbClr val="C00000"/>
            </a:solidFill>
          </a:endParaRPr>
        </a:p>
      </dgm:t>
    </dgm:pt>
    <dgm:pt modelId="{10787D70-186A-458C-999E-5B48BA8AE184}" cxnId="{CBA81AB3-354B-48AC-B09B-003E1E96A537}" type="parTrans">
      <dgm:prSet/>
      <dgm:spPr/>
      <dgm:t>
        <a:bodyPr/>
        <a:lstStyle/>
        <a:p>
          <a:endParaRPr lang="zh-CN" altLang="en-US" sz="1600"/>
        </a:p>
      </dgm:t>
    </dgm:pt>
    <dgm:pt modelId="{CFFF3503-AA0C-43EB-8EDB-0E607317EA5B}" cxnId="{CBA81AB3-354B-48AC-B09B-003E1E96A537}" type="sibTrans">
      <dgm:prSet/>
      <dgm:spPr/>
      <dgm:t>
        <a:bodyPr/>
        <a:lstStyle/>
        <a:p>
          <a:endParaRPr lang="zh-CN" altLang="en-US" sz="1600"/>
        </a:p>
      </dgm:t>
    </dgm:pt>
    <dgm:pt modelId="{A0EA6AF1-A6C4-4049-906B-11A51CAD93AD}">
      <dgm:prSet phldrT="[文本]" custT="1"/>
      <dgm:spPr/>
      <dgm:t>
        <a:bodyPr/>
        <a:lstStyle/>
        <a:p>
          <a:r>
            <a:rPr lang="zh-CN" altLang="en-US" sz="1600" dirty="0" smtClean="0">
              <a:solidFill>
                <a:srgbClr val="C00000"/>
              </a:solidFill>
            </a:rPr>
            <a:t>兼职安全管理人员</a:t>
          </a:r>
          <a:endParaRPr lang="zh-CN" altLang="en-US" sz="1600" dirty="0">
            <a:solidFill>
              <a:srgbClr val="C00000"/>
            </a:solidFill>
          </a:endParaRPr>
        </a:p>
      </dgm:t>
    </dgm:pt>
    <dgm:pt modelId="{D261812D-41EE-4714-A585-8B8348B69B39}" cxnId="{90578856-ACDB-414D-8FAB-8A0D6DF859D9}" type="parTrans">
      <dgm:prSet/>
      <dgm:spPr>
        <a:ln>
          <a:solidFill>
            <a:schemeClr val="tx1"/>
          </a:solidFill>
        </a:ln>
      </dgm:spPr>
      <dgm:t>
        <a:bodyPr/>
        <a:lstStyle/>
        <a:p>
          <a:endParaRPr lang="zh-CN" altLang="en-US" sz="1600"/>
        </a:p>
      </dgm:t>
    </dgm:pt>
    <dgm:pt modelId="{35C4A0F0-42D2-4C67-A1DF-B398A4292AB1}" cxnId="{90578856-ACDB-414D-8FAB-8A0D6DF859D9}" type="sibTrans">
      <dgm:prSet/>
      <dgm:spPr/>
      <dgm:t>
        <a:bodyPr/>
        <a:lstStyle/>
        <a:p>
          <a:endParaRPr lang="zh-CN" altLang="en-US" sz="1600"/>
        </a:p>
      </dgm:t>
    </dgm:pt>
    <dgm:pt modelId="{8A5E7340-06CC-4921-9B1F-A33FA6A7B49D}" type="pres">
      <dgm:prSet presAssocID="{491C0E10-8001-4DFC-9707-D25C7463B665}" presName="Name0" presStyleCnt="0">
        <dgm:presLayoutVars>
          <dgm:orgChart val="1"/>
          <dgm:chPref val="1"/>
          <dgm:dir/>
          <dgm:animOne val="branch"/>
          <dgm:animLvl val="lvl"/>
          <dgm:resizeHandles/>
        </dgm:presLayoutVars>
      </dgm:prSet>
      <dgm:spPr/>
      <dgm:t>
        <a:bodyPr/>
        <a:lstStyle/>
        <a:p>
          <a:endParaRPr lang="zh-CN" altLang="en-US"/>
        </a:p>
      </dgm:t>
    </dgm:pt>
    <dgm:pt modelId="{2BF43404-07ED-4892-A88A-FDEF24071442}" type="pres">
      <dgm:prSet presAssocID="{F1458B8C-1D38-4E99-BCA7-355FD86EB2F1}" presName="hierRoot1" presStyleCnt="0">
        <dgm:presLayoutVars>
          <dgm:hierBranch val="init"/>
        </dgm:presLayoutVars>
      </dgm:prSet>
      <dgm:spPr/>
    </dgm:pt>
    <dgm:pt modelId="{547CB7E9-3E8B-4F38-A051-8B10F295D07F}" type="pres">
      <dgm:prSet presAssocID="{F1458B8C-1D38-4E99-BCA7-355FD86EB2F1}" presName="rootComposite1" presStyleCnt="0"/>
      <dgm:spPr/>
    </dgm:pt>
    <dgm:pt modelId="{058EEE08-B6D8-47A4-9890-522C5A0F7C8A}" type="pres">
      <dgm:prSet presAssocID="{F1458B8C-1D38-4E99-BCA7-355FD86EB2F1}" presName="rootText1" presStyleLbl="alignAcc1" presStyleIdx="0" presStyleCnt="0">
        <dgm:presLayoutVars>
          <dgm:chPref val="3"/>
        </dgm:presLayoutVars>
      </dgm:prSet>
      <dgm:spPr/>
      <dgm:t>
        <a:bodyPr/>
        <a:lstStyle/>
        <a:p>
          <a:endParaRPr lang="zh-CN" altLang="en-US"/>
        </a:p>
      </dgm:t>
    </dgm:pt>
    <dgm:pt modelId="{66F7BAD6-9DB9-4242-A2D5-0C23023D7527}" type="pres">
      <dgm:prSet presAssocID="{F1458B8C-1D38-4E99-BCA7-355FD86EB2F1}" presName="topArc1" presStyleLbl="parChTrans1D1" presStyleIdx="0" presStyleCnt="10"/>
      <dgm:spPr>
        <a:ln>
          <a:solidFill>
            <a:schemeClr val="tx1"/>
          </a:solidFill>
        </a:ln>
      </dgm:spPr>
      <dgm:t>
        <a:bodyPr/>
        <a:lstStyle/>
        <a:p>
          <a:endParaRPr lang="zh-CN" altLang="en-US"/>
        </a:p>
      </dgm:t>
    </dgm:pt>
    <dgm:pt modelId="{61CFA96C-0E34-4197-AAD4-37650239E698}" type="pres">
      <dgm:prSet presAssocID="{F1458B8C-1D38-4E99-BCA7-355FD86EB2F1}" presName="bottomArc1" presStyleLbl="parChTrans1D1" presStyleIdx="1" presStyleCnt="10"/>
      <dgm:spPr>
        <a:ln>
          <a:solidFill>
            <a:schemeClr val="tx1"/>
          </a:solidFill>
        </a:ln>
      </dgm:spPr>
      <dgm:t>
        <a:bodyPr/>
        <a:lstStyle/>
        <a:p>
          <a:endParaRPr lang="zh-CN" altLang="en-US"/>
        </a:p>
      </dgm:t>
    </dgm:pt>
    <dgm:pt modelId="{528C953D-037B-415B-BD64-BBEC9F4113FD}" type="pres">
      <dgm:prSet presAssocID="{F1458B8C-1D38-4E99-BCA7-355FD86EB2F1}" presName="topConnNode1" presStyleLbl="node1" presStyleIdx="0" presStyleCnt="0"/>
      <dgm:spPr/>
      <dgm:t>
        <a:bodyPr/>
        <a:lstStyle/>
        <a:p>
          <a:endParaRPr lang="zh-CN" altLang="en-US"/>
        </a:p>
      </dgm:t>
    </dgm:pt>
    <dgm:pt modelId="{2227FDA0-785B-441A-8BAF-54B592E0DFEC}" type="pres">
      <dgm:prSet presAssocID="{F1458B8C-1D38-4E99-BCA7-355FD86EB2F1}" presName="hierChild2" presStyleCnt="0"/>
      <dgm:spPr/>
    </dgm:pt>
    <dgm:pt modelId="{16CA5817-DA70-4AF7-8710-1291E7332E15}" type="pres">
      <dgm:prSet presAssocID="{C98C60CB-F99A-4C61-8745-7B67E6E1EAAB}" presName="Name28" presStyleLbl="parChTrans1D2" presStyleIdx="0" presStyleCnt="4"/>
      <dgm:spPr/>
      <dgm:t>
        <a:bodyPr/>
        <a:lstStyle/>
        <a:p>
          <a:endParaRPr lang="zh-CN" altLang="en-US"/>
        </a:p>
      </dgm:t>
    </dgm:pt>
    <dgm:pt modelId="{13A3FE5B-1582-4CD5-A786-0612002994C6}" type="pres">
      <dgm:prSet presAssocID="{937DCD36-6850-4BD7-90C6-9BAEBE5CACF5}" presName="hierRoot2" presStyleCnt="0">
        <dgm:presLayoutVars>
          <dgm:hierBranch val="init"/>
        </dgm:presLayoutVars>
      </dgm:prSet>
      <dgm:spPr/>
    </dgm:pt>
    <dgm:pt modelId="{1D59E627-D27C-4E37-ADF1-982BE3BF39E0}" type="pres">
      <dgm:prSet presAssocID="{937DCD36-6850-4BD7-90C6-9BAEBE5CACF5}" presName="rootComposite2" presStyleCnt="0"/>
      <dgm:spPr/>
    </dgm:pt>
    <dgm:pt modelId="{27D80A49-C75D-4A67-AFF1-9F470B7CD804}" type="pres">
      <dgm:prSet presAssocID="{937DCD36-6850-4BD7-90C6-9BAEBE5CACF5}" presName="rootText2" presStyleLbl="alignAcc1" presStyleIdx="0" presStyleCnt="0">
        <dgm:presLayoutVars>
          <dgm:chPref val="3"/>
        </dgm:presLayoutVars>
      </dgm:prSet>
      <dgm:spPr/>
      <dgm:t>
        <a:bodyPr/>
        <a:lstStyle/>
        <a:p>
          <a:endParaRPr lang="zh-CN" altLang="en-US"/>
        </a:p>
      </dgm:t>
    </dgm:pt>
    <dgm:pt modelId="{BD14D012-1A68-4364-B041-488E7698B99A}" type="pres">
      <dgm:prSet presAssocID="{937DCD36-6850-4BD7-90C6-9BAEBE5CACF5}" presName="topArc2" presStyleLbl="parChTrans1D1" presStyleIdx="2" presStyleCnt="10"/>
      <dgm:spPr>
        <a:ln>
          <a:solidFill>
            <a:schemeClr val="tx1"/>
          </a:solidFill>
        </a:ln>
      </dgm:spPr>
      <dgm:t>
        <a:bodyPr/>
        <a:lstStyle/>
        <a:p>
          <a:endParaRPr lang="zh-CN" altLang="en-US"/>
        </a:p>
      </dgm:t>
    </dgm:pt>
    <dgm:pt modelId="{C29BD8B2-256A-40E2-94F6-66D4071417A6}" type="pres">
      <dgm:prSet presAssocID="{937DCD36-6850-4BD7-90C6-9BAEBE5CACF5}" presName="bottomArc2" presStyleLbl="parChTrans1D1" presStyleIdx="3" presStyleCnt="10"/>
      <dgm:spPr>
        <a:ln>
          <a:solidFill>
            <a:schemeClr val="tx1"/>
          </a:solidFill>
        </a:ln>
      </dgm:spPr>
      <dgm:t>
        <a:bodyPr/>
        <a:lstStyle/>
        <a:p>
          <a:endParaRPr lang="zh-CN" altLang="en-US"/>
        </a:p>
      </dgm:t>
    </dgm:pt>
    <dgm:pt modelId="{12A77813-E6DC-411A-AC1A-D1DBFB7A6112}" type="pres">
      <dgm:prSet presAssocID="{937DCD36-6850-4BD7-90C6-9BAEBE5CACF5}" presName="topConnNode2" presStyleLbl="node2" presStyleIdx="0" presStyleCnt="0"/>
      <dgm:spPr/>
      <dgm:t>
        <a:bodyPr/>
        <a:lstStyle/>
        <a:p>
          <a:endParaRPr lang="zh-CN" altLang="en-US"/>
        </a:p>
      </dgm:t>
    </dgm:pt>
    <dgm:pt modelId="{1EA0F6BD-7089-4612-A3BD-BFAA0FC7FF77}" type="pres">
      <dgm:prSet presAssocID="{937DCD36-6850-4BD7-90C6-9BAEBE5CACF5}" presName="hierChild4" presStyleCnt="0"/>
      <dgm:spPr/>
    </dgm:pt>
    <dgm:pt modelId="{C8EA6332-8A55-4317-8837-18F4734000AC}" type="pres">
      <dgm:prSet presAssocID="{937DCD36-6850-4BD7-90C6-9BAEBE5CACF5}" presName="hierChild5" presStyleCnt="0"/>
      <dgm:spPr/>
    </dgm:pt>
    <dgm:pt modelId="{3B1F7A6F-63F1-4904-BB9C-E0480C1E1935}" type="pres">
      <dgm:prSet presAssocID="{10787D70-186A-458C-999E-5B48BA8AE184}" presName="Name28" presStyleLbl="parChTrans1D2" presStyleIdx="1" presStyleCnt="4"/>
      <dgm:spPr/>
      <dgm:t>
        <a:bodyPr/>
        <a:lstStyle/>
        <a:p>
          <a:endParaRPr lang="zh-CN" altLang="en-US"/>
        </a:p>
      </dgm:t>
    </dgm:pt>
    <dgm:pt modelId="{0B2309C2-4362-43FF-9C4E-B8A97D4BFB36}" type="pres">
      <dgm:prSet presAssocID="{08AB07F3-D405-4C26-AACA-758FA6915B87}" presName="hierRoot2" presStyleCnt="0">
        <dgm:presLayoutVars>
          <dgm:hierBranch val="init"/>
        </dgm:presLayoutVars>
      </dgm:prSet>
      <dgm:spPr/>
    </dgm:pt>
    <dgm:pt modelId="{DD9E13F9-B83A-40ED-A110-5A1BE0B8D06C}" type="pres">
      <dgm:prSet presAssocID="{08AB07F3-D405-4C26-AACA-758FA6915B87}" presName="rootComposite2" presStyleCnt="0"/>
      <dgm:spPr/>
    </dgm:pt>
    <dgm:pt modelId="{7E2B7910-56FB-4A7F-8926-E0AB936EE3FD}" type="pres">
      <dgm:prSet presAssocID="{08AB07F3-D405-4C26-AACA-758FA6915B87}" presName="rootText2" presStyleLbl="alignAcc1" presStyleIdx="0" presStyleCnt="0">
        <dgm:presLayoutVars>
          <dgm:chPref val="3"/>
        </dgm:presLayoutVars>
      </dgm:prSet>
      <dgm:spPr/>
      <dgm:t>
        <a:bodyPr/>
        <a:lstStyle/>
        <a:p>
          <a:endParaRPr lang="zh-CN" altLang="en-US"/>
        </a:p>
      </dgm:t>
    </dgm:pt>
    <dgm:pt modelId="{19A94BDE-A5C1-429C-86D2-0310CF9BABCA}" type="pres">
      <dgm:prSet presAssocID="{08AB07F3-D405-4C26-AACA-758FA6915B87}" presName="topArc2" presStyleLbl="parChTrans1D1" presStyleIdx="4" presStyleCnt="10"/>
      <dgm:spPr>
        <a:ln>
          <a:solidFill>
            <a:schemeClr val="tx1"/>
          </a:solidFill>
        </a:ln>
      </dgm:spPr>
      <dgm:t>
        <a:bodyPr/>
        <a:lstStyle/>
        <a:p>
          <a:endParaRPr lang="zh-CN" altLang="en-US"/>
        </a:p>
      </dgm:t>
    </dgm:pt>
    <dgm:pt modelId="{3F7E52BE-125D-43BD-B62E-CEF1A98C8560}" type="pres">
      <dgm:prSet presAssocID="{08AB07F3-D405-4C26-AACA-758FA6915B87}" presName="bottomArc2" presStyleLbl="parChTrans1D1" presStyleIdx="5" presStyleCnt="10"/>
      <dgm:spPr>
        <a:ln>
          <a:solidFill>
            <a:schemeClr val="tx1"/>
          </a:solidFill>
        </a:ln>
      </dgm:spPr>
      <dgm:t>
        <a:bodyPr/>
        <a:lstStyle/>
        <a:p>
          <a:endParaRPr lang="zh-CN" altLang="en-US"/>
        </a:p>
      </dgm:t>
    </dgm:pt>
    <dgm:pt modelId="{48ADF2C7-D981-424E-B37A-17A2AB53EA6D}" type="pres">
      <dgm:prSet presAssocID="{08AB07F3-D405-4C26-AACA-758FA6915B87}" presName="topConnNode2" presStyleLbl="node2" presStyleIdx="0" presStyleCnt="0"/>
      <dgm:spPr/>
      <dgm:t>
        <a:bodyPr/>
        <a:lstStyle/>
        <a:p>
          <a:endParaRPr lang="zh-CN" altLang="en-US"/>
        </a:p>
      </dgm:t>
    </dgm:pt>
    <dgm:pt modelId="{B8821A7D-26EB-42E5-A0FF-76C81A1A8060}" type="pres">
      <dgm:prSet presAssocID="{08AB07F3-D405-4C26-AACA-758FA6915B87}" presName="hierChild4" presStyleCnt="0"/>
      <dgm:spPr/>
    </dgm:pt>
    <dgm:pt modelId="{729F05E5-A2E5-4E43-A87A-03BE8E089C72}" type="pres">
      <dgm:prSet presAssocID="{08AB07F3-D405-4C26-AACA-758FA6915B87}" presName="hierChild5" presStyleCnt="0"/>
      <dgm:spPr/>
    </dgm:pt>
    <dgm:pt modelId="{E753F703-A689-4D23-B044-24E081D2A3FD}" type="pres">
      <dgm:prSet presAssocID="{D261812D-41EE-4714-A585-8B8348B69B39}" presName="Name28" presStyleLbl="parChTrans1D2" presStyleIdx="2" presStyleCnt="4"/>
      <dgm:spPr/>
      <dgm:t>
        <a:bodyPr/>
        <a:lstStyle/>
        <a:p>
          <a:endParaRPr lang="zh-CN" altLang="en-US"/>
        </a:p>
      </dgm:t>
    </dgm:pt>
    <dgm:pt modelId="{B9AE10D0-3D1A-49FC-8DAE-68175BF6A74E}" type="pres">
      <dgm:prSet presAssocID="{A0EA6AF1-A6C4-4049-906B-11A51CAD93AD}" presName="hierRoot2" presStyleCnt="0">
        <dgm:presLayoutVars>
          <dgm:hierBranch val="init"/>
        </dgm:presLayoutVars>
      </dgm:prSet>
      <dgm:spPr/>
    </dgm:pt>
    <dgm:pt modelId="{259D7636-5179-4F15-890D-63B2CDB7076D}" type="pres">
      <dgm:prSet presAssocID="{A0EA6AF1-A6C4-4049-906B-11A51CAD93AD}" presName="rootComposite2" presStyleCnt="0"/>
      <dgm:spPr/>
    </dgm:pt>
    <dgm:pt modelId="{EF9146C6-F747-4C77-B443-7AE3505EFB43}" type="pres">
      <dgm:prSet presAssocID="{A0EA6AF1-A6C4-4049-906B-11A51CAD93AD}" presName="rootText2" presStyleLbl="alignAcc1" presStyleIdx="0" presStyleCnt="0">
        <dgm:presLayoutVars>
          <dgm:chPref val="3"/>
        </dgm:presLayoutVars>
      </dgm:prSet>
      <dgm:spPr/>
      <dgm:t>
        <a:bodyPr/>
        <a:lstStyle/>
        <a:p>
          <a:endParaRPr lang="zh-CN" altLang="en-US"/>
        </a:p>
      </dgm:t>
    </dgm:pt>
    <dgm:pt modelId="{418DEE2F-32BE-491A-B738-027DA743DB24}" type="pres">
      <dgm:prSet presAssocID="{A0EA6AF1-A6C4-4049-906B-11A51CAD93AD}" presName="topArc2" presStyleLbl="parChTrans1D1" presStyleIdx="6" presStyleCnt="10"/>
      <dgm:spPr>
        <a:ln>
          <a:solidFill>
            <a:schemeClr val="tx1"/>
          </a:solidFill>
        </a:ln>
      </dgm:spPr>
      <dgm:t>
        <a:bodyPr/>
        <a:lstStyle/>
        <a:p>
          <a:endParaRPr lang="zh-CN" altLang="en-US"/>
        </a:p>
      </dgm:t>
    </dgm:pt>
    <dgm:pt modelId="{2AC4229D-1A00-4D30-AC89-879721E3AE92}" type="pres">
      <dgm:prSet presAssocID="{A0EA6AF1-A6C4-4049-906B-11A51CAD93AD}" presName="bottomArc2" presStyleLbl="parChTrans1D1" presStyleIdx="7" presStyleCnt="10"/>
      <dgm:spPr>
        <a:ln>
          <a:solidFill>
            <a:schemeClr val="tx1"/>
          </a:solidFill>
        </a:ln>
      </dgm:spPr>
      <dgm:t>
        <a:bodyPr/>
        <a:lstStyle/>
        <a:p>
          <a:endParaRPr lang="zh-CN" altLang="en-US"/>
        </a:p>
      </dgm:t>
    </dgm:pt>
    <dgm:pt modelId="{260CA99B-B980-464C-9AC9-65FBA8481507}" type="pres">
      <dgm:prSet presAssocID="{A0EA6AF1-A6C4-4049-906B-11A51CAD93AD}" presName="topConnNode2" presStyleLbl="node2" presStyleIdx="0" presStyleCnt="0"/>
      <dgm:spPr/>
      <dgm:t>
        <a:bodyPr/>
        <a:lstStyle/>
        <a:p>
          <a:endParaRPr lang="zh-CN" altLang="en-US"/>
        </a:p>
      </dgm:t>
    </dgm:pt>
    <dgm:pt modelId="{665313E8-B91D-4E04-BF8A-D57D29261B2F}" type="pres">
      <dgm:prSet presAssocID="{A0EA6AF1-A6C4-4049-906B-11A51CAD93AD}" presName="hierChild4" presStyleCnt="0"/>
      <dgm:spPr/>
    </dgm:pt>
    <dgm:pt modelId="{12C85BAC-EF24-438F-A200-F9604A9042F0}" type="pres">
      <dgm:prSet presAssocID="{A0EA6AF1-A6C4-4049-906B-11A51CAD93AD}" presName="hierChild5" presStyleCnt="0"/>
      <dgm:spPr/>
    </dgm:pt>
    <dgm:pt modelId="{ED78BFDE-7D2F-4D87-AB34-55567BDE8D07}" type="pres">
      <dgm:prSet presAssocID="{F1458B8C-1D38-4E99-BCA7-355FD86EB2F1}" presName="hierChild3" presStyleCnt="0"/>
      <dgm:spPr/>
    </dgm:pt>
    <dgm:pt modelId="{7ABD781E-B4AB-46BD-A331-BC645466919E}" type="pres">
      <dgm:prSet presAssocID="{6877974E-04B6-4815-8944-66ACA53A5709}" presName="Name101" presStyleLbl="parChTrans1D2" presStyleIdx="3" presStyleCnt="4"/>
      <dgm:spPr/>
      <dgm:t>
        <a:bodyPr/>
        <a:lstStyle/>
        <a:p>
          <a:endParaRPr lang="zh-CN" altLang="en-US"/>
        </a:p>
      </dgm:t>
    </dgm:pt>
    <dgm:pt modelId="{A1E16564-A4BD-4BCA-A84D-E4F26F56D985}" type="pres">
      <dgm:prSet presAssocID="{82070DC6-8118-428D-92B9-B7328A51C431}" presName="hierRoot3" presStyleCnt="0">
        <dgm:presLayoutVars>
          <dgm:hierBranch val="init"/>
        </dgm:presLayoutVars>
      </dgm:prSet>
      <dgm:spPr/>
    </dgm:pt>
    <dgm:pt modelId="{E06AB4A6-C7C2-4D43-947A-C0A01A112CD2}" type="pres">
      <dgm:prSet presAssocID="{82070DC6-8118-428D-92B9-B7328A51C431}" presName="rootComposite3" presStyleCnt="0"/>
      <dgm:spPr/>
    </dgm:pt>
    <dgm:pt modelId="{DF022F54-A8B0-4D9A-AE3B-0098A53A3EFE}" type="pres">
      <dgm:prSet presAssocID="{82070DC6-8118-428D-92B9-B7328A51C431}" presName="rootText3" presStyleLbl="alignAcc1" presStyleIdx="0" presStyleCnt="0">
        <dgm:presLayoutVars>
          <dgm:chPref val="3"/>
        </dgm:presLayoutVars>
      </dgm:prSet>
      <dgm:spPr/>
      <dgm:t>
        <a:bodyPr/>
        <a:lstStyle/>
        <a:p>
          <a:endParaRPr lang="zh-CN" altLang="en-US"/>
        </a:p>
      </dgm:t>
    </dgm:pt>
    <dgm:pt modelId="{D74E396F-66F4-43F7-B3B5-DB3EF12A62CC}" type="pres">
      <dgm:prSet presAssocID="{82070DC6-8118-428D-92B9-B7328A51C431}" presName="topArc3" presStyleLbl="parChTrans1D1" presStyleIdx="8" presStyleCnt="10"/>
      <dgm:spPr>
        <a:ln>
          <a:solidFill>
            <a:schemeClr val="tx1"/>
          </a:solidFill>
        </a:ln>
      </dgm:spPr>
      <dgm:t>
        <a:bodyPr/>
        <a:lstStyle/>
        <a:p>
          <a:endParaRPr lang="zh-CN" altLang="en-US"/>
        </a:p>
      </dgm:t>
    </dgm:pt>
    <dgm:pt modelId="{72F49F2F-C269-4BB4-9619-BD4C22AF012C}" type="pres">
      <dgm:prSet presAssocID="{82070DC6-8118-428D-92B9-B7328A51C431}" presName="bottomArc3" presStyleLbl="parChTrans1D1" presStyleIdx="9" presStyleCnt="10"/>
      <dgm:spPr>
        <a:ln>
          <a:solidFill>
            <a:schemeClr val="tx1"/>
          </a:solidFill>
        </a:ln>
      </dgm:spPr>
      <dgm:t>
        <a:bodyPr/>
        <a:lstStyle/>
        <a:p>
          <a:endParaRPr lang="zh-CN" altLang="en-US"/>
        </a:p>
      </dgm:t>
    </dgm:pt>
    <dgm:pt modelId="{550EBF15-0B82-478E-9880-732E9027FD2D}" type="pres">
      <dgm:prSet presAssocID="{82070DC6-8118-428D-92B9-B7328A51C431}" presName="topConnNode3" presStyleLbl="asst1" presStyleIdx="0" presStyleCnt="0"/>
      <dgm:spPr/>
      <dgm:t>
        <a:bodyPr/>
        <a:lstStyle/>
        <a:p>
          <a:endParaRPr lang="zh-CN" altLang="en-US"/>
        </a:p>
      </dgm:t>
    </dgm:pt>
    <dgm:pt modelId="{6485E2AC-A1B9-4AA8-90FD-E5D50BB9FBAE}" type="pres">
      <dgm:prSet presAssocID="{82070DC6-8118-428D-92B9-B7328A51C431}" presName="hierChild6" presStyleCnt="0"/>
      <dgm:spPr/>
    </dgm:pt>
    <dgm:pt modelId="{A1900600-7DDE-4B36-A341-BDCC4EC46781}" type="pres">
      <dgm:prSet presAssocID="{82070DC6-8118-428D-92B9-B7328A51C431}" presName="hierChild7" presStyleCnt="0"/>
      <dgm:spPr/>
    </dgm:pt>
  </dgm:ptLst>
  <dgm:cxnLst>
    <dgm:cxn modelId="{74B3014D-D7D0-4153-94A1-F6C4D889853D}" type="presOf" srcId="{C98C60CB-F99A-4C61-8745-7B67E6E1EAAB}" destId="{16CA5817-DA70-4AF7-8710-1291E7332E15}" srcOrd="0" destOrd="0" presId="urn:microsoft.com/office/officeart/2008/layout/HalfCircleOrganizationChart"/>
    <dgm:cxn modelId="{3F77EFC5-7404-4CFB-9795-9158080AA7A0}" type="presOf" srcId="{F1458B8C-1D38-4E99-BCA7-355FD86EB2F1}" destId="{058EEE08-B6D8-47A4-9890-522C5A0F7C8A}" srcOrd="0" destOrd="0" presId="urn:microsoft.com/office/officeart/2008/layout/HalfCircleOrganizationChart"/>
    <dgm:cxn modelId="{5E7BB712-4D65-491D-B190-C9FF29935448}" type="presOf" srcId="{08AB07F3-D405-4C26-AACA-758FA6915B87}" destId="{48ADF2C7-D981-424E-B37A-17A2AB53EA6D}" srcOrd="1" destOrd="0" presId="urn:microsoft.com/office/officeart/2008/layout/HalfCircleOrganizationChart"/>
    <dgm:cxn modelId="{84C6353C-0305-4D60-A185-E2BFDF39351C}" srcId="{F1458B8C-1D38-4E99-BCA7-355FD86EB2F1}" destId="{937DCD36-6850-4BD7-90C6-9BAEBE5CACF5}" srcOrd="1" destOrd="0" parTransId="{C98C60CB-F99A-4C61-8745-7B67E6E1EAAB}" sibTransId="{1CFD029F-1044-400E-B8E2-BA7B3677D7AE}"/>
    <dgm:cxn modelId="{CBA81AB3-354B-48AC-B09B-003E1E96A537}" srcId="{F1458B8C-1D38-4E99-BCA7-355FD86EB2F1}" destId="{08AB07F3-D405-4C26-AACA-758FA6915B87}" srcOrd="2" destOrd="0" parTransId="{10787D70-186A-458C-999E-5B48BA8AE184}" sibTransId="{CFFF3503-AA0C-43EB-8EDB-0E607317EA5B}"/>
    <dgm:cxn modelId="{39BB5FA3-8CE5-41CA-B17B-000B63265D59}" type="presOf" srcId="{F1458B8C-1D38-4E99-BCA7-355FD86EB2F1}" destId="{528C953D-037B-415B-BD64-BBEC9F4113FD}" srcOrd="1" destOrd="0" presId="urn:microsoft.com/office/officeart/2008/layout/HalfCircleOrganizationChart"/>
    <dgm:cxn modelId="{9B5CE4C0-4696-4B63-B4CA-2177AA509DB7}" type="presOf" srcId="{82070DC6-8118-428D-92B9-B7328A51C431}" destId="{550EBF15-0B82-478E-9880-732E9027FD2D}" srcOrd="1" destOrd="0" presId="urn:microsoft.com/office/officeart/2008/layout/HalfCircleOrganizationChart"/>
    <dgm:cxn modelId="{33575F66-22ED-4BDE-8AB7-DE4639D1E8D8}" type="presOf" srcId="{10787D70-186A-458C-999E-5B48BA8AE184}" destId="{3B1F7A6F-63F1-4904-BB9C-E0480C1E1935}" srcOrd="0" destOrd="0" presId="urn:microsoft.com/office/officeart/2008/layout/HalfCircleOrganizationChart"/>
    <dgm:cxn modelId="{F84397AE-032B-4C60-8500-30B439B9A9C2}" type="presOf" srcId="{82070DC6-8118-428D-92B9-B7328A51C431}" destId="{DF022F54-A8B0-4D9A-AE3B-0098A53A3EFE}" srcOrd="0" destOrd="0" presId="urn:microsoft.com/office/officeart/2008/layout/HalfCircleOrganizationChart"/>
    <dgm:cxn modelId="{AD78F18F-0419-4FBE-AA94-61BF17B85DD0}" srcId="{F1458B8C-1D38-4E99-BCA7-355FD86EB2F1}" destId="{82070DC6-8118-428D-92B9-B7328A51C431}" srcOrd="0" destOrd="0" parTransId="{6877974E-04B6-4815-8944-66ACA53A5709}" sibTransId="{848AD260-1478-49FB-B5D9-F210687034C0}"/>
    <dgm:cxn modelId="{C2599662-8B00-4AF5-94AB-C8D1C84DD0EE}" type="presOf" srcId="{937DCD36-6850-4BD7-90C6-9BAEBE5CACF5}" destId="{27D80A49-C75D-4A67-AFF1-9F470B7CD804}" srcOrd="0" destOrd="0" presId="urn:microsoft.com/office/officeart/2008/layout/HalfCircleOrganizationChart"/>
    <dgm:cxn modelId="{753718D8-1F59-4C5F-8606-655F24F23C8F}" type="presOf" srcId="{491C0E10-8001-4DFC-9707-D25C7463B665}" destId="{8A5E7340-06CC-4921-9B1F-A33FA6A7B49D}" srcOrd="0" destOrd="0" presId="urn:microsoft.com/office/officeart/2008/layout/HalfCircleOrganizationChart"/>
    <dgm:cxn modelId="{24DC5518-CB99-428E-9842-E3A0BD4EA0CD}" type="presOf" srcId="{6877974E-04B6-4815-8944-66ACA53A5709}" destId="{7ABD781E-B4AB-46BD-A331-BC645466919E}" srcOrd="0" destOrd="0" presId="urn:microsoft.com/office/officeart/2008/layout/HalfCircleOrganizationChart"/>
    <dgm:cxn modelId="{F5000C09-7279-4E93-B4CB-FADCB9FCD2EC}" type="presOf" srcId="{A0EA6AF1-A6C4-4049-906B-11A51CAD93AD}" destId="{EF9146C6-F747-4C77-B443-7AE3505EFB43}" srcOrd="0" destOrd="0" presId="urn:microsoft.com/office/officeart/2008/layout/HalfCircleOrganizationChart"/>
    <dgm:cxn modelId="{F49E0570-FE20-41B4-8105-5C129F3A4F1A}" type="presOf" srcId="{D261812D-41EE-4714-A585-8B8348B69B39}" destId="{E753F703-A689-4D23-B044-24E081D2A3FD}" srcOrd="0" destOrd="0" presId="urn:microsoft.com/office/officeart/2008/layout/HalfCircleOrganizationChart"/>
    <dgm:cxn modelId="{969EB30B-0E3E-48ED-9A11-38CAFEFA7B4D}" type="presOf" srcId="{08AB07F3-D405-4C26-AACA-758FA6915B87}" destId="{7E2B7910-56FB-4A7F-8926-E0AB936EE3FD}" srcOrd="0" destOrd="0" presId="urn:microsoft.com/office/officeart/2008/layout/HalfCircleOrganizationChart"/>
    <dgm:cxn modelId="{90578856-ACDB-414D-8FAB-8A0D6DF859D9}" srcId="{F1458B8C-1D38-4E99-BCA7-355FD86EB2F1}" destId="{A0EA6AF1-A6C4-4049-906B-11A51CAD93AD}" srcOrd="3" destOrd="0" parTransId="{D261812D-41EE-4714-A585-8B8348B69B39}" sibTransId="{35C4A0F0-42D2-4C67-A1DF-B398A4292AB1}"/>
    <dgm:cxn modelId="{468CA2C0-E5E8-49E4-9DEC-51722543A89C}" type="presOf" srcId="{A0EA6AF1-A6C4-4049-906B-11A51CAD93AD}" destId="{260CA99B-B980-464C-9AC9-65FBA8481507}" srcOrd="1" destOrd="0" presId="urn:microsoft.com/office/officeart/2008/layout/HalfCircleOrganizationChart"/>
    <dgm:cxn modelId="{B050FC53-B79E-411A-B576-904F39071519}" srcId="{491C0E10-8001-4DFC-9707-D25C7463B665}" destId="{F1458B8C-1D38-4E99-BCA7-355FD86EB2F1}" srcOrd="0" destOrd="0" parTransId="{1C537ED1-EA45-46A7-BDB8-F75AEB62555F}" sibTransId="{1636957C-0ED2-4681-BD1F-BA07B0D00B3E}"/>
    <dgm:cxn modelId="{F4A3F828-A6D3-48B2-AB1E-A3F9AED19A60}" type="presOf" srcId="{937DCD36-6850-4BD7-90C6-9BAEBE5CACF5}" destId="{12A77813-E6DC-411A-AC1A-D1DBFB7A6112}" srcOrd="1" destOrd="0" presId="urn:microsoft.com/office/officeart/2008/layout/HalfCircleOrganizationChart"/>
    <dgm:cxn modelId="{FCC8947C-09DB-472C-960D-CA1C5E6372B5}" type="presParOf" srcId="{8A5E7340-06CC-4921-9B1F-A33FA6A7B49D}" destId="{2BF43404-07ED-4892-A88A-FDEF24071442}" srcOrd="0" destOrd="0" presId="urn:microsoft.com/office/officeart/2008/layout/HalfCircleOrganizationChart"/>
    <dgm:cxn modelId="{96F7DB8A-C609-4E9E-93DB-78604DFC838B}" type="presParOf" srcId="{2BF43404-07ED-4892-A88A-FDEF24071442}" destId="{547CB7E9-3E8B-4F38-A051-8B10F295D07F}" srcOrd="0" destOrd="0" presId="urn:microsoft.com/office/officeart/2008/layout/HalfCircleOrganizationChart"/>
    <dgm:cxn modelId="{543AC625-9933-4565-A639-26164F694FDE}" type="presParOf" srcId="{547CB7E9-3E8B-4F38-A051-8B10F295D07F}" destId="{058EEE08-B6D8-47A4-9890-522C5A0F7C8A}" srcOrd="0" destOrd="0" presId="urn:microsoft.com/office/officeart/2008/layout/HalfCircleOrganizationChart"/>
    <dgm:cxn modelId="{D5A02AF8-B6AB-4EAC-860D-41C87BBEDEA1}" type="presParOf" srcId="{547CB7E9-3E8B-4F38-A051-8B10F295D07F}" destId="{66F7BAD6-9DB9-4242-A2D5-0C23023D7527}" srcOrd="1" destOrd="0" presId="urn:microsoft.com/office/officeart/2008/layout/HalfCircleOrganizationChart"/>
    <dgm:cxn modelId="{9F5979C7-6E00-4A21-AFD4-2E4467B6A360}" type="presParOf" srcId="{547CB7E9-3E8B-4F38-A051-8B10F295D07F}" destId="{61CFA96C-0E34-4197-AAD4-37650239E698}" srcOrd="2" destOrd="0" presId="urn:microsoft.com/office/officeart/2008/layout/HalfCircleOrganizationChart"/>
    <dgm:cxn modelId="{F280037F-9950-45A5-A347-15150AA21661}" type="presParOf" srcId="{547CB7E9-3E8B-4F38-A051-8B10F295D07F}" destId="{528C953D-037B-415B-BD64-BBEC9F4113FD}" srcOrd="3" destOrd="0" presId="urn:microsoft.com/office/officeart/2008/layout/HalfCircleOrganizationChart"/>
    <dgm:cxn modelId="{D0C24871-74FB-41F1-AAD4-08DC21636248}" type="presParOf" srcId="{2BF43404-07ED-4892-A88A-FDEF24071442}" destId="{2227FDA0-785B-441A-8BAF-54B592E0DFEC}" srcOrd="1" destOrd="0" presId="urn:microsoft.com/office/officeart/2008/layout/HalfCircleOrganizationChart"/>
    <dgm:cxn modelId="{D9D833DB-0214-49C3-8E5A-B6DB2302483F}" type="presParOf" srcId="{2227FDA0-785B-441A-8BAF-54B592E0DFEC}" destId="{16CA5817-DA70-4AF7-8710-1291E7332E15}" srcOrd="0" destOrd="0" presId="urn:microsoft.com/office/officeart/2008/layout/HalfCircleOrganizationChart"/>
    <dgm:cxn modelId="{0A416A07-F541-4FB7-913D-C14FF075128B}" type="presParOf" srcId="{2227FDA0-785B-441A-8BAF-54B592E0DFEC}" destId="{13A3FE5B-1582-4CD5-A786-0612002994C6}" srcOrd="1" destOrd="0" presId="urn:microsoft.com/office/officeart/2008/layout/HalfCircleOrganizationChart"/>
    <dgm:cxn modelId="{C1F26891-EB93-4A69-9D9B-6FBAC80C2884}" type="presParOf" srcId="{13A3FE5B-1582-4CD5-A786-0612002994C6}" destId="{1D59E627-D27C-4E37-ADF1-982BE3BF39E0}" srcOrd="0" destOrd="0" presId="urn:microsoft.com/office/officeart/2008/layout/HalfCircleOrganizationChart"/>
    <dgm:cxn modelId="{ACD9BECA-2AD0-4306-B1B8-7534DC2455B6}" type="presParOf" srcId="{1D59E627-D27C-4E37-ADF1-982BE3BF39E0}" destId="{27D80A49-C75D-4A67-AFF1-9F470B7CD804}" srcOrd="0" destOrd="0" presId="urn:microsoft.com/office/officeart/2008/layout/HalfCircleOrganizationChart"/>
    <dgm:cxn modelId="{E558ED74-DC40-4353-A858-8422CD942DB9}" type="presParOf" srcId="{1D59E627-D27C-4E37-ADF1-982BE3BF39E0}" destId="{BD14D012-1A68-4364-B041-488E7698B99A}" srcOrd="1" destOrd="0" presId="urn:microsoft.com/office/officeart/2008/layout/HalfCircleOrganizationChart"/>
    <dgm:cxn modelId="{F119D1FF-1ACE-428D-A662-7F6896B1BB4D}" type="presParOf" srcId="{1D59E627-D27C-4E37-ADF1-982BE3BF39E0}" destId="{C29BD8B2-256A-40E2-94F6-66D4071417A6}" srcOrd="2" destOrd="0" presId="urn:microsoft.com/office/officeart/2008/layout/HalfCircleOrganizationChart"/>
    <dgm:cxn modelId="{1C8F68B0-6267-4434-8241-3AF7E77B2501}" type="presParOf" srcId="{1D59E627-D27C-4E37-ADF1-982BE3BF39E0}" destId="{12A77813-E6DC-411A-AC1A-D1DBFB7A6112}" srcOrd="3" destOrd="0" presId="urn:microsoft.com/office/officeart/2008/layout/HalfCircleOrganizationChart"/>
    <dgm:cxn modelId="{C1E71A3F-59B7-4145-B876-BB45FEC98B8E}" type="presParOf" srcId="{13A3FE5B-1582-4CD5-A786-0612002994C6}" destId="{1EA0F6BD-7089-4612-A3BD-BFAA0FC7FF77}" srcOrd="1" destOrd="0" presId="urn:microsoft.com/office/officeart/2008/layout/HalfCircleOrganizationChart"/>
    <dgm:cxn modelId="{03900EAC-0B99-4128-A9C0-409FE1D7D6D9}" type="presParOf" srcId="{13A3FE5B-1582-4CD5-A786-0612002994C6}" destId="{C8EA6332-8A55-4317-8837-18F4734000AC}" srcOrd="2" destOrd="0" presId="urn:microsoft.com/office/officeart/2008/layout/HalfCircleOrganizationChart"/>
    <dgm:cxn modelId="{E3543B72-0CA1-4530-B480-B374CED01D9F}" type="presParOf" srcId="{2227FDA0-785B-441A-8BAF-54B592E0DFEC}" destId="{3B1F7A6F-63F1-4904-BB9C-E0480C1E1935}" srcOrd="2" destOrd="0" presId="urn:microsoft.com/office/officeart/2008/layout/HalfCircleOrganizationChart"/>
    <dgm:cxn modelId="{7BF2CD4D-8211-46C5-9C3A-0EE200603ABE}" type="presParOf" srcId="{2227FDA0-785B-441A-8BAF-54B592E0DFEC}" destId="{0B2309C2-4362-43FF-9C4E-B8A97D4BFB36}" srcOrd="3" destOrd="0" presId="urn:microsoft.com/office/officeart/2008/layout/HalfCircleOrganizationChart"/>
    <dgm:cxn modelId="{C955BA41-EF15-4A64-AAA4-2299DE608D05}" type="presParOf" srcId="{0B2309C2-4362-43FF-9C4E-B8A97D4BFB36}" destId="{DD9E13F9-B83A-40ED-A110-5A1BE0B8D06C}" srcOrd="0" destOrd="0" presId="urn:microsoft.com/office/officeart/2008/layout/HalfCircleOrganizationChart"/>
    <dgm:cxn modelId="{EAB53AA4-0468-45F3-BCB5-A92A79BCAF7B}" type="presParOf" srcId="{DD9E13F9-B83A-40ED-A110-5A1BE0B8D06C}" destId="{7E2B7910-56FB-4A7F-8926-E0AB936EE3FD}" srcOrd="0" destOrd="0" presId="urn:microsoft.com/office/officeart/2008/layout/HalfCircleOrganizationChart"/>
    <dgm:cxn modelId="{E624FFD1-8C1C-46DD-BF7E-8109EFC89EB5}" type="presParOf" srcId="{DD9E13F9-B83A-40ED-A110-5A1BE0B8D06C}" destId="{19A94BDE-A5C1-429C-86D2-0310CF9BABCA}" srcOrd="1" destOrd="0" presId="urn:microsoft.com/office/officeart/2008/layout/HalfCircleOrganizationChart"/>
    <dgm:cxn modelId="{299E6E4D-8E6D-40A8-89C5-C0709014FE0C}" type="presParOf" srcId="{DD9E13F9-B83A-40ED-A110-5A1BE0B8D06C}" destId="{3F7E52BE-125D-43BD-B62E-CEF1A98C8560}" srcOrd="2" destOrd="0" presId="urn:microsoft.com/office/officeart/2008/layout/HalfCircleOrganizationChart"/>
    <dgm:cxn modelId="{8B3FA6FB-69FE-46FE-B26D-77AC71B42668}" type="presParOf" srcId="{DD9E13F9-B83A-40ED-A110-5A1BE0B8D06C}" destId="{48ADF2C7-D981-424E-B37A-17A2AB53EA6D}" srcOrd="3" destOrd="0" presId="urn:microsoft.com/office/officeart/2008/layout/HalfCircleOrganizationChart"/>
    <dgm:cxn modelId="{D1DA9E5F-9A4A-4B08-8EBE-00E1A05B86CD}" type="presParOf" srcId="{0B2309C2-4362-43FF-9C4E-B8A97D4BFB36}" destId="{B8821A7D-26EB-42E5-A0FF-76C81A1A8060}" srcOrd="1" destOrd="0" presId="urn:microsoft.com/office/officeart/2008/layout/HalfCircleOrganizationChart"/>
    <dgm:cxn modelId="{7183F311-B75A-4290-9C99-12C2831CA1D9}" type="presParOf" srcId="{0B2309C2-4362-43FF-9C4E-B8A97D4BFB36}" destId="{729F05E5-A2E5-4E43-A87A-03BE8E089C72}" srcOrd="2" destOrd="0" presId="urn:microsoft.com/office/officeart/2008/layout/HalfCircleOrganizationChart"/>
    <dgm:cxn modelId="{54C68073-C06E-41BD-8663-3555E3B75C3F}" type="presParOf" srcId="{2227FDA0-785B-441A-8BAF-54B592E0DFEC}" destId="{E753F703-A689-4D23-B044-24E081D2A3FD}" srcOrd="4" destOrd="0" presId="urn:microsoft.com/office/officeart/2008/layout/HalfCircleOrganizationChart"/>
    <dgm:cxn modelId="{47F61219-0D63-4E41-A0D5-436DE2FC9120}" type="presParOf" srcId="{2227FDA0-785B-441A-8BAF-54B592E0DFEC}" destId="{B9AE10D0-3D1A-49FC-8DAE-68175BF6A74E}" srcOrd="5" destOrd="0" presId="urn:microsoft.com/office/officeart/2008/layout/HalfCircleOrganizationChart"/>
    <dgm:cxn modelId="{292115B0-2775-4A45-A195-AAD58F453A6E}" type="presParOf" srcId="{B9AE10D0-3D1A-49FC-8DAE-68175BF6A74E}" destId="{259D7636-5179-4F15-890D-63B2CDB7076D}" srcOrd="0" destOrd="0" presId="urn:microsoft.com/office/officeart/2008/layout/HalfCircleOrganizationChart"/>
    <dgm:cxn modelId="{95C6A6A4-C6FD-4EE0-81AA-0B166CFC3024}" type="presParOf" srcId="{259D7636-5179-4F15-890D-63B2CDB7076D}" destId="{EF9146C6-F747-4C77-B443-7AE3505EFB43}" srcOrd="0" destOrd="0" presId="urn:microsoft.com/office/officeart/2008/layout/HalfCircleOrganizationChart"/>
    <dgm:cxn modelId="{2B89F8D4-AF93-41F9-A9B5-EBBC78B6269E}" type="presParOf" srcId="{259D7636-5179-4F15-890D-63B2CDB7076D}" destId="{418DEE2F-32BE-491A-B738-027DA743DB24}" srcOrd="1" destOrd="0" presId="urn:microsoft.com/office/officeart/2008/layout/HalfCircleOrganizationChart"/>
    <dgm:cxn modelId="{0058BDD7-2A01-4CD3-8F78-CEE9BBFBF269}" type="presParOf" srcId="{259D7636-5179-4F15-890D-63B2CDB7076D}" destId="{2AC4229D-1A00-4D30-AC89-879721E3AE92}" srcOrd="2" destOrd="0" presId="urn:microsoft.com/office/officeart/2008/layout/HalfCircleOrganizationChart"/>
    <dgm:cxn modelId="{68E655BE-B8D6-434E-A68D-8951FEA9D5D9}" type="presParOf" srcId="{259D7636-5179-4F15-890D-63B2CDB7076D}" destId="{260CA99B-B980-464C-9AC9-65FBA8481507}" srcOrd="3" destOrd="0" presId="urn:microsoft.com/office/officeart/2008/layout/HalfCircleOrganizationChart"/>
    <dgm:cxn modelId="{177647AF-7AE0-4AD3-A15F-3687B85BB40D}" type="presParOf" srcId="{B9AE10D0-3D1A-49FC-8DAE-68175BF6A74E}" destId="{665313E8-B91D-4E04-BF8A-D57D29261B2F}" srcOrd="1" destOrd="0" presId="urn:microsoft.com/office/officeart/2008/layout/HalfCircleOrganizationChart"/>
    <dgm:cxn modelId="{02C8B9E3-5905-4350-BBCA-DDE53DA7ED85}" type="presParOf" srcId="{B9AE10D0-3D1A-49FC-8DAE-68175BF6A74E}" destId="{12C85BAC-EF24-438F-A200-F9604A9042F0}" srcOrd="2" destOrd="0" presId="urn:microsoft.com/office/officeart/2008/layout/HalfCircleOrganizationChart"/>
    <dgm:cxn modelId="{BB4E77CB-3246-4314-B7C6-7FFC74F87D4B}" type="presParOf" srcId="{2BF43404-07ED-4892-A88A-FDEF24071442}" destId="{ED78BFDE-7D2F-4D87-AB34-55567BDE8D07}" srcOrd="2" destOrd="0" presId="urn:microsoft.com/office/officeart/2008/layout/HalfCircleOrganizationChart"/>
    <dgm:cxn modelId="{FB6AB68B-CEFA-4881-B9CC-FF03880BD5D6}" type="presParOf" srcId="{ED78BFDE-7D2F-4D87-AB34-55567BDE8D07}" destId="{7ABD781E-B4AB-46BD-A331-BC645466919E}" srcOrd="0" destOrd="0" presId="urn:microsoft.com/office/officeart/2008/layout/HalfCircleOrganizationChart"/>
    <dgm:cxn modelId="{9DED35AC-8653-4D1A-B055-33B8F080E541}" type="presParOf" srcId="{ED78BFDE-7D2F-4D87-AB34-55567BDE8D07}" destId="{A1E16564-A4BD-4BCA-A84D-E4F26F56D985}" srcOrd="1" destOrd="0" presId="urn:microsoft.com/office/officeart/2008/layout/HalfCircleOrganizationChart"/>
    <dgm:cxn modelId="{14CC35A9-9704-4B35-AB9C-DCE00BDD6BB7}" type="presParOf" srcId="{A1E16564-A4BD-4BCA-A84D-E4F26F56D985}" destId="{E06AB4A6-C7C2-4D43-947A-C0A01A112CD2}" srcOrd="0" destOrd="0" presId="urn:microsoft.com/office/officeart/2008/layout/HalfCircleOrganizationChart"/>
    <dgm:cxn modelId="{A16865DB-D544-4066-AA08-A53634158B2A}" type="presParOf" srcId="{E06AB4A6-C7C2-4D43-947A-C0A01A112CD2}" destId="{DF022F54-A8B0-4D9A-AE3B-0098A53A3EFE}" srcOrd="0" destOrd="0" presId="urn:microsoft.com/office/officeart/2008/layout/HalfCircleOrganizationChart"/>
    <dgm:cxn modelId="{840AD798-4E2C-4C91-AE53-1B9535B605EF}" type="presParOf" srcId="{E06AB4A6-C7C2-4D43-947A-C0A01A112CD2}" destId="{D74E396F-66F4-43F7-B3B5-DB3EF12A62CC}" srcOrd="1" destOrd="0" presId="urn:microsoft.com/office/officeart/2008/layout/HalfCircleOrganizationChart"/>
    <dgm:cxn modelId="{0DDB87A9-BCD0-4437-897A-14DF670C07BB}" type="presParOf" srcId="{E06AB4A6-C7C2-4D43-947A-C0A01A112CD2}" destId="{72F49F2F-C269-4BB4-9619-BD4C22AF012C}" srcOrd="2" destOrd="0" presId="urn:microsoft.com/office/officeart/2008/layout/HalfCircleOrganizationChart"/>
    <dgm:cxn modelId="{25AD999E-EF66-408E-B8DD-BDCCACE83521}" type="presParOf" srcId="{E06AB4A6-C7C2-4D43-947A-C0A01A112CD2}" destId="{550EBF15-0B82-478E-9880-732E9027FD2D}" srcOrd="3" destOrd="0" presId="urn:microsoft.com/office/officeart/2008/layout/HalfCircleOrganizationChart"/>
    <dgm:cxn modelId="{60F92DD4-BC79-4A36-8D4F-EFEA150AD2EB}" type="presParOf" srcId="{A1E16564-A4BD-4BCA-A84D-E4F26F56D985}" destId="{6485E2AC-A1B9-4AA8-90FD-E5D50BB9FBAE}" srcOrd="1" destOrd="0" presId="urn:microsoft.com/office/officeart/2008/layout/HalfCircleOrganizationChart"/>
    <dgm:cxn modelId="{511F3D71-A4CE-4C40-B05D-A1E80B176CBD}" type="presParOf" srcId="{A1E16564-A4BD-4BCA-A84D-E4F26F56D985}" destId="{A1900600-7DDE-4B36-A341-BDCC4EC46781}" srcOrd="2" destOrd="0" presId="urn:microsoft.com/office/officeart/2008/layout/HalfCircleOrganizationChart"/>
  </dgm:cxnLst>
  <dgm:bg/>
  <dgm:whole>
    <a:ln>
      <a:noFill/>
    </a:ln>
  </dgm:whole>
  <dgm:extLst>
    <a:ext uri="http://schemas.microsoft.com/office/drawing/2008/diagram">
      <dsp:dataModelExt xmlns:dsp="http://schemas.microsoft.com/office/drawing/2008/diagram" relId="rId5"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6A15C07E-39AA-489B-A9EB-BE35A6E950AF}" type="doc">
      <dgm:prSet loTypeId="urn:microsoft.com/office/officeart/2005/8/layout/target1" loCatId="relationship" qsTypeId="urn:microsoft.com/office/officeart/2005/8/quickstyle/simple1" qsCatId="simple" csTypeId="urn:microsoft.com/office/officeart/2005/8/colors/accent1_2" csCatId="accent1" phldr="1"/>
      <dgm:spPr/>
    </dgm:pt>
    <dgm:pt modelId="{F6744454-8A2E-481C-B33E-A90E8D244FBA}">
      <dgm:prSet phldrT="[文本]" custT="1"/>
      <dgm:spPr/>
      <dgm:t>
        <a:bodyPr/>
        <a:lstStyle/>
        <a:p>
          <a:r>
            <a:rPr lang="zh-CN" altLang="en-US" sz="1600" dirty="0" smtClean="0"/>
            <a:t>指导性文件  </a:t>
          </a:r>
          <a:r>
            <a:rPr lang="en-US" altLang="zh-CN" sz="1600" dirty="0" smtClean="0"/>
            <a:t>4</a:t>
          </a:r>
          <a:r>
            <a:rPr lang="zh-CN" altLang="en-US" sz="1600" dirty="0" smtClean="0"/>
            <a:t>份</a:t>
          </a:r>
          <a:endParaRPr lang="zh-CN" altLang="en-US" sz="1600" dirty="0"/>
        </a:p>
      </dgm:t>
    </dgm:pt>
    <dgm:pt modelId="{3B6BDC13-1871-431C-AA71-74CF0E14C640}" cxnId="{C44D97D5-4565-470C-A79B-56DA6C96C6FC}" type="parTrans">
      <dgm:prSet/>
      <dgm:spPr/>
      <dgm:t>
        <a:bodyPr/>
        <a:lstStyle/>
        <a:p>
          <a:endParaRPr lang="zh-CN" altLang="en-US" sz="1600"/>
        </a:p>
      </dgm:t>
    </dgm:pt>
    <dgm:pt modelId="{7077C696-8744-4072-9774-1B4457B2FA36}" cxnId="{C44D97D5-4565-470C-A79B-56DA6C96C6FC}" type="sibTrans">
      <dgm:prSet/>
      <dgm:spPr/>
      <dgm:t>
        <a:bodyPr/>
        <a:lstStyle/>
        <a:p>
          <a:endParaRPr lang="zh-CN" altLang="en-US" sz="1600"/>
        </a:p>
      </dgm:t>
    </dgm:pt>
    <dgm:pt modelId="{C2471E41-5BE6-4046-99C8-6A1D21A013BE}">
      <dgm:prSet phldrT="[文本]" custT="1"/>
      <dgm:spPr/>
      <dgm:t>
        <a:bodyPr/>
        <a:lstStyle/>
        <a:p>
          <a:r>
            <a:rPr lang="zh-CN" altLang="en-US" sz="1600" dirty="0" smtClean="0"/>
            <a:t>管理制度  </a:t>
          </a:r>
          <a:r>
            <a:rPr lang="en-US" altLang="zh-CN" sz="1600" dirty="0" smtClean="0"/>
            <a:t>8</a:t>
          </a:r>
          <a:r>
            <a:rPr lang="zh-CN" altLang="en-US" sz="1600" dirty="0" smtClean="0"/>
            <a:t>份</a:t>
          </a:r>
          <a:endParaRPr lang="zh-CN" altLang="en-US" sz="1600" dirty="0"/>
        </a:p>
      </dgm:t>
    </dgm:pt>
    <dgm:pt modelId="{0D2DF0DF-2F96-4466-825E-1437DB780D8E}" cxnId="{59E1A414-9ADD-4D23-AC68-7AF41B08E874}" type="parTrans">
      <dgm:prSet/>
      <dgm:spPr/>
      <dgm:t>
        <a:bodyPr/>
        <a:lstStyle/>
        <a:p>
          <a:endParaRPr lang="zh-CN" altLang="en-US" sz="1600"/>
        </a:p>
      </dgm:t>
    </dgm:pt>
    <dgm:pt modelId="{00C1FD2B-C278-4875-B87D-8095DD331060}" cxnId="{59E1A414-9ADD-4D23-AC68-7AF41B08E874}" type="sibTrans">
      <dgm:prSet/>
      <dgm:spPr/>
      <dgm:t>
        <a:bodyPr/>
        <a:lstStyle/>
        <a:p>
          <a:endParaRPr lang="zh-CN" altLang="en-US" sz="1600"/>
        </a:p>
      </dgm:t>
    </dgm:pt>
    <dgm:pt modelId="{0A7B110D-113B-4F27-B8B5-E32E5DF2EB2D}">
      <dgm:prSet phldrT="[文本]" custT="1"/>
      <dgm:spPr/>
      <dgm:t>
        <a:bodyPr/>
        <a:lstStyle/>
        <a:p>
          <a:r>
            <a:rPr lang="zh-CN" altLang="en-US" sz="1600" dirty="0" smtClean="0"/>
            <a:t>支持性文件  </a:t>
          </a:r>
          <a:r>
            <a:rPr lang="en-US" altLang="zh-CN" sz="1600" dirty="0" smtClean="0"/>
            <a:t>6</a:t>
          </a:r>
          <a:r>
            <a:rPr lang="zh-CN" altLang="en-US" sz="1600" dirty="0" smtClean="0"/>
            <a:t>份</a:t>
          </a:r>
          <a:endParaRPr lang="zh-CN" altLang="en-US" sz="1600" dirty="0"/>
        </a:p>
      </dgm:t>
    </dgm:pt>
    <dgm:pt modelId="{21C67986-44B5-4318-BE54-921BE0E5B709}" cxnId="{9B141B7E-16EE-47A6-9AFC-31FA99974487}" type="parTrans">
      <dgm:prSet/>
      <dgm:spPr/>
      <dgm:t>
        <a:bodyPr/>
        <a:lstStyle/>
        <a:p>
          <a:endParaRPr lang="zh-CN" altLang="en-US" sz="1600"/>
        </a:p>
      </dgm:t>
    </dgm:pt>
    <dgm:pt modelId="{6D6A91BB-ADF8-4B7B-9EA9-C5CD91E75C67}" cxnId="{9B141B7E-16EE-47A6-9AFC-31FA99974487}" type="sibTrans">
      <dgm:prSet/>
      <dgm:spPr/>
      <dgm:t>
        <a:bodyPr/>
        <a:lstStyle/>
        <a:p>
          <a:endParaRPr lang="zh-CN" altLang="en-US" sz="1600"/>
        </a:p>
      </dgm:t>
    </dgm:pt>
    <dgm:pt modelId="{DFF4C26E-7FA6-484F-BCDA-4D2548665821}" type="pres">
      <dgm:prSet presAssocID="{6A15C07E-39AA-489B-A9EB-BE35A6E950AF}" presName="composite" presStyleCnt="0">
        <dgm:presLayoutVars>
          <dgm:chMax val="5"/>
          <dgm:dir/>
          <dgm:resizeHandles val="exact"/>
        </dgm:presLayoutVars>
      </dgm:prSet>
      <dgm:spPr/>
    </dgm:pt>
    <dgm:pt modelId="{91EFF027-3636-4DF0-80F5-B15337040814}" type="pres">
      <dgm:prSet presAssocID="{F6744454-8A2E-481C-B33E-A90E8D244FBA}" presName="circle1" presStyleLbl="lnNode1" presStyleIdx="0" presStyleCnt="3" custLinFactNeighborY="-12500"/>
      <dgm:spPr>
        <a:solidFill>
          <a:srgbClr val="C00000"/>
        </a:solidFill>
      </dgm:spPr>
    </dgm:pt>
    <dgm:pt modelId="{3E99809B-A5FE-4C2E-84F0-5A2CAB4690DE}" type="pres">
      <dgm:prSet presAssocID="{F6744454-8A2E-481C-B33E-A90E8D244FBA}" presName="text1" presStyleLbl="revTx" presStyleIdx="0" presStyleCnt="3" custScaleX="128328" custLinFactNeighborX="991" custLinFactNeighborY="57142">
        <dgm:presLayoutVars>
          <dgm:bulletEnabled val="1"/>
        </dgm:presLayoutVars>
      </dgm:prSet>
      <dgm:spPr/>
      <dgm:t>
        <a:bodyPr/>
        <a:lstStyle/>
        <a:p>
          <a:endParaRPr lang="zh-CN" altLang="en-US"/>
        </a:p>
      </dgm:t>
    </dgm:pt>
    <dgm:pt modelId="{81970BE8-C485-4E35-BB01-3C8305E21254}" type="pres">
      <dgm:prSet presAssocID="{F6744454-8A2E-481C-B33E-A90E8D244FBA}" presName="line1" presStyleLbl="callout" presStyleIdx="0" presStyleCnt="6" custLinFactY="600000" custLinFactNeighborX="-51024" custLinFactNeighborY="637965"/>
      <dgm:spPr/>
    </dgm:pt>
    <dgm:pt modelId="{2BA6DE38-2FBA-4A34-AA88-354278B1FDE3}" type="pres">
      <dgm:prSet presAssocID="{F6744454-8A2E-481C-B33E-A90E8D244FBA}" presName="d1" presStyleLbl="callout" presStyleIdx="1" presStyleCnt="6" custScaleX="88985" custScaleY="74147" custLinFactNeighborX="-6906" custLinFactNeighborY="10906"/>
      <dgm:spPr/>
    </dgm:pt>
    <dgm:pt modelId="{7026DC41-30CE-462F-80E0-33D331821F88}" type="pres">
      <dgm:prSet presAssocID="{C2471E41-5BE6-4046-99C8-6A1D21A013BE}" presName="circle2" presStyleLbl="lnNode1" presStyleIdx="1" presStyleCnt="3" custLinFactNeighborY="-7871"/>
      <dgm:spPr>
        <a:solidFill>
          <a:srgbClr val="C00000"/>
        </a:solidFill>
      </dgm:spPr>
    </dgm:pt>
    <dgm:pt modelId="{3B453A02-C27E-4183-8C41-711B1881624B}" type="pres">
      <dgm:prSet presAssocID="{C2471E41-5BE6-4046-99C8-6A1D21A013BE}" presName="text2" presStyleLbl="revTx" presStyleIdx="1" presStyleCnt="3" custScaleX="106660" custLinFactNeighborX="11825" custLinFactNeighborY="28570">
        <dgm:presLayoutVars>
          <dgm:bulletEnabled val="1"/>
        </dgm:presLayoutVars>
      </dgm:prSet>
      <dgm:spPr/>
      <dgm:t>
        <a:bodyPr/>
        <a:lstStyle/>
        <a:p>
          <a:endParaRPr lang="zh-CN" altLang="en-US"/>
        </a:p>
      </dgm:t>
    </dgm:pt>
    <dgm:pt modelId="{5B034585-A997-488C-A1E4-45172511037D}" type="pres">
      <dgm:prSet presAssocID="{C2471E41-5BE6-4046-99C8-6A1D21A013BE}" presName="line2" presStyleLbl="callout" presStyleIdx="2" presStyleCnt="6" custLinFactY="282049" custLinFactNeighborX="27282" custLinFactNeighborY="300000"/>
      <dgm:spPr/>
    </dgm:pt>
    <dgm:pt modelId="{6CCFA6DD-7266-494C-85AC-649609F19B4C}" type="pres">
      <dgm:prSet presAssocID="{C2471E41-5BE6-4046-99C8-6A1D21A013BE}" presName="d2" presStyleLbl="callout" presStyleIdx="3" presStyleCnt="6" custScaleX="124958" custScaleY="91455" custLinFactNeighborX="-3781" custLinFactNeighborY="10024"/>
      <dgm:spPr/>
    </dgm:pt>
    <dgm:pt modelId="{38479D32-152E-4356-84F1-98189951B99E}" type="pres">
      <dgm:prSet presAssocID="{0A7B110D-113B-4F27-B8B5-E32E5DF2EB2D}" presName="circle3" presStyleLbl="lnNode1" presStyleIdx="2" presStyleCnt="3" custScaleX="112409" custScaleY="116668" custLinFactNeighborY="-4166"/>
      <dgm:spPr>
        <a:solidFill>
          <a:srgbClr val="C00000"/>
        </a:solidFill>
      </dgm:spPr>
    </dgm:pt>
    <dgm:pt modelId="{A947C8FA-DC33-4AAB-8295-8677ACFFB00D}" type="pres">
      <dgm:prSet presAssocID="{0A7B110D-113B-4F27-B8B5-E32E5DF2EB2D}" presName="text3" presStyleLbl="revTx" presStyleIdx="2" presStyleCnt="3" custScaleX="126663" custLinFactNeighborX="24046" custLinFactNeighborY="14285">
        <dgm:presLayoutVars>
          <dgm:bulletEnabled val="1"/>
        </dgm:presLayoutVars>
      </dgm:prSet>
      <dgm:spPr/>
      <dgm:t>
        <a:bodyPr/>
        <a:lstStyle/>
        <a:p>
          <a:endParaRPr lang="zh-CN" altLang="en-US"/>
        </a:p>
      </dgm:t>
    </dgm:pt>
    <dgm:pt modelId="{873E0412-F70A-46FF-9E70-B75BFBB67B49}" type="pres">
      <dgm:prSet presAssocID="{0A7B110D-113B-4F27-B8B5-E32E5DF2EB2D}" presName="line3" presStyleLbl="callout" presStyleIdx="4" presStyleCnt="6" custLinFactY="124550" custLinFactNeighborX="49525" custLinFactNeighborY="200000"/>
      <dgm:spPr/>
    </dgm:pt>
    <dgm:pt modelId="{A72284E3-CF8C-4707-87BE-8855D637B807}" type="pres">
      <dgm:prSet presAssocID="{0A7B110D-113B-4F27-B8B5-E32E5DF2EB2D}" presName="d3" presStyleLbl="callout" presStyleIdx="5" presStyleCnt="6" custScaleX="157463" custScaleY="108431" custLinFactNeighborX="-4056" custLinFactNeighborY="13333"/>
      <dgm:spPr/>
    </dgm:pt>
  </dgm:ptLst>
  <dgm:cxnLst>
    <dgm:cxn modelId="{51F9EF14-82F2-4BA5-9CF4-8E20A13381F5}" type="presOf" srcId="{0A7B110D-113B-4F27-B8B5-E32E5DF2EB2D}" destId="{A947C8FA-DC33-4AAB-8295-8677ACFFB00D}" srcOrd="0" destOrd="0" presId="urn:microsoft.com/office/officeart/2005/8/layout/target1"/>
    <dgm:cxn modelId="{676DB23B-7250-40AC-81D6-D5EB1F2C73A8}" type="presOf" srcId="{C2471E41-5BE6-4046-99C8-6A1D21A013BE}" destId="{3B453A02-C27E-4183-8C41-711B1881624B}" srcOrd="0" destOrd="0" presId="urn:microsoft.com/office/officeart/2005/8/layout/target1"/>
    <dgm:cxn modelId="{B121525F-11D1-4805-B029-377CF0621838}" type="presOf" srcId="{6A15C07E-39AA-489B-A9EB-BE35A6E950AF}" destId="{DFF4C26E-7FA6-484F-BCDA-4D2548665821}" srcOrd="0" destOrd="0" presId="urn:microsoft.com/office/officeart/2005/8/layout/target1"/>
    <dgm:cxn modelId="{59E1A414-9ADD-4D23-AC68-7AF41B08E874}" srcId="{6A15C07E-39AA-489B-A9EB-BE35A6E950AF}" destId="{C2471E41-5BE6-4046-99C8-6A1D21A013BE}" srcOrd="1" destOrd="0" parTransId="{0D2DF0DF-2F96-4466-825E-1437DB780D8E}" sibTransId="{00C1FD2B-C278-4875-B87D-8095DD331060}"/>
    <dgm:cxn modelId="{9B141B7E-16EE-47A6-9AFC-31FA99974487}" srcId="{6A15C07E-39AA-489B-A9EB-BE35A6E950AF}" destId="{0A7B110D-113B-4F27-B8B5-E32E5DF2EB2D}" srcOrd="2" destOrd="0" parTransId="{21C67986-44B5-4318-BE54-921BE0E5B709}" sibTransId="{6D6A91BB-ADF8-4B7B-9EA9-C5CD91E75C67}"/>
    <dgm:cxn modelId="{7DD6C8DD-F12E-4343-BDBA-164D10171622}" type="presOf" srcId="{F6744454-8A2E-481C-B33E-A90E8D244FBA}" destId="{3E99809B-A5FE-4C2E-84F0-5A2CAB4690DE}" srcOrd="0" destOrd="0" presId="urn:microsoft.com/office/officeart/2005/8/layout/target1"/>
    <dgm:cxn modelId="{C44D97D5-4565-470C-A79B-56DA6C96C6FC}" srcId="{6A15C07E-39AA-489B-A9EB-BE35A6E950AF}" destId="{F6744454-8A2E-481C-B33E-A90E8D244FBA}" srcOrd="0" destOrd="0" parTransId="{3B6BDC13-1871-431C-AA71-74CF0E14C640}" sibTransId="{7077C696-8744-4072-9774-1B4457B2FA36}"/>
    <dgm:cxn modelId="{C9F824CC-3360-42EF-9B07-5BFE1DD0F66B}" type="presParOf" srcId="{DFF4C26E-7FA6-484F-BCDA-4D2548665821}" destId="{91EFF027-3636-4DF0-80F5-B15337040814}" srcOrd="0" destOrd="0" presId="urn:microsoft.com/office/officeart/2005/8/layout/target1"/>
    <dgm:cxn modelId="{414B0C20-D440-4EA2-9CDB-B8D83E0C9981}" type="presParOf" srcId="{DFF4C26E-7FA6-484F-BCDA-4D2548665821}" destId="{3E99809B-A5FE-4C2E-84F0-5A2CAB4690DE}" srcOrd="1" destOrd="0" presId="urn:microsoft.com/office/officeart/2005/8/layout/target1"/>
    <dgm:cxn modelId="{60BF13E7-015E-478F-A396-90616DE6A804}" type="presParOf" srcId="{DFF4C26E-7FA6-484F-BCDA-4D2548665821}" destId="{81970BE8-C485-4E35-BB01-3C8305E21254}" srcOrd="2" destOrd="0" presId="urn:microsoft.com/office/officeart/2005/8/layout/target1"/>
    <dgm:cxn modelId="{FD6B8901-D7E1-43FF-9B29-FBDE9E198D18}" type="presParOf" srcId="{DFF4C26E-7FA6-484F-BCDA-4D2548665821}" destId="{2BA6DE38-2FBA-4A34-AA88-354278B1FDE3}" srcOrd="3" destOrd="0" presId="urn:microsoft.com/office/officeart/2005/8/layout/target1"/>
    <dgm:cxn modelId="{DA558215-44CE-4F4D-A413-2B14CFE72FAF}" type="presParOf" srcId="{DFF4C26E-7FA6-484F-BCDA-4D2548665821}" destId="{7026DC41-30CE-462F-80E0-33D331821F88}" srcOrd="4" destOrd="0" presId="urn:microsoft.com/office/officeart/2005/8/layout/target1"/>
    <dgm:cxn modelId="{14782C63-AF64-40AC-93C7-5C850F944D82}" type="presParOf" srcId="{DFF4C26E-7FA6-484F-BCDA-4D2548665821}" destId="{3B453A02-C27E-4183-8C41-711B1881624B}" srcOrd="5" destOrd="0" presId="urn:microsoft.com/office/officeart/2005/8/layout/target1"/>
    <dgm:cxn modelId="{DB54E907-420E-4E43-B038-DCBC41B7FC88}" type="presParOf" srcId="{DFF4C26E-7FA6-484F-BCDA-4D2548665821}" destId="{5B034585-A997-488C-A1E4-45172511037D}" srcOrd="6" destOrd="0" presId="urn:microsoft.com/office/officeart/2005/8/layout/target1"/>
    <dgm:cxn modelId="{1D6D4BE4-D3C5-4698-8D6F-6E0E27753E09}" type="presParOf" srcId="{DFF4C26E-7FA6-484F-BCDA-4D2548665821}" destId="{6CCFA6DD-7266-494C-85AC-649609F19B4C}" srcOrd="7" destOrd="0" presId="urn:microsoft.com/office/officeart/2005/8/layout/target1"/>
    <dgm:cxn modelId="{1FD34F07-69BD-43DC-98A1-1354D172854C}" type="presParOf" srcId="{DFF4C26E-7FA6-484F-BCDA-4D2548665821}" destId="{38479D32-152E-4356-84F1-98189951B99E}" srcOrd="8" destOrd="0" presId="urn:microsoft.com/office/officeart/2005/8/layout/target1"/>
    <dgm:cxn modelId="{FA3D5392-4029-4A1E-99D4-2B1D2029A8C7}" type="presParOf" srcId="{DFF4C26E-7FA6-484F-BCDA-4D2548665821}" destId="{A947C8FA-DC33-4AAB-8295-8677ACFFB00D}" srcOrd="9" destOrd="0" presId="urn:microsoft.com/office/officeart/2005/8/layout/target1"/>
    <dgm:cxn modelId="{334AA751-C63C-4ED5-894A-5E9E6EDD98C7}" type="presParOf" srcId="{DFF4C26E-7FA6-484F-BCDA-4D2548665821}" destId="{873E0412-F70A-46FF-9E70-B75BFBB67B49}" srcOrd="10" destOrd="0" presId="urn:microsoft.com/office/officeart/2005/8/layout/target1"/>
    <dgm:cxn modelId="{BDB082E3-9E05-4839-B857-DCAFF28FB3F1}" type="presParOf" srcId="{DFF4C26E-7FA6-484F-BCDA-4D2548665821}" destId="{A72284E3-CF8C-4707-87BE-8855D637B807}" srcOrd="11" destOrd="0" presId="urn:microsoft.com/office/officeart/2005/8/layout/target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pPr algn="l"/>
          <a:r>
            <a:rPr lang="zh-CN" altLang="en-US" sz="1200" dirty="0" smtClean="0">
              <a:solidFill>
                <a:schemeClr val="tx1"/>
              </a:solidFill>
            </a:rPr>
            <a:t>设立安全生产委员会，总经理担任安委会主任、分管安全生产负责人担任副主任，成员包括助总及以上负责人、各部门负责人、各项目负责人。</a:t>
          </a:r>
          <a:endParaRPr lang="zh-CN" altLang="en-US" sz="1200" dirty="0">
            <a:solidFill>
              <a:schemeClr val="tx1"/>
            </a:solidFill>
          </a:endParaRPr>
        </a:p>
      </dgm:t>
    </dgm:pt>
    <dgm:pt modelId="{CBD14303-B10E-443C-824F-FEB62F6204C4}" cxnId="{436015C3-427B-44F3-A7AC-2D3586D9BD6C}" type="parTrans">
      <dgm:prSet/>
      <dgm:spPr/>
      <dgm:t>
        <a:bodyPr/>
        <a:lstStyle/>
        <a:p>
          <a:pPr algn="l"/>
          <a:endParaRPr lang="zh-CN" altLang="en-US" sz="1200">
            <a:solidFill>
              <a:schemeClr val="tx1"/>
            </a:solidFill>
          </a:endParaRPr>
        </a:p>
      </dgm:t>
    </dgm:pt>
    <dgm:pt modelId="{D0C3FA4A-AA1B-4C9C-8900-EADBC42BD164}" cxnId="{436015C3-427B-44F3-A7AC-2D3586D9BD6C}" type="sibTrans">
      <dgm:prSet custT="1"/>
      <dgm:spPr/>
      <dgm:t>
        <a:bodyPr/>
        <a:lstStyle/>
        <a:p>
          <a:pPr algn="l"/>
          <a:endParaRPr lang="zh-CN" altLang="en-US" sz="1200">
            <a:solidFill>
              <a:schemeClr val="tx1"/>
            </a:solidFill>
          </a:endParaRPr>
        </a:p>
      </dgm:t>
    </dgm:pt>
    <dgm:pt modelId="{ACC60128-3F6D-4810-9451-30F58016E17E}">
      <dgm:prSet phldrT="[文本]" custT="1"/>
      <dgm:spPr>
        <a:noFill/>
        <a:ln>
          <a:solidFill>
            <a:srgbClr val="C00000"/>
          </a:solidFill>
        </a:ln>
      </dgm:spPr>
      <dgm:t>
        <a:bodyPr/>
        <a:lstStyle/>
        <a:p>
          <a:pPr algn="l"/>
          <a:r>
            <a:rPr lang="zh-CN" altLang="en-US" sz="1200" dirty="0" smtClean="0">
              <a:solidFill>
                <a:schemeClr val="tx1"/>
              </a:solidFill>
            </a:rPr>
            <a:t>每年至少组织召开两次安委会会议、并形成会议纪要。</a:t>
          </a:r>
          <a:endParaRPr lang="zh-CN" altLang="en-US" sz="1200" dirty="0">
            <a:solidFill>
              <a:schemeClr val="tx1"/>
            </a:solidFill>
          </a:endParaRPr>
        </a:p>
      </dgm:t>
    </dgm:pt>
    <dgm:pt modelId="{E5F65E68-73B0-488E-816F-4512A721C12E}" cxnId="{2282D269-CECB-4FD3-881D-23E0376318A3}" type="parTrans">
      <dgm:prSet/>
      <dgm:spPr/>
      <dgm:t>
        <a:bodyPr/>
        <a:lstStyle/>
        <a:p>
          <a:pPr algn="l"/>
          <a:endParaRPr lang="zh-CN" altLang="en-US" sz="1200">
            <a:solidFill>
              <a:schemeClr val="tx1"/>
            </a:solidFill>
          </a:endParaRPr>
        </a:p>
      </dgm:t>
    </dgm:pt>
    <dgm:pt modelId="{2711DB0B-AA65-46C5-94A1-B0D99091847D}" cxnId="{2282D269-CECB-4FD3-881D-23E0376318A3}" type="sibTrans">
      <dgm:prSet custT="1"/>
      <dgm:spPr/>
      <dgm:t>
        <a:bodyPr/>
        <a:lstStyle/>
        <a:p>
          <a:pPr algn="l"/>
          <a:endParaRPr lang="zh-CN" altLang="en-US" sz="1200">
            <a:solidFill>
              <a:schemeClr val="tx1"/>
            </a:solidFill>
          </a:endParaRPr>
        </a:p>
      </dgm:t>
    </dgm:pt>
    <dgm:pt modelId="{300C4A38-AD02-4943-9854-72F4AA9A48B5}">
      <dgm:prSet phldrT="[文本]" custT="1"/>
      <dgm:spPr>
        <a:noFill/>
        <a:ln>
          <a:solidFill>
            <a:srgbClr val="C00000"/>
          </a:solidFill>
        </a:ln>
      </dgm:spPr>
      <dgm:t>
        <a:bodyPr/>
        <a:lstStyle/>
        <a:p>
          <a:pPr algn="l"/>
          <a:r>
            <a:rPr lang="zh-CN" altLang="en-US" sz="1200" dirty="0" smtClean="0">
              <a:solidFill>
                <a:schemeClr val="tx1"/>
              </a:solidFill>
            </a:rPr>
            <a:t>建立安委会工作制度和例会制度；</a:t>
          </a:r>
          <a:endParaRPr lang="en-US" altLang="zh-CN" sz="1200" dirty="0" smtClean="0">
            <a:solidFill>
              <a:schemeClr val="tx1"/>
            </a:solidFill>
          </a:endParaRPr>
        </a:p>
        <a:p>
          <a:pPr algn="l"/>
          <a:r>
            <a:rPr lang="zh-CN" altLang="en-US" sz="1200" dirty="0" smtClean="0">
              <a:solidFill>
                <a:schemeClr val="tx1"/>
              </a:solidFill>
            </a:rPr>
            <a:t>地区公司任命专职安全总监，助总及以上；</a:t>
          </a:r>
          <a:endParaRPr lang="en-US" altLang="zh-CN" sz="1200" dirty="0" smtClean="0">
            <a:solidFill>
              <a:schemeClr val="tx1"/>
            </a:solidFill>
          </a:endParaRPr>
        </a:p>
        <a:p>
          <a:pPr algn="l"/>
          <a:r>
            <a:rPr lang="zh-CN" altLang="en-US" sz="1200" dirty="0" smtClean="0">
              <a:solidFill>
                <a:schemeClr val="tx1"/>
              </a:solidFill>
            </a:rPr>
            <a:t>运营公司和项目部任命专职安全经理，副经理级。</a:t>
          </a:r>
          <a:endParaRPr lang="zh-CN" altLang="en-US" sz="1200" dirty="0">
            <a:solidFill>
              <a:schemeClr val="tx1"/>
            </a:solidFill>
          </a:endParaRPr>
        </a:p>
      </dgm:t>
    </dgm:pt>
    <dgm:pt modelId="{C86201DF-6C21-4D11-8EDB-F325BF85F82D}" cxnId="{8E1863AA-0A58-4321-9520-B20D984F51F5}" type="parTrans">
      <dgm:prSet/>
      <dgm:spPr/>
      <dgm:t>
        <a:bodyPr/>
        <a:lstStyle/>
        <a:p>
          <a:pPr algn="l"/>
          <a:endParaRPr lang="zh-CN" altLang="en-US" sz="1200">
            <a:solidFill>
              <a:schemeClr val="tx1"/>
            </a:solidFill>
          </a:endParaRPr>
        </a:p>
      </dgm:t>
    </dgm:pt>
    <dgm:pt modelId="{373CF139-2E04-4F2F-8002-DF99D76A5324}" cxnId="{8E1863AA-0A58-4321-9520-B20D984F51F5}" type="sibTrans">
      <dgm:prSet custT="1"/>
      <dgm:spPr/>
      <dgm:t>
        <a:bodyPr/>
        <a:lstStyle/>
        <a:p>
          <a:pPr algn="l"/>
          <a:endParaRPr lang="zh-CN" altLang="en-US" sz="1200">
            <a:solidFill>
              <a:schemeClr val="tx1"/>
            </a:solidFill>
          </a:endParaRPr>
        </a:p>
      </dgm:t>
    </dgm:pt>
    <dgm:pt modelId="{494805AE-17C1-4567-BD53-1812A54B382F}">
      <dgm:prSet phldrT="[文本]" custT="1"/>
      <dgm:spPr>
        <a:noFill/>
        <a:ln>
          <a:solidFill>
            <a:srgbClr val="C00000"/>
          </a:solidFill>
        </a:ln>
      </dgm:spPr>
      <dgm:t>
        <a:bodyPr/>
        <a:lstStyle/>
        <a:p>
          <a:pPr algn="l"/>
          <a:r>
            <a:rPr lang="zh-CN" altLang="en-US" sz="1200" dirty="0" smtClean="0">
              <a:solidFill>
                <a:schemeClr val="tx1"/>
              </a:solidFill>
            </a:rPr>
            <a:t>按标准配置专职安全生产监督管理人员，考取安全生产考核合格证书</a:t>
          </a:r>
          <a:endParaRPr lang="zh-CN" altLang="en-US" sz="1200" dirty="0">
            <a:solidFill>
              <a:schemeClr val="tx1"/>
            </a:solidFill>
          </a:endParaRPr>
        </a:p>
      </dgm:t>
    </dgm:pt>
    <dgm:pt modelId="{AA292BEB-FCDD-4DEC-B29D-705B6CE690FB}" cxnId="{906753C3-C550-46EB-AD8D-3C35FB2CA4B5}" type="parTrans">
      <dgm:prSet/>
      <dgm:spPr/>
      <dgm:t>
        <a:bodyPr/>
        <a:lstStyle/>
        <a:p>
          <a:pPr algn="l"/>
          <a:endParaRPr lang="zh-CN" altLang="en-US" sz="1200">
            <a:solidFill>
              <a:schemeClr val="tx1"/>
            </a:solidFill>
          </a:endParaRPr>
        </a:p>
      </dgm:t>
    </dgm:pt>
    <dgm:pt modelId="{A84A31B7-875F-492B-8B05-53F5F5AF69F9}" cxnId="{906753C3-C550-46EB-AD8D-3C35FB2CA4B5}" type="sibTrans">
      <dgm:prSet custT="1"/>
      <dgm:spPr/>
      <dgm:t>
        <a:bodyPr/>
        <a:lstStyle/>
        <a:p>
          <a:pPr algn="l"/>
          <a:endParaRPr lang="zh-CN" altLang="en-US" sz="1200">
            <a:solidFill>
              <a:schemeClr val="tx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45310" custLinFactNeighborX="-13381">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03082">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17593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88342">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BB34C736-17DE-481F-9A47-D5CB71C5321B}" type="presOf" srcId="{300C4A38-AD02-4943-9854-72F4AA9A48B5}" destId="{E2E5C1F6-5091-4673-B2DE-360071428686}"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A2F50F69-96CF-496D-8098-2D98DFB64680}" type="presOf" srcId="{327FA847-B734-471B-9EF7-7221A453A726}" destId="{59ED8747-9CFE-42AA-AA9D-C5BD6AC3F33F}" srcOrd="0" destOrd="0" presId="urn:microsoft.com/office/officeart/2005/8/layout/process1"/>
    <dgm:cxn modelId="{08232FD1-6C48-4866-A43B-B6567ED771CF}" type="presOf" srcId="{494805AE-17C1-4567-BD53-1812A54B382F}" destId="{FDC701F2-0603-4FD5-9949-D4CEF5799875}"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8D7AD68F-927B-401B-9D61-9B44545160FE}" type="presOf" srcId="{D0C3FA4A-AA1B-4C9C-8900-EADBC42BD164}" destId="{5887333F-D383-4785-AC2B-C7D109EF6730}" srcOrd="0" destOrd="0" presId="urn:microsoft.com/office/officeart/2005/8/layout/process1"/>
    <dgm:cxn modelId="{C13D1F8B-95CE-4AEE-AC79-C4976D78B090}" type="presOf" srcId="{373CF139-2E04-4F2F-8002-DF99D76A5324}" destId="{37FADF84-34E0-4239-80B3-A5D8D3207D77}" srcOrd="0" destOrd="0" presId="urn:microsoft.com/office/officeart/2005/8/layout/process1"/>
    <dgm:cxn modelId="{D741ABA0-722E-4303-90F8-A1299FA9AA4F}" type="presOf" srcId="{373CF139-2E04-4F2F-8002-DF99D76A5324}" destId="{91318459-582F-4780-B060-37A902524C0E}" srcOrd="1" destOrd="0" presId="urn:microsoft.com/office/officeart/2005/8/layout/process1"/>
    <dgm:cxn modelId="{719FD555-9F90-48B9-BC29-FAAF3B1AE6FB}" type="presOf" srcId="{2711DB0B-AA65-46C5-94A1-B0D99091847D}" destId="{EB2D7E8F-80A9-471C-8D03-ECBF7543DA96}" srcOrd="0" destOrd="0" presId="urn:microsoft.com/office/officeart/2005/8/layout/process1"/>
    <dgm:cxn modelId="{E28A8C9A-6DC3-4F6C-B7A1-5F633EF8A8A5}" type="presOf" srcId="{D0C3FA4A-AA1B-4C9C-8900-EADBC42BD164}" destId="{DA88D5B9-CA3A-424E-A20E-76BED9569BFB}" srcOrd="1" destOrd="0" presId="urn:microsoft.com/office/officeart/2005/8/layout/process1"/>
    <dgm:cxn modelId="{C1F7AF2C-8874-4C55-9B05-5A9C005061BB}" type="presOf" srcId="{ACC60128-3F6D-4810-9451-30F58016E17E}" destId="{5AADCB02-6092-473D-8A66-910F028E847C}" srcOrd="0" destOrd="0" presId="urn:microsoft.com/office/officeart/2005/8/layout/process1"/>
    <dgm:cxn modelId="{1D651A5D-4617-43BE-B991-CEE3CE97B8AF}" type="presOf" srcId="{2711DB0B-AA65-46C5-94A1-B0D99091847D}" destId="{35C30622-B029-4331-A2E8-6FE11BC2C583}" srcOrd="1" destOrd="0" presId="urn:microsoft.com/office/officeart/2005/8/layout/process1"/>
    <dgm:cxn modelId="{D2E20892-5D46-4FDE-8396-BA45516F318E}" type="presOf" srcId="{9B85622D-2058-4680-9D5A-B991083C34E2}" destId="{A3B46B86-8017-436F-9C56-FA8554AC6CD0}" srcOrd="0" destOrd="0" presId="urn:microsoft.com/office/officeart/2005/8/layout/process1"/>
    <dgm:cxn modelId="{28EF491A-7C92-4E9D-BBBF-6C32FCBADC78}" type="presParOf" srcId="{59ED8747-9CFE-42AA-AA9D-C5BD6AC3F33F}" destId="{A3B46B86-8017-436F-9C56-FA8554AC6CD0}" srcOrd="0" destOrd="0" presId="urn:microsoft.com/office/officeart/2005/8/layout/process1"/>
    <dgm:cxn modelId="{A5945B56-1850-499D-AE41-634D560DC7FD}" type="presParOf" srcId="{59ED8747-9CFE-42AA-AA9D-C5BD6AC3F33F}" destId="{5887333F-D383-4785-AC2B-C7D109EF6730}" srcOrd="1" destOrd="0" presId="urn:microsoft.com/office/officeart/2005/8/layout/process1"/>
    <dgm:cxn modelId="{25CFF9B5-1DA0-4F2A-A055-971CC3E67DEC}" type="presParOf" srcId="{5887333F-D383-4785-AC2B-C7D109EF6730}" destId="{DA88D5B9-CA3A-424E-A20E-76BED9569BFB}" srcOrd="0" destOrd="0" presId="urn:microsoft.com/office/officeart/2005/8/layout/process1"/>
    <dgm:cxn modelId="{24187086-F86C-4D53-8387-7E4073DB04B3}" type="presParOf" srcId="{59ED8747-9CFE-42AA-AA9D-C5BD6AC3F33F}" destId="{5AADCB02-6092-473D-8A66-910F028E847C}" srcOrd="2" destOrd="0" presId="urn:microsoft.com/office/officeart/2005/8/layout/process1"/>
    <dgm:cxn modelId="{8408B88B-1919-4A0E-8550-924F7677BB93}" type="presParOf" srcId="{59ED8747-9CFE-42AA-AA9D-C5BD6AC3F33F}" destId="{EB2D7E8F-80A9-471C-8D03-ECBF7543DA96}" srcOrd="3" destOrd="0" presId="urn:microsoft.com/office/officeart/2005/8/layout/process1"/>
    <dgm:cxn modelId="{82B1C529-7B2D-44B3-AF18-4F6290CAC26C}" type="presParOf" srcId="{EB2D7E8F-80A9-471C-8D03-ECBF7543DA96}" destId="{35C30622-B029-4331-A2E8-6FE11BC2C583}" srcOrd="0" destOrd="0" presId="urn:microsoft.com/office/officeart/2005/8/layout/process1"/>
    <dgm:cxn modelId="{5ACE28F1-E3C7-44F8-8523-8313B4264605}" type="presParOf" srcId="{59ED8747-9CFE-42AA-AA9D-C5BD6AC3F33F}" destId="{E2E5C1F6-5091-4673-B2DE-360071428686}" srcOrd="4" destOrd="0" presId="urn:microsoft.com/office/officeart/2005/8/layout/process1"/>
    <dgm:cxn modelId="{240EE10E-6B90-425C-9996-AA752CBE60CB}" type="presParOf" srcId="{59ED8747-9CFE-42AA-AA9D-C5BD6AC3F33F}" destId="{37FADF84-34E0-4239-80B3-A5D8D3207D77}" srcOrd="5" destOrd="0" presId="urn:microsoft.com/office/officeart/2005/8/layout/process1"/>
    <dgm:cxn modelId="{9D8D180A-C711-47D7-89C7-44F997E4285F}" type="presParOf" srcId="{37FADF84-34E0-4239-80B3-A5D8D3207D77}" destId="{91318459-582F-4780-B060-37A902524C0E}" srcOrd="0" destOrd="0" presId="urn:microsoft.com/office/officeart/2005/8/layout/process1"/>
    <dgm:cxn modelId="{CAE7F50C-64D0-4D56-9B5F-C7CF0E0C45DC}" type="presParOf" srcId="{59ED8747-9CFE-42AA-AA9D-C5BD6AC3F33F}" destId="{FDC701F2-0603-4FD5-9949-D4CEF5799875}" srcOrd="6" destOrd="0" presId="urn:microsoft.com/office/officeart/2005/8/layout/process1"/>
  </dgm:cxnLst>
  <dgm:bg>
    <a:noFill/>
  </dgm:bg>
  <dgm:whole>
    <a:ln>
      <a:noFill/>
    </a:ln>
  </dgm:whole>
  <dgm:extLst>
    <a:ext uri="http://schemas.microsoft.com/office/drawing/2008/diagram">
      <dsp:dataModelExt xmlns:dsp="http://schemas.microsoft.com/office/drawing/2008/diagram" relId="rId5"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建立以总经理为核心的安全生产领导责任制</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总经理是安全生产第一责任人，对安全生产负总责</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70000"/>
            </a:lnSpc>
          </a:pPr>
          <a:r>
            <a:rPr lang="zh-CN" altLang="en-US" sz="1200" dirty="0" smtClean="0">
              <a:solidFill>
                <a:schemeClr val="tx1"/>
              </a:solidFill>
            </a:rPr>
            <a:t>分管安全的负责人统筹制定安全生产制度；</a:t>
          </a:r>
          <a:endParaRPr lang="en-US" altLang="zh-CN" sz="1200" dirty="0" smtClean="0">
            <a:solidFill>
              <a:schemeClr val="tx1"/>
            </a:solidFill>
          </a:endParaRPr>
        </a:p>
        <a:p>
          <a:pPr algn="l">
            <a:lnSpc>
              <a:spcPct val="70000"/>
            </a:lnSpc>
          </a:pPr>
          <a:r>
            <a:rPr lang="zh-CN" altLang="en-US" sz="1200" dirty="0" smtClean="0">
              <a:solidFill>
                <a:schemeClr val="tx1"/>
              </a:solidFill>
            </a:rPr>
            <a:t>技术负责人组织制定安全生产技术管理制度；</a:t>
          </a:r>
          <a:endParaRPr lang="en-US" altLang="zh-CN" sz="1200" dirty="0" smtClean="0">
            <a:solidFill>
              <a:schemeClr val="tx1"/>
            </a:solidFill>
          </a:endParaRPr>
        </a:p>
        <a:p>
          <a:pPr algn="l">
            <a:lnSpc>
              <a:spcPct val="70000"/>
            </a:lnSpc>
          </a:pPr>
          <a:r>
            <a:rPr lang="zh-CN" altLang="en-US" sz="1200" dirty="0" smtClean="0">
              <a:solidFill>
                <a:schemeClr val="tx1"/>
              </a:solidFill>
            </a:rPr>
            <a:t>安全总监组织落实安全生产监督管理；</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建立安全生产监督管理责任制；</a:t>
          </a:r>
          <a:endParaRPr lang="en-US" altLang="zh-CN" sz="1200" dirty="0" smtClean="0">
            <a:solidFill>
              <a:schemeClr val="tx1"/>
            </a:solidFill>
          </a:endParaRPr>
        </a:p>
        <a:p>
          <a:r>
            <a:rPr lang="zh-CN" altLang="en-US" sz="1200" dirty="0" smtClean="0">
              <a:solidFill>
                <a:schemeClr val="tx1"/>
              </a:solidFill>
            </a:rPr>
            <a:t>建立覆盖所有部门和员工的安全生产岗位责任制</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8373DBF5-81CE-460D-A7C6-38E8B140DDE4}">
      <dgm:prSet phldrT="[文本]" custT="1"/>
      <dgm:spPr>
        <a:noFill/>
        <a:ln>
          <a:solidFill>
            <a:srgbClr val="C00000"/>
          </a:solidFill>
        </a:ln>
      </dgm:spPr>
      <dgm:t>
        <a:bodyPr/>
        <a:lstStyle/>
        <a:p>
          <a:r>
            <a:rPr lang="zh-CN" altLang="en-US" sz="1200" dirty="0" smtClean="0">
              <a:solidFill>
                <a:schemeClr val="tx1"/>
              </a:solidFill>
            </a:rPr>
            <a:t>逐级签订安全生产目标责任书</a:t>
          </a:r>
          <a:endParaRPr lang="zh-CN" altLang="en-US" sz="1200" dirty="0">
            <a:solidFill>
              <a:schemeClr val="tx1"/>
            </a:solidFill>
          </a:endParaRPr>
        </a:p>
      </dgm:t>
    </dgm:pt>
    <dgm:pt modelId="{13691F3C-C45C-4317-9F6B-A50B386219BA}" cxnId="{33C68093-C20D-493A-9E3E-61894787D2F1}" type="parTrans">
      <dgm:prSet/>
      <dgm:spPr/>
      <dgm:t>
        <a:bodyPr/>
        <a:lstStyle/>
        <a:p>
          <a:endParaRPr lang="zh-CN" altLang="en-US">
            <a:solidFill>
              <a:schemeClr val="bg1"/>
            </a:solidFill>
          </a:endParaRPr>
        </a:p>
      </dgm:t>
    </dgm:pt>
    <dgm:pt modelId="{B8AA5CDD-9227-4A2B-A920-8AAD3764C01C}" cxnId="{33C68093-C20D-493A-9E3E-61894787D2F1}" type="sibTrans">
      <dgm:prSet/>
      <dgm:spPr/>
      <dgm:t>
        <a:bodyPr/>
        <a:lstStyle/>
        <a:p>
          <a:endParaRPr lang="zh-CN" altLang="en-US">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5"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4"/>
      <dgm:spPr/>
      <dgm:t>
        <a:bodyPr/>
        <a:lstStyle/>
        <a:p>
          <a:endParaRPr lang="zh-CN" altLang="en-US"/>
        </a:p>
      </dgm:t>
    </dgm:pt>
    <dgm:pt modelId="{DA88D5B9-CA3A-424E-A20E-76BED9569BFB}" type="pres">
      <dgm:prSet presAssocID="{D0C3FA4A-AA1B-4C9C-8900-EADBC42BD164}" presName="connectorText" presStyleLbl="sibTrans2D1" presStyleIdx="0" presStyleCnt="4"/>
      <dgm:spPr/>
      <dgm:t>
        <a:bodyPr/>
        <a:lstStyle/>
        <a:p>
          <a:endParaRPr lang="zh-CN" altLang="en-US"/>
        </a:p>
      </dgm:t>
    </dgm:pt>
    <dgm:pt modelId="{5AADCB02-6092-473D-8A66-910F028E847C}" type="pres">
      <dgm:prSet presAssocID="{ACC60128-3F6D-4810-9451-30F58016E17E}" presName="node" presStyleLbl="node1" presStyleIdx="1" presStyleCnt="5" custScaleX="104346">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4"/>
      <dgm:spPr/>
      <dgm:t>
        <a:bodyPr/>
        <a:lstStyle/>
        <a:p>
          <a:endParaRPr lang="zh-CN" altLang="en-US"/>
        </a:p>
      </dgm:t>
    </dgm:pt>
    <dgm:pt modelId="{35C30622-B029-4331-A2E8-6FE11BC2C583}" type="pres">
      <dgm:prSet presAssocID="{2711DB0B-AA65-46C5-94A1-B0D99091847D}" presName="connectorText" presStyleLbl="sibTrans2D1" presStyleIdx="1" presStyleCnt="4"/>
      <dgm:spPr/>
      <dgm:t>
        <a:bodyPr/>
        <a:lstStyle/>
        <a:p>
          <a:endParaRPr lang="zh-CN" altLang="en-US"/>
        </a:p>
      </dgm:t>
    </dgm:pt>
    <dgm:pt modelId="{E2E5C1F6-5091-4673-B2DE-360071428686}" type="pres">
      <dgm:prSet presAssocID="{300C4A38-AD02-4943-9854-72F4AA9A48B5}" presName="node" presStyleLbl="node1" presStyleIdx="2" presStyleCnt="5" custScaleX="178765">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4"/>
      <dgm:spPr/>
      <dgm:t>
        <a:bodyPr/>
        <a:lstStyle/>
        <a:p>
          <a:endParaRPr lang="zh-CN" altLang="en-US"/>
        </a:p>
      </dgm:t>
    </dgm:pt>
    <dgm:pt modelId="{91318459-582F-4780-B060-37A902524C0E}" type="pres">
      <dgm:prSet presAssocID="{373CF139-2E04-4F2F-8002-DF99D76A5324}" presName="connectorText" presStyleLbl="sibTrans2D1" presStyleIdx="2" presStyleCnt="4"/>
      <dgm:spPr/>
      <dgm:t>
        <a:bodyPr/>
        <a:lstStyle/>
        <a:p>
          <a:endParaRPr lang="zh-CN" altLang="en-US"/>
        </a:p>
      </dgm:t>
    </dgm:pt>
    <dgm:pt modelId="{FDC701F2-0603-4FD5-9949-D4CEF5799875}" type="pres">
      <dgm:prSet presAssocID="{494805AE-17C1-4567-BD53-1812A54B382F}" presName="node" presStyleLbl="node1" presStyleIdx="3" presStyleCnt="5" custScaleX="146272">
        <dgm:presLayoutVars>
          <dgm:bulletEnabled val="1"/>
        </dgm:presLayoutVars>
      </dgm:prSet>
      <dgm:spPr/>
      <dgm:t>
        <a:bodyPr/>
        <a:lstStyle/>
        <a:p>
          <a:endParaRPr lang="zh-CN" altLang="en-US"/>
        </a:p>
      </dgm:t>
    </dgm:pt>
    <dgm:pt modelId="{CB1F9F17-4EE5-4A4A-8EAA-D8C8FFF2D0CE}" type="pres">
      <dgm:prSet presAssocID="{A84A31B7-875F-492B-8B05-53F5F5AF69F9}" presName="sibTrans" presStyleLbl="sibTrans2D1" presStyleIdx="3" presStyleCnt="4"/>
      <dgm:spPr/>
      <dgm:t>
        <a:bodyPr/>
        <a:lstStyle/>
        <a:p>
          <a:endParaRPr lang="zh-CN" altLang="en-US"/>
        </a:p>
      </dgm:t>
    </dgm:pt>
    <dgm:pt modelId="{1831731E-80C4-4D4B-A877-DF31E836A838}" type="pres">
      <dgm:prSet presAssocID="{A84A31B7-875F-492B-8B05-53F5F5AF69F9}" presName="connectorText" presStyleLbl="sibTrans2D1" presStyleIdx="3" presStyleCnt="4"/>
      <dgm:spPr/>
      <dgm:t>
        <a:bodyPr/>
        <a:lstStyle/>
        <a:p>
          <a:endParaRPr lang="zh-CN" altLang="en-US"/>
        </a:p>
      </dgm:t>
    </dgm:pt>
    <dgm:pt modelId="{D7D48D82-24FF-492F-A49D-6ECA95795EAF}" type="pres">
      <dgm:prSet presAssocID="{8373DBF5-81CE-460D-A7C6-38E8B140DDE4}" presName="node" presStyleLbl="node1" presStyleIdx="4" presStyleCnt="5" custScaleX="121250">
        <dgm:presLayoutVars>
          <dgm:bulletEnabled val="1"/>
        </dgm:presLayoutVars>
      </dgm:prSet>
      <dgm:spPr/>
      <dgm:t>
        <a:bodyPr/>
        <a:lstStyle/>
        <a:p>
          <a:endParaRPr lang="zh-CN" altLang="en-US"/>
        </a:p>
      </dgm:t>
    </dgm:pt>
  </dgm:ptLst>
  <dgm:cxnLst>
    <dgm:cxn modelId="{436015C3-427B-44F3-A7AC-2D3586D9BD6C}" srcId="{327FA847-B734-471B-9EF7-7221A453A726}" destId="{9B85622D-2058-4680-9D5A-B991083C34E2}" srcOrd="0" destOrd="0" parTransId="{CBD14303-B10E-443C-824F-FEB62F6204C4}" sibTransId="{D0C3FA4A-AA1B-4C9C-8900-EADBC42BD164}"/>
    <dgm:cxn modelId="{8E1863AA-0A58-4321-9520-B20D984F51F5}" srcId="{327FA847-B734-471B-9EF7-7221A453A726}" destId="{300C4A38-AD02-4943-9854-72F4AA9A48B5}" srcOrd="2" destOrd="0" parTransId="{C86201DF-6C21-4D11-8EDB-F325BF85F82D}" sibTransId="{373CF139-2E04-4F2F-8002-DF99D76A5324}"/>
    <dgm:cxn modelId="{89C6DB13-EAA9-49E6-85BD-0B6D63CD7462}" type="presOf" srcId="{2711DB0B-AA65-46C5-94A1-B0D99091847D}" destId="{35C30622-B029-4331-A2E8-6FE11BC2C583}" srcOrd="1" destOrd="0" presId="urn:microsoft.com/office/officeart/2005/8/layout/process1"/>
    <dgm:cxn modelId="{638677D1-596C-4E16-AC40-599EBADB060A}" type="presOf" srcId="{2711DB0B-AA65-46C5-94A1-B0D99091847D}" destId="{EB2D7E8F-80A9-471C-8D03-ECBF7543DA96}" srcOrd="0" destOrd="0" presId="urn:microsoft.com/office/officeart/2005/8/layout/process1"/>
    <dgm:cxn modelId="{33C68093-C20D-493A-9E3E-61894787D2F1}" srcId="{327FA847-B734-471B-9EF7-7221A453A726}" destId="{8373DBF5-81CE-460D-A7C6-38E8B140DDE4}" srcOrd="4" destOrd="0" parTransId="{13691F3C-C45C-4317-9F6B-A50B386219BA}" sibTransId="{B8AA5CDD-9227-4A2B-A920-8AAD3764C01C}"/>
    <dgm:cxn modelId="{E9ADF52E-4B7D-4359-B20E-3C0769FDAEE1}" type="presOf" srcId="{ACC60128-3F6D-4810-9451-30F58016E17E}" destId="{5AADCB02-6092-473D-8A66-910F028E847C}" srcOrd="0" destOrd="0" presId="urn:microsoft.com/office/officeart/2005/8/layout/process1"/>
    <dgm:cxn modelId="{D7ED9F4C-03D2-4FE7-A376-430851993DCF}" type="presOf" srcId="{373CF139-2E04-4F2F-8002-DF99D76A5324}" destId="{37FADF84-34E0-4239-80B3-A5D8D3207D77}"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A0219632-5802-425D-9BF0-52C3288EA7CF}" type="presOf" srcId="{494805AE-17C1-4567-BD53-1812A54B382F}" destId="{FDC701F2-0603-4FD5-9949-D4CEF5799875}" srcOrd="0" destOrd="0" presId="urn:microsoft.com/office/officeart/2005/8/layout/process1"/>
    <dgm:cxn modelId="{88494F9F-A64C-46AB-8824-20DC8FCBB5A2}" type="presOf" srcId="{8373DBF5-81CE-460D-A7C6-38E8B140DDE4}" destId="{D7D48D82-24FF-492F-A49D-6ECA95795EAF}" srcOrd="0" destOrd="0" presId="urn:microsoft.com/office/officeart/2005/8/layout/process1"/>
    <dgm:cxn modelId="{6F3F47A2-FF42-42C2-B802-C3957BFC2A4D}" type="presOf" srcId="{D0C3FA4A-AA1B-4C9C-8900-EADBC42BD164}" destId="{5887333F-D383-4785-AC2B-C7D109EF6730}" srcOrd="0" destOrd="0" presId="urn:microsoft.com/office/officeart/2005/8/layout/process1"/>
    <dgm:cxn modelId="{9F974742-9FBB-4A7F-ABF9-69531A4BBF57}" type="presOf" srcId="{A84A31B7-875F-492B-8B05-53F5F5AF69F9}" destId="{CB1F9F17-4EE5-4A4A-8EAA-D8C8FFF2D0CE}" srcOrd="0" destOrd="0" presId="urn:microsoft.com/office/officeart/2005/8/layout/process1"/>
    <dgm:cxn modelId="{08B1358F-C8F1-44B7-B63C-D517F1EA4318}" type="presOf" srcId="{327FA847-B734-471B-9EF7-7221A453A726}" destId="{59ED8747-9CFE-42AA-AA9D-C5BD6AC3F33F}" srcOrd="0" destOrd="0" presId="urn:microsoft.com/office/officeart/2005/8/layout/process1"/>
    <dgm:cxn modelId="{99E2FEB1-7E46-4EDF-BD5D-D03E60881602}" type="presOf" srcId="{D0C3FA4A-AA1B-4C9C-8900-EADBC42BD164}" destId="{DA88D5B9-CA3A-424E-A20E-76BED9569BFB}" srcOrd="1" destOrd="0" presId="urn:microsoft.com/office/officeart/2005/8/layout/process1"/>
    <dgm:cxn modelId="{4C252B43-D0D1-4C74-8AE1-97C6335B3F68}" type="presOf" srcId="{300C4A38-AD02-4943-9854-72F4AA9A48B5}" destId="{E2E5C1F6-5091-4673-B2DE-360071428686}" srcOrd="0" destOrd="0" presId="urn:microsoft.com/office/officeart/2005/8/layout/process1"/>
    <dgm:cxn modelId="{874B318E-4931-4847-A678-459D50742078}" type="presOf" srcId="{373CF139-2E04-4F2F-8002-DF99D76A5324}" destId="{91318459-582F-4780-B060-37A902524C0E}" srcOrd="1" destOrd="0" presId="urn:microsoft.com/office/officeart/2005/8/layout/process1"/>
    <dgm:cxn modelId="{F39288D0-0D18-4A7C-97B7-8737E617DCAF}" type="presOf" srcId="{A84A31B7-875F-492B-8B05-53F5F5AF69F9}" destId="{1831731E-80C4-4D4B-A877-DF31E836A838}" srcOrd="1" destOrd="0" presId="urn:microsoft.com/office/officeart/2005/8/layout/process1"/>
    <dgm:cxn modelId="{0B56A979-A812-4343-BA13-7C96D5DBDDB6}" type="presOf" srcId="{9B85622D-2058-4680-9D5A-B991083C34E2}" destId="{A3B46B86-8017-436F-9C56-FA8554AC6CD0}" srcOrd="0" destOrd="0" presId="urn:microsoft.com/office/officeart/2005/8/layout/process1"/>
    <dgm:cxn modelId="{39A18239-7ACB-4568-8830-FA674B1D8F8F}" type="presParOf" srcId="{59ED8747-9CFE-42AA-AA9D-C5BD6AC3F33F}" destId="{A3B46B86-8017-436F-9C56-FA8554AC6CD0}" srcOrd="0" destOrd="0" presId="urn:microsoft.com/office/officeart/2005/8/layout/process1"/>
    <dgm:cxn modelId="{6F6A5E43-85BF-44F5-8BCA-85EAE07727DE}" type="presParOf" srcId="{59ED8747-9CFE-42AA-AA9D-C5BD6AC3F33F}" destId="{5887333F-D383-4785-AC2B-C7D109EF6730}" srcOrd="1" destOrd="0" presId="urn:microsoft.com/office/officeart/2005/8/layout/process1"/>
    <dgm:cxn modelId="{916DF1F3-9D4B-41AF-A97B-B793BD63865C}" type="presParOf" srcId="{5887333F-D383-4785-AC2B-C7D109EF6730}" destId="{DA88D5B9-CA3A-424E-A20E-76BED9569BFB}" srcOrd="0" destOrd="0" presId="urn:microsoft.com/office/officeart/2005/8/layout/process1"/>
    <dgm:cxn modelId="{F992E0B5-7492-456A-A0D0-7FB0F2CD6770}" type="presParOf" srcId="{59ED8747-9CFE-42AA-AA9D-C5BD6AC3F33F}" destId="{5AADCB02-6092-473D-8A66-910F028E847C}" srcOrd="2" destOrd="0" presId="urn:microsoft.com/office/officeart/2005/8/layout/process1"/>
    <dgm:cxn modelId="{7539E8BF-C01F-49A7-B32E-45E307301ECE}" type="presParOf" srcId="{59ED8747-9CFE-42AA-AA9D-C5BD6AC3F33F}" destId="{EB2D7E8F-80A9-471C-8D03-ECBF7543DA96}" srcOrd="3" destOrd="0" presId="urn:microsoft.com/office/officeart/2005/8/layout/process1"/>
    <dgm:cxn modelId="{3422F862-A84A-423D-AB5B-D00E535F9A39}" type="presParOf" srcId="{EB2D7E8F-80A9-471C-8D03-ECBF7543DA96}" destId="{35C30622-B029-4331-A2E8-6FE11BC2C583}" srcOrd="0" destOrd="0" presId="urn:microsoft.com/office/officeart/2005/8/layout/process1"/>
    <dgm:cxn modelId="{62252544-1522-4912-A472-A298C62DE8D7}" type="presParOf" srcId="{59ED8747-9CFE-42AA-AA9D-C5BD6AC3F33F}" destId="{E2E5C1F6-5091-4673-B2DE-360071428686}" srcOrd="4" destOrd="0" presId="urn:microsoft.com/office/officeart/2005/8/layout/process1"/>
    <dgm:cxn modelId="{9629C48A-89FC-4414-AC86-AB89CFD40BC6}" type="presParOf" srcId="{59ED8747-9CFE-42AA-AA9D-C5BD6AC3F33F}" destId="{37FADF84-34E0-4239-80B3-A5D8D3207D77}" srcOrd="5" destOrd="0" presId="urn:microsoft.com/office/officeart/2005/8/layout/process1"/>
    <dgm:cxn modelId="{91FE87B4-4F46-420D-890F-3B1E2750840D}" type="presParOf" srcId="{37FADF84-34E0-4239-80B3-A5D8D3207D77}" destId="{91318459-582F-4780-B060-37A902524C0E}" srcOrd="0" destOrd="0" presId="urn:microsoft.com/office/officeart/2005/8/layout/process1"/>
    <dgm:cxn modelId="{E9BC32E9-8A5F-4EDF-817D-20CE304C5420}" type="presParOf" srcId="{59ED8747-9CFE-42AA-AA9D-C5BD6AC3F33F}" destId="{FDC701F2-0603-4FD5-9949-D4CEF5799875}" srcOrd="6" destOrd="0" presId="urn:microsoft.com/office/officeart/2005/8/layout/process1"/>
    <dgm:cxn modelId="{882F11BA-0D4A-4D93-81A4-9429061AE898}" type="presParOf" srcId="{59ED8747-9CFE-42AA-AA9D-C5BD6AC3F33F}" destId="{CB1F9F17-4EE5-4A4A-8EAA-D8C8FFF2D0CE}" srcOrd="7" destOrd="0" presId="urn:microsoft.com/office/officeart/2005/8/layout/process1"/>
    <dgm:cxn modelId="{F9C37D53-8957-4ADA-BC72-2F42583211CC}" type="presParOf" srcId="{CB1F9F17-4EE5-4A4A-8EAA-D8C8FFF2D0CE}" destId="{1831731E-80C4-4D4B-A877-DF31E836A838}" srcOrd="0" destOrd="0" presId="urn:microsoft.com/office/officeart/2005/8/layout/process1"/>
    <dgm:cxn modelId="{D3F1F98A-3F26-4908-8259-A014B01903AE}" type="presParOf" srcId="{59ED8747-9CFE-42AA-AA9D-C5BD6AC3F33F}" destId="{D7D48D82-24FF-492F-A49D-6ECA95795EAF}" srcOrd="8"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r>
            <a:rPr lang="zh-CN" altLang="en-US" sz="1200" dirty="0" smtClean="0">
              <a:solidFill>
                <a:schemeClr val="tx1"/>
              </a:solidFill>
            </a:rPr>
            <a:t>进行安全策划，包括危险源辨识、风险评价、风险控制、安全生产目标、安全技术措施、资源配置等</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开展危险源辨识（</a:t>
          </a:r>
          <a:r>
            <a:rPr lang="en-US" altLang="zh-CN" sz="1200" dirty="0" smtClean="0">
              <a:solidFill>
                <a:schemeClr val="tx1"/>
              </a:solidFill>
            </a:rPr>
            <a:t>LEC</a:t>
          </a:r>
          <a:r>
            <a:rPr lang="zh-CN" altLang="en-US" sz="1200" dirty="0" smtClean="0">
              <a:solidFill>
                <a:schemeClr val="tx1"/>
              </a:solidFill>
            </a:rPr>
            <a:t>法）、风险评价、风险控制，建立档案和管理台账</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70000"/>
            </a:lnSpc>
          </a:pPr>
          <a:r>
            <a:rPr lang="zh-CN" altLang="en-US" sz="1200" dirty="0" smtClean="0">
              <a:solidFill>
                <a:schemeClr val="tx1"/>
              </a:solidFill>
            </a:rPr>
            <a:t>按照国家标准确定重大危险源并申报，编制重大危险源清单。</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3"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2"/>
      <dgm:spPr/>
      <dgm:t>
        <a:bodyPr/>
        <a:lstStyle/>
        <a:p>
          <a:endParaRPr lang="zh-CN" altLang="en-US"/>
        </a:p>
      </dgm:t>
    </dgm:pt>
    <dgm:pt modelId="{DA88D5B9-CA3A-424E-A20E-76BED9569BFB}" type="pres">
      <dgm:prSet presAssocID="{D0C3FA4A-AA1B-4C9C-8900-EADBC42BD164}" presName="connectorText" presStyleLbl="sibTrans2D1" presStyleIdx="0" presStyleCnt="2"/>
      <dgm:spPr/>
      <dgm:t>
        <a:bodyPr/>
        <a:lstStyle/>
        <a:p>
          <a:endParaRPr lang="zh-CN" altLang="en-US"/>
        </a:p>
      </dgm:t>
    </dgm:pt>
    <dgm:pt modelId="{5AADCB02-6092-473D-8A66-910F028E847C}" type="pres">
      <dgm:prSet presAssocID="{ACC60128-3F6D-4810-9451-30F58016E17E}" presName="node" presStyleLbl="node1" presStyleIdx="1" presStyleCnt="3" custScaleX="121018">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2"/>
      <dgm:spPr/>
      <dgm:t>
        <a:bodyPr/>
        <a:lstStyle/>
        <a:p>
          <a:endParaRPr lang="zh-CN" altLang="en-US"/>
        </a:p>
      </dgm:t>
    </dgm:pt>
    <dgm:pt modelId="{35C30622-B029-4331-A2E8-6FE11BC2C583}" type="pres">
      <dgm:prSet presAssocID="{2711DB0B-AA65-46C5-94A1-B0D99091847D}" presName="connectorText" presStyleLbl="sibTrans2D1" presStyleIdx="1" presStyleCnt="2"/>
      <dgm:spPr/>
      <dgm:t>
        <a:bodyPr/>
        <a:lstStyle/>
        <a:p>
          <a:endParaRPr lang="zh-CN" altLang="en-US"/>
        </a:p>
      </dgm:t>
    </dgm:pt>
    <dgm:pt modelId="{E2E5C1F6-5091-4673-B2DE-360071428686}" type="pres">
      <dgm:prSet presAssocID="{300C4A38-AD02-4943-9854-72F4AA9A48B5}" presName="node" presStyleLbl="node1" presStyleIdx="2" presStyleCnt="3" custScaleX="178765">
        <dgm:presLayoutVars>
          <dgm:bulletEnabled val="1"/>
        </dgm:presLayoutVars>
      </dgm:prSet>
      <dgm:spPr/>
      <dgm:t>
        <a:bodyPr/>
        <a:lstStyle/>
        <a:p>
          <a:endParaRPr lang="zh-CN" altLang="en-US"/>
        </a:p>
      </dgm:t>
    </dgm:pt>
  </dgm:ptLst>
  <dgm:cxnLst>
    <dgm:cxn modelId="{2E2D39F2-94CD-4F2F-8DB0-8B98B44D72C6}" type="presOf" srcId="{D0C3FA4A-AA1B-4C9C-8900-EADBC42BD164}" destId="{5887333F-D383-4785-AC2B-C7D109EF6730}" srcOrd="0" destOrd="0" presId="urn:microsoft.com/office/officeart/2005/8/layout/process1"/>
    <dgm:cxn modelId="{436015C3-427B-44F3-A7AC-2D3586D9BD6C}" srcId="{327FA847-B734-471B-9EF7-7221A453A726}" destId="{9B85622D-2058-4680-9D5A-B991083C34E2}" srcOrd="0" destOrd="0" parTransId="{CBD14303-B10E-443C-824F-FEB62F6204C4}" sibTransId="{D0C3FA4A-AA1B-4C9C-8900-EADBC42BD164}"/>
    <dgm:cxn modelId="{7F33FC58-24C9-49E1-BFFB-70E6EB437729}" type="presOf" srcId="{2711DB0B-AA65-46C5-94A1-B0D99091847D}" destId="{35C30622-B029-4331-A2E8-6FE11BC2C583}" srcOrd="1" destOrd="0" presId="urn:microsoft.com/office/officeart/2005/8/layout/process1"/>
    <dgm:cxn modelId="{47DE1BD9-045A-4A01-B71D-529ABE006FAB}" type="presOf" srcId="{300C4A38-AD02-4943-9854-72F4AA9A48B5}" destId="{E2E5C1F6-5091-4673-B2DE-360071428686}"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4F816FE5-3E7E-4B16-A374-3B9091E48F2F}" type="presOf" srcId="{D0C3FA4A-AA1B-4C9C-8900-EADBC42BD164}" destId="{DA88D5B9-CA3A-424E-A20E-76BED9569BFB}" srcOrd="1" destOrd="0" presId="urn:microsoft.com/office/officeart/2005/8/layout/process1"/>
    <dgm:cxn modelId="{FA505C1C-CE12-42EF-867E-31286215EE4A}" type="presOf" srcId="{9B85622D-2058-4680-9D5A-B991083C34E2}" destId="{A3B46B86-8017-436F-9C56-FA8554AC6CD0}" srcOrd="0" destOrd="0" presId="urn:microsoft.com/office/officeart/2005/8/layout/process1"/>
    <dgm:cxn modelId="{F12F8243-9CCD-4E81-ACEB-88C489648E1A}" type="presOf" srcId="{2711DB0B-AA65-46C5-94A1-B0D99091847D}" destId="{EB2D7E8F-80A9-471C-8D03-ECBF7543DA96}" srcOrd="0" destOrd="0" presId="urn:microsoft.com/office/officeart/2005/8/layout/process1"/>
    <dgm:cxn modelId="{C57D43C5-552E-4066-B8AF-7CD96F6D10BB}" type="presOf" srcId="{327FA847-B734-471B-9EF7-7221A453A726}" destId="{59ED8747-9CFE-42AA-AA9D-C5BD6AC3F33F}"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3E7D3CE1-35AF-4F01-9BC7-DFB0FBA9B1EE}" type="presOf" srcId="{ACC60128-3F6D-4810-9451-30F58016E17E}" destId="{5AADCB02-6092-473D-8A66-910F028E847C}" srcOrd="0" destOrd="0" presId="urn:microsoft.com/office/officeart/2005/8/layout/process1"/>
    <dgm:cxn modelId="{5CA7FB57-BF9E-4929-A4D2-3D521F34E8C9}" type="presParOf" srcId="{59ED8747-9CFE-42AA-AA9D-C5BD6AC3F33F}" destId="{A3B46B86-8017-436F-9C56-FA8554AC6CD0}" srcOrd="0" destOrd="0" presId="urn:microsoft.com/office/officeart/2005/8/layout/process1"/>
    <dgm:cxn modelId="{DC685F10-F6F7-4E1E-AC73-BE9AA48F02FB}" type="presParOf" srcId="{59ED8747-9CFE-42AA-AA9D-C5BD6AC3F33F}" destId="{5887333F-D383-4785-AC2B-C7D109EF6730}" srcOrd="1" destOrd="0" presId="urn:microsoft.com/office/officeart/2005/8/layout/process1"/>
    <dgm:cxn modelId="{E9662DB6-EB18-4B28-821B-A4CA783AAEF0}" type="presParOf" srcId="{5887333F-D383-4785-AC2B-C7D109EF6730}" destId="{DA88D5B9-CA3A-424E-A20E-76BED9569BFB}" srcOrd="0" destOrd="0" presId="urn:microsoft.com/office/officeart/2005/8/layout/process1"/>
    <dgm:cxn modelId="{F7D9C852-25DE-44ED-80FA-6759F6CEC133}" type="presParOf" srcId="{59ED8747-9CFE-42AA-AA9D-C5BD6AC3F33F}" destId="{5AADCB02-6092-473D-8A66-910F028E847C}" srcOrd="2" destOrd="0" presId="urn:microsoft.com/office/officeart/2005/8/layout/process1"/>
    <dgm:cxn modelId="{CF1E95B7-3D6D-409C-A11D-C43DBE8C025F}" type="presParOf" srcId="{59ED8747-9CFE-42AA-AA9D-C5BD6AC3F33F}" destId="{EB2D7E8F-80A9-471C-8D03-ECBF7543DA96}" srcOrd="3" destOrd="0" presId="urn:microsoft.com/office/officeart/2005/8/layout/process1"/>
    <dgm:cxn modelId="{0F0BC161-DA5A-4481-BEA7-EAEEFDE05841}" type="presParOf" srcId="{EB2D7E8F-80A9-471C-8D03-ECBF7543DA96}" destId="{35C30622-B029-4331-A2E8-6FE11BC2C583}" srcOrd="0" destOrd="0" presId="urn:microsoft.com/office/officeart/2005/8/layout/process1"/>
    <dgm:cxn modelId="{2B26A5CC-1729-4CB3-B1F4-2223B738C5C2}" type="presParOf" srcId="{59ED8747-9CFE-42AA-AA9D-C5BD6AC3F33F}" destId="{E2E5C1F6-5091-4673-B2DE-360071428686}" srcOrd="4"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327FA847-B734-471B-9EF7-7221A453A726}" type="doc">
      <dgm:prSet loTypeId="urn:microsoft.com/office/officeart/2005/8/layout/process1" loCatId="process" qsTypeId="urn:microsoft.com/office/officeart/2005/8/quickstyle/simple1" qsCatId="simple" csTypeId="urn:microsoft.com/office/officeart/2005/8/colors/accent1_2" csCatId="accent1" phldr="1"/>
      <dgm:spPr/>
    </dgm:pt>
    <dgm:pt modelId="{9B85622D-2058-4680-9D5A-B991083C34E2}">
      <dgm:prSet phldrT="[文本]" custT="1"/>
      <dgm:spPr>
        <a:noFill/>
        <a:ln>
          <a:solidFill>
            <a:srgbClr val="C00000"/>
          </a:solidFill>
        </a:ln>
      </dgm:spPr>
      <dgm:t>
        <a:bodyPr/>
        <a:lstStyle/>
        <a:p>
          <a:pPr algn="l"/>
          <a:r>
            <a:rPr lang="zh-CN" altLang="en-US" sz="1200" dirty="0" smtClean="0">
              <a:solidFill>
                <a:schemeClr val="tx1"/>
              </a:solidFill>
            </a:rPr>
            <a:t>制定安全生产技术管理制度；</a:t>
          </a:r>
          <a:endParaRPr lang="en-US" altLang="zh-CN" sz="1200" dirty="0" smtClean="0">
            <a:solidFill>
              <a:schemeClr val="tx1"/>
            </a:solidFill>
          </a:endParaRPr>
        </a:p>
        <a:p>
          <a:pPr algn="l"/>
          <a:r>
            <a:rPr lang="zh-CN" altLang="en-US" sz="1200" dirty="0" smtClean="0">
              <a:solidFill>
                <a:schemeClr val="tx1"/>
              </a:solidFill>
            </a:rPr>
            <a:t>建立以技术负责人为核心的生产安全技术保障体系</a:t>
          </a:r>
          <a:endParaRPr lang="zh-CN" altLang="en-US" sz="1200" dirty="0">
            <a:solidFill>
              <a:schemeClr val="tx1"/>
            </a:solidFill>
          </a:endParaRPr>
        </a:p>
      </dgm:t>
    </dgm:pt>
    <dgm:pt modelId="{CBD14303-B10E-443C-824F-FEB62F6204C4}" cxnId="{436015C3-427B-44F3-A7AC-2D3586D9BD6C}" type="parTrans">
      <dgm:prSet/>
      <dgm:spPr/>
      <dgm:t>
        <a:bodyPr/>
        <a:lstStyle/>
        <a:p>
          <a:endParaRPr lang="zh-CN" altLang="en-US" sz="1400">
            <a:solidFill>
              <a:schemeClr val="bg1"/>
            </a:solidFill>
          </a:endParaRPr>
        </a:p>
      </dgm:t>
    </dgm:pt>
    <dgm:pt modelId="{D0C3FA4A-AA1B-4C9C-8900-EADBC42BD164}" cxnId="{436015C3-427B-44F3-A7AC-2D3586D9BD6C}" type="sibTrans">
      <dgm:prSet custT="1"/>
      <dgm:spPr/>
      <dgm:t>
        <a:bodyPr/>
        <a:lstStyle/>
        <a:p>
          <a:endParaRPr lang="zh-CN" altLang="en-US" sz="1400">
            <a:solidFill>
              <a:schemeClr val="bg1"/>
            </a:solidFill>
          </a:endParaRPr>
        </a:p>
      </dgm:t>
    </dgm:pt>
    <dgm:pt modelId="{ACC60128-3F6D-4810-9451-30F58016E17E}">
      <dgm:prSet phldrT="[文本]" custT="1"/>
      <dgm:spPr>
        <a:noFill/>
        <a:ln>
          <a:solidFill>
            <a:srgbClr val="C00000"/>
          </a:solidFill>
        </a:ln>
      </dgm:spPr>
      <dgm:t>
        <a:bodyPr/>
        <a:lstStyle/>
        <a:p>
          <a:r>
            <a:rPr lang="zh-CN" altLang="en-US" sz="1200" dirty="0" smtClean="0">
              <a:solidFill>
                <a:schemeClr val="tx1"/>
              </a:solidFill>
            </a:rPr>
            <a:t>编制安全技术方案，并按危险性程度分级</a:t>
          </a:r>
          <a:endParaRPr lang="zh-CN" altLang="en-US" sz="1200" dirty="0">
            <a:solidFill>
              <a:schemeClr val="tx1"/>
            </a:solidFill>
          </a:endParaRPr>
        </a:p>
      </dgm:t>
    </dgm:pt>
    <dgm:pt modelId="{E5F65E68-73B0-488E-816F-4512A721C12E}" cxnId="{2282D269-CECB-4FD3-881D-23E0376318A3}" type="parTrans">
      <dgm:prSet/>
      <dgm:spPr/>
      <dgm:t>
        <a:bodyPr/>
        <a:lstStyle/>
        <a:p>
          <a:endParaRPr lang="zh-CN" altLang="en-US" sz="1400">
            <a:solidFill>
              <a:schemeClr val="bg1"/>
            </a:solidFill>
          </a:endParaRPr>
        </a:p>
      </dgm:t>
    </dgm:pt>
    <dgm:pt modelId="{2711DB0B-AA65-46C5-94A1-B0D99091847D}" cxnId="{2282D269-CECB-4FD3-881D-23E0376318A3}" type="sibTrans">
      <dgm:prSet custT="1"/>
      <dgm:spPr/>
      <dgm:t>
        <a:bodyPr/>
        <a:lstStyle/>
        <a:p>
          <a:endParaRPr lang="zh-CN" altLang="en-US" sz="1400">
            <a:solidFill>
              <a:schemeClr val="bg1"/>
            </a:solidFill>
          </a:endParaRPr>
        </a:p>
      </dgm:t>
    </dgm:pt>
    <dgm:pt modelId="{300C4A38-AD02-4943-9854-72F4AA9A48B5}">
      <dgm:prSet phldrT="[文本]" custT="1"/>
      <dgm:spPr>
        <a:noFill/>
        <a:ln>
          <a:solidFill>
            <a:srgbClr val="C00000"/>
          </a:solidFill>
        </a:ln>
      </dgm:spPr>
      <dgm:t>
        <a:bodyPr/>
        <a:lstStyle/>
        <a:p>
          <a:pPr algn="l">
            <a:lnSpc>
              <a:spcPct val="90000"/>
            </a:lnSpc>
          </a:pPr>
          <a:r>
            <a:rPr lang="zh-CN" altLang="en-US" sz="1200" dirty="0" smtClean="0">
              <a:solidFill>
                <a:schemeClr val="tx1"/>
              </a:solidFill>
            </a:rPr>
            <a:t>一般安全技术方案，由项目部技术人员编制，项目部技术负责人审批；</a:t>
          </a:r>
          <a:endParaRPr lang="en-US" altLang="zh-CN" sz="1200" dirty="0" smtClean="0">
            <a:solidFill>
              <a:schemeClr val="tx1"/>
            </a:solidFill>
          </a:endParaRPr>
        </a:p>
        <a:p>
          <a:pPr algn="l">
            <a:lnSpc>
              <a:spcPct val="90000"/>
            </a:lnSpc>
          </a:pPr>
          <a:r>
            <a:rPr lang="zh-CN" altLang="en-US" sz="1200" dirty="0" smtClean="0">
              <a:solidFill>
                <a:schemeClr val="tx1"/>
              </a:solidFill>
            </a:rPr>
            <a:t>危险性较大的分部分项工程，安全技术方案由施工单位技术部门组织编制，子公司技术管理部门组织审核，子公司技术负责人审批；</a:t>
          </a:r>
          <a:endParaRPr lang="en-US" altLang="zh-CN" sz="1200" dirty="0" smtClean="0">
            <a:solidFill>
              <a:schemeClr val="tx1"/>
            </a:solidFill>
          </a:endParaRPr>
        </a:p>
        <a:p>
          <a:pPr algn="l">
            <a:lnSpc>
              <a:spcPct val="90000"/>
            </a:lnSpc>
          </a:pPr>
          <a:r>
            <a:rPr lang="zh-CN" altLang="en-US" sz="1200" dirty="0" smtClean="0">
              <a:solidFill>
                <a:schemeClr val="tx1"/>
              </a:solidFill>
            </a:rPr>
            <a:t>超过一定规模危险性较大的分部分项工程，安全专项施工方案由施工单位技术负责人组织编制，专家论证后，子公司技术负责人审批。</a:t>
          </a:r>
          <a:endParaRPr lang="zh-CN" altLang="en-US" sz="1200" dirty="0">
            <a:solidFill>
              <a:schemeClr val="tx1"/>
            </a:solidFill>
          </a:endParaRPr>
        </a:p>
      </dgm:t>
    </dgm:pt>
    <dgm:pt modelId="{C86201DF-6C21-4D11-8EDB-F325BF85F82D}" cxnId="{8E1863AA-0A58-4321-9520-B20D984F51F5}" type="parTrans">
      <dgm:prSet/>
      <dgm:spPr/>
      <dgm:t>
        <a:bodyPr/>
        <a:lstStyle/>
        <a:p>
          <a:endParaRPr lang="zh-CN" altLang="en-US" sz="1400">
            <a:solidFill>
              <a:schemeClr val="bg1"/>
            </a:solidFill>
          </a:endParaRPr>
        </a:p>
      </dgm:t>
    </dgm:pt>
    <dgm:pt modelId="{373CF139-2E04-4F2F-8002-DF99D76A5324}" cxnId="{8E1863AA-0A58-4321-9520-B20D984F51F5}" type="sibTrans">
      <dgm:prSet custT="1"/>
      <dgm:spPr/>
      <dgm:t>
        <a:bodyPr/>
        <a:lstStyle/>
        <a:p>
          <a:endParaRPr lang="zh-CN" altLang="en-US" sz="1400">
            <a:solidFill>
              <a:schemeClr val="bg1"/>
            </a:solidFill>
          </a:endParaRPr>
        </a:p>
      </dgm:t>
    </dgm:pt>
    <dgm:pt modelId="{494805AE-17C1-4567-BD53-1812A54B382F}">
      <dgm:prSet phldrT="[文本]" custT="1"/>
      <dgm:spPr>
        <a:noFill/>
        <a:ln>
          <a:solidFill>
            <a:srgbClr val="C00000"/>
          </a:solidFill>
        </a:ln>
      </dgm:spPr>
      <dgm:t>
        <a:bodyPr/>
        <a:lstStyle/>
        <a:p>
          <a:r>
            <a:rPr lang="zh-CN" altLang="en-US" sz="1200" dirty="0" smtClean="0">
              <a:solidFill>
                <a:schemeClr val="tx1"/>
              </a:solidFill>
            </a:rPr>
            <a:t>逐级进行安全技术交底，并签字确认。</a:t>
          </a:r>
          <a:endParaRPr lang="zh-CN" altLang="en-US" sz="1200" dirty="0">
            <a:solidFill>
              <a:schemeClr val="tx1"/>
            </a:solidFill>
          </a:endParaRPr>
        </a:p>
      </dgm:t>
    </dgm:pt>
    <dgm:pt modelId="{AA292BEB-FCDD-4DEC-B29D-705B6CE690FB}" cxnId="{906753C3-C550-46EB-AD8D-3C35FB2CA4B5}" type="parTrans">
      <dgm:prSet/>
      <dgm:spPr/>
      <dgm:t>
        <a:bodyPr/>
        <a:lstStyle/>
        <a:p>
          <a:endParaRPr lang="zh-CN" altLang="en-US" sz="1400">
            <a:solidFill>
              <a:schemeClr val="bg1"/>
            </a:solidFill>
          </a:endParaRPr>
        </a:p>
      </dgm:t>
    </dgm:pt>
    <dgm:pt modelId="{A84A31B7-875F-492B-8B05-53F5F5AF69F9}" cxnId="{906753C3-C550-46EB-AD8D-3C35FB2CA4B5}" type="sibTrans">
      <dgm:prSet custT="1"/>
      <dgm:spPr/>
      <dgm:t>
        <a:bodyPr/>
        <a:lstStyle/>
        <a:p>
          <a:endParaRPr lang="zh-CN" altLang="en-US" sz="1400">
            <a:solidFill>
              <a:schemeClr val="bg1"/>
            </a:solidFill>
          </a:endParaRPr>
        </a:p>
      </dgm:t>
    </dgm:pt>
    <dgm:pt modelId="{59ED8747-9CFE-42AA-AA9D-C5BD6AC3F33F}" type="pres">
      <dgm:prSet presAssocID="{327FA847-B734-471B-9EF7-7221A453A726}" presName="Name0" presStyleCnt="0">
        <dgm:presLayoutVars>
          <dgm:dir/>
          <dgm:resizeHandles val="exact"/>
        </dgm:presLayoutVars>
      </dgm:prSet>
      <dgm:spPr/>
    </dgm:pt>
    <dgm:pt modelId="{A3B46B86-8017-436F-9C56-FA8554AC6CD0}" type="pres">
      <dgm:prSet presAssocID="{9B85622D-2058-4680-9D5A-B991083C34E2}" presName="node" presStyleLbl="node1" presStyleIdx="0" presStyleCnt="4" custScaleX="129509">
        <dgm:presLayoutVars>
          <dgm:bulletEnabled val="1"/>
        </dgm:presLayoutVars>
      </dgm:prSet>
      <dgm:spPr/>
      <dgm:t>
        <a:bodyPr/>
        <a:lstStyle/>
        <a:p>
          <a:endParaRPr lang="zh-CN" altLang="en-US"/>
        </a:p>
      </dgm:t>
    </dgm:pt>
    <dgm:pt modelId="{5887333F-D383-4785-AC2B-C7D109EF6730}" type="pres">
      <dgm:prSet presAssocID="{D0C3FA4A-AA1B-4C9C-8900-EADBC42BD164}" presName="sibTrans" presStyleLbl="sibTrans2D1" presStyleIdx="0" presStyleCnt="3"/>
      <dgm:spPr/>
      <dgm:t>
        <a:bodyPr/>
        <a:lstStyle/>
        <a:p>
          <a:endParaRPr lang="zh-CN" altLang="en-US"/>
        </a:p>
      </dgm:t>
    </dgm:pt>
    <dgm:pt modelId="{DA88D5B9-CA3A-424E-A20E-76BED9569BFB}" type="pres">
      <dgm:prSet presAssocID="{D0C3FA4A-AA1B-4C9C-8900-EADBC42BD164}" presName="connectorText" presStyleLbl="sibTrans2D1" presStyleIdx="0" presStyleCnt="3"/>
      <dgm:spPr/>
      <dgm:t>
        <a:bodyPr/>
        <a:lstStyle/>
        <a:p>
          <a:endParaRPr lang="zh-CN" altLang="en-US"/>
        </a:p>
      </dgm:t>
    </dgm:pt>
    <dgm:pt modelId="{5AADCB02-6092-473D-8A66-910F028E847C}" type="pres">
      <dgm:prSet presAssocID="{ACC60128-3F6D-4810-9451-30F58016E17E}" presName="node" presStyleLbl="node1" presStyleIdx="1" presStyleCnt="4" custScaleX="104346">
        <dgm:presLayoutVars>
          <dgm:bulletEnabled val="1"/>
        </dgm:presLayoutVars>
      </dgm:prSet>
      <dgm:spPr/>
      <dgm:t>
        <a:bodyPr/>
        <a:lstStyle/>
        <a:p>
          <a:endParaRPr lang="zh-CN" altLang="en-US"/>
        </a:p>
      </dgm:t>
    </dgm:pt>
    <dgm:pt modelId="{EB2D7E8F-80A9-471C-8D03-ECBF7543DA96}" type="pres">
      <dgm:prSet presAssocID="{2711DB0B-AA65-46C5-94A1-B0D99091847D}" presName="sibTrans" presStyleLbl="sibTrans2D1" presStyleIdx="1" presStyleCnt="3"/>
      <dgm:spPr/>
      <dgm:t>
        <a:bodyPr/>
        <a:lstStyle/>
        <a:p>
          <a:endParaRPr lang="zh-CN" altLang="en-US"/>
        </a:p>
      </dgm:t>
    </dgm:pt>
    <dgm:pt modelId="{35C30622-B029-4331-A2E8-6FE11BC2C583}" type="pres">
      <dgm:prSet presAssocID="{2711DB0B-AA65-46C5-94A1-B0D99091847D}" presName="connectorText" presStyleLbl="sibTrans2D1" presStyleIdx="1" presStyleCnt="3"/>
      <dgm:spPr/>
      <dgm:t>
        <a:bodyPr/>
        <a:lstStyle/>
        <a:p>
          <a:endParaRPr lang="zh-CN" altLang="en-US"/>
        </a:p>
      </dgm:t>
    </dgm:pt>
    <dgm:pt modelId="{E2E5C1F6-5091-4673-B2DE-360071428686}" type="pres">
      <dgm:prSet presAssocID="{300C4A38-AD02-4943-9854-72F4AA9A48B5}" presName="node" presStyleLbl="node1" presStyleIdx="2" presStyleCnt="4" custScaleX="320514">
        <dgm:presLayoutVars>
          <dgm:bulletEnabled val="1"/>
        </dgm:presLayoutVars>
      </dgm:prSet>
      <dgm:spPr/>
      <dgm:t>
        <a:bodyPr/>
        <a:lstStyle/>
        <a:p>
          <a:endParaRPr lang="zh-CN" altLang="en-US"/>
        </a:p>
      </dgm:t>
    </dgm:pt>
    <dgm:pt modelId="{37FADF84-34E0-4239-80B3-A5D8D3207D77}" type="pres">
      <dgm:prSet presAssocID="{373CF139-2E04-4F2F-8002-DF99D76A5324}" presName="sibTrans" presStyleLbl="sibTrans2D1" presStyleIdx="2" presStyleCnt="3"/>
      <dgm:spPr/>
      <dgm:t>
        <a:bodyPr/>
        <a:lstStyle/>
        <a:p>
          <a:endParaRPr lang="zh-CN" altLang="en-US"/>
        </a:p>
      </dgm:t>
    </dgm:pt>
    <dgm:pt modelId="{91318459-582F-4780-B060-37A902524C0E}" type="pres">
      <dgm:prSet presAssocID="{373CF139-2E04-4F2F-8002-DF99D76A5324}" presName="connectorText" presStyleLbl="sibTrans2D1" presStyleIdx="2" presStyleCnt="3"/>
      <dgm:spPr/>
      <dgm:t>
        <a:bodyPr/>
        <a:lstStyle/>
        <a:p>
          <a:endParaRPr lang="zh-CN" altLang="en-US"/>
        </a:p>
      </dgm:t>
    </dgm:pt>
    <dgm:pt modelId="{FDC701F2-0603-4FD5-9949-D4CEF5799875}" type="pres">
      <dgm:prSet presAssocID="{494805AE-17C1-4567-BD53-1812A54B382F}" presName="node" presStyleLbl="node1" presStyleIdx="3" presStyleCnt="4" custScaleX="115497">
        <dgm:presLayoutVars>
          <dgm:bulletEnabled val="1"/>
        </dgm:presLayoutVars>
      </dgm:prSet>
      <dgm:spPr/>
      <dgm:t>
        <a:bodyPr/>
        <a:lstStyle/>
        <a:p>
          <a:endParaRPr lang="zh-CN" altLang="en-US"/>
        </a:p>
      </dgm:t>
    </dgm:pt>
  </dgm:ptLst>
  <dgm:cxnLst>
    <dgm:cxn modelId="{37C139A9-CF96-454D-A72C-BA97DC07A734}" type="presOf" srcId="{9B85622D-2058-4680-9D5A-B991083C34E2}" destId="{A3B46B86-8017-436F-9C56-FA8554AC6CD0}" srcOrd="0" destOrd="0" presId="urn:microsoft.com/office/officeart/2005/8/layout/process1"/>
    <dgm:cxn modelId="{436015C3-427B-44F3-A7AC-2D3586D9BD6C}" srcId="{327FA847-B734-471B-9EF7-7221A453A726}" destId="{9B85622D-2058-4680-9D5A-B991083C34E2}" srcOrd="0" destOrd="0" parTransId="{CBD14303-B10E-443C-824F-FEB62F6204C4}" sibTransId="{D0C3FA4A-AA1B-4C9C-8900-EADBC42BD164}"/>
    <dgm:cxn modelId="{F4EE8211-5014-4EA0-863A-4DE6B484EE58}" type="presOf" srcId="{300C4A38-AD02-4943-9854-72F4AA9A48B5}" destId="{E2E5C1F6-5091-4673-B2DE-360071428686}" srcOrd="0" destOrd="0" presId="urn:microsoft.com/office/officeart/2005/8/layout/process1"/>
    <dgm:cxn modelId="{137CD85F-0FD2-4CF4-B1DB-E00B52C96EA3}" type="presOf" srcId="{494805AE-17C1-4567-BD53-1812A54B382F}" destId="{FDC701F2-0603-4FD5-9949-D4CEF5799875}" srcOrd="0" destOrd="0" presId="urn:microsoft.com/office/officeart/2005/8/layout/process1"/>
    <dgm:cxn modelId="{8E1863AA-0A58-4321-9520-B20D984F51F5}" srcId="{327FA847-B734-471B-9EF7-7221A453A726}" destId="{300C4A38-AD02-4943-9854-72F4AA9A48B5}" srcOrd="2" destOrd="0" parTransId="{C86201DF-6C21-4D11-8EDB-F325BF85F82D}" sibTransId="{373CF139-2E04-4F2F-8002-DF99D76A5324}"/>
    <dgm:cxn modelId="{31A0D2B8-7F7E-4A45-A1AC-76546FC0B0AA}" type="presOf" srcId="{ACC60128-3F6D-4810-9451-30F58016E17E}" destId="{5AADCB02-6092-473D-8A66-910F028E847C}" srcOrd="0" destOrd="0" presId="urn:microsoft.com/office/officeart/2005/8/layout/process1"/>
    <dgm:cxn modelId="{793C706C-2655-40A6-9561-863C86473E4C}" type="presOf" srcId="{D0C3FA4A-AA1B-4C9C-8900-EADBC42BD164}" destId="{5887333F-D383-4785-AC2B-C7D109EF6730}" srcOrd="0" destOrd="0" presId="urn:microsoft.com/office/officeart/2005/8/layout/process1"/>
    <dgm:cxn modelId="{2282D269-CECB-4FD3-881D-23E0376318A3}" srcId="{327FA847-B734-471B-9EF7-7221A453A726}" destId="{ACC60128-3F6D-4810-9451-30F58016E17E}" srcOrd="1" destOrd="0" parTransId="{E5F65E68-73B0-488E-816F-4512A721C12E}" sibTransId="{2711DB0B-AA65-46C5-94A1-B0D99091847D}"/>
    <dgm:cxn modelId="{906753C3-C550-46EB-AD8D-3C35FB2CA4B5}" srcId="{327FA847-B734-471B-9EF7-7221A453A726}" destId="{494805AE-17C1-4567-BD53-1812A54B382F}" srcOrd="3" destOrd="0" parTransId="{AA292BEB-FCDD-4DEC-B29D-705B6CE690FB}" sibTransId="{A84A31B7-875F-492B-8B05-53F5F5AF69F9}"/>
    <dgm:cxn modelId="{5A16C96E-6516-442E-B8B0-90F4559C36A0}" type="presOf" srcId="{373CF139-2E04-4F2F-8002-DF99D76A5324}" destId="{91318459-582F-4780-B060-37A902524C0E}" srcOrd="1" destOrd="0" presId="urn:microsoft.com/office/officeart/2005/8/layout/process1"/>
    <dgm:cxn modelId="{52C5F800-ACBA-445E-B802-007BD5E59A4D}" type="presOf" srcId="{2711DB0B-AA65-46C5-94A1-B0D99091847D}" destId="{35C30622-B029-4331-A2E8-6FE11BC2C583}" srcOrd="1" destOrd="0" presId="urn:microsoft.com/office/officeart/2005/8/layout/process1"/>
    <dgm:cxn modelId="{017B2F6F-7D2C-4FF0-9946-D9F0233E4CD8}" type="presOf" srcId="{2711DB0B-AA65-46C5-94A1-B0D99091847D}" destId="{EB2D7E8F-80A9-471C-8D03-ECBF7543DA96}" srcOrd="0" destOrd="0" presId="urn:microsoft.com/office/officeart/2005/8/layout/process1"/>
    <dgm:cxn modelId="{BA59E472-A8A8-4436-9658-99B9ECEBFA99}" type="presOf" srcId="{D0C3FA4A-AA1B-4C9C-8900-EADBC42BD164}" destId="{DA88D5B9-CA3A-424E-A20E-76BED9569BFB}" srcOrd="1" destOrd="0" presId="urn:microsoft.com/office/officeart/2005/8/layout/process1"/>
    <dgm:cxn modelId="{C63EE819-3471-42EA-8A5D-F5EDE10D7355}" type="presOf" srcId="{327FA847-B734-471B-9EF7-7221A453A726}" destId="{59ED8747-9CFE-42AA-AA9D-C5BD6AC3F33F}" srcOrd="0" destOrd="0" presId="urn:microsoft.com/office/officeart/2005/8/layout/process1"/>
    <dgm:cxn modelId="{028B6073-0850-42D1-9138-C0106BA3CC3D}" type="presOf" srcId="{373CF139-2E04-4F2F-8002-DF99D76A5324}" destId="{37FADF84-34E0-4239-80B3-A5D8D3207D77}" srcOrd="0" destOrd="0" presId="urn:microsoft.com/office/officeart/2005/8/layout/process1"/>
    <dgm:cxn modelId="{6F430290-5FD4-4E63-BE1B-47CE0EE717C8}" type="presParOf" srcId="{59ED8747-9CFE-42AA-AA9D-C5BD6AC3F33F}" destId="{A3B46B86-8017-436F-9C56-FA8554AC6CD0}" srcOrd="0" destOrd="0" presId="urn:microsoft.com/office/officeart/2005/8/layout/process1"/>
    <dgm:cxn modelId="{A98F7337-9AE6-46DD-8C12-5F8EC0571AE2}" type="presParOf" srcId="{59ED8747-9CFE-42AA-AA9D-C5BD6AC3F33F}" destId="{5887333F-D383-4785-AC2B-C7D109EF6730}" srcOrd="1" destOrd="0" presId="urn:microsoft.com/office/officeart/2005/8/layout/process1"/>
    <dgm:cxn modelId="{F9F5CE7F-7BE0-46DB-AB3C-B842596D75F5}" type="presParOf" srcId="{5887333F-D383-4785-AC2B-C7D109EF6730}" destId="{DA88D5B9-CA3A-424E-A20E-76BED9569BFB}" srcOrd="0" destOrd="0" presId="urn:microsoft.com/office/officeart/2005/8/layout/process1"/>
    <dgm:cxn modelId="{76EE2B18-45CD-46D9-A614-CF4DD0342516}" type="presParOf" srcId="{59ED8747-9CFE-42AA-AA9D-C5BD6AC3F33F}" destId="{5AADCB02-6092-473D-8A66-910F028E847C}" srcOrd="2" destOrd="0" presId="urn:microsoft.com/office/officeart/2005/8/layout/process1"/>
    <dgm:cxn modelId="{B4D3ECF7-01E2-4F06-B234-8BD8F45F884A}" type="presParOf" srcId="{59ED8747-9CFE-42AA-AA9D-C5BD6AC3F33F}" destId="{EB2D7E8F-80A9-471C-8D03-ECBF7543DA96}" srcOrd="3" destOrd="0" presId="urn:microsoft.com/office/officeart/2005/8/layout/process1"/>
    <dgm:cxn modelId="{E6EB331E-FB25-4A22-B15D-FD3DB9966094}" type="presParOf" srcId="{EB2D7E8F-80A9-471C-8D03-ECBF7543DA96}" destId="{35C30622-B029-4331-A2E8-6FE11BC2C583}" srcOrd="0" destOrd="0" presId="urn:microsoft.com/office/officeart/2005/8/layout/process1"/>
    <dgm:cxn modelId="{9A28ED20-722E-4C0F-82DE-2C9A9339203B}" type="presParOf" srcId="{59ED8747-9CFE-42AA-AA9D-C5BD6AC3F33F}" destId="{E2E5C1F6-5091-4673-B2DE-360071428686}" srcOrd="4" destOrd="0" presId="urn:microsoft.com/office/officeart/2005/8/layout/process1"/>
    <dgm:cxn modelId="{12F1DCFB-D3D0-47C3-99C4-7FF25F67515F}" type="presParOf" srcId="{59ED8747-9CFE-42AA-AA9D-C5BD6AC3F33F}" destId="{37FADF84-34E0-4239-80B3-A5D8D3207D77}" srcOrd="5" destOrd="0" presId="urn:microsoft.com/office/officeart/2005/8/layout/process1"/>
    <dgm:cxn modelId="{14D8ECF8-DCBC-4174-BF9C-EC00CF3702D8}" type="presParOf" srcId="{37FADF84-34E0-4239-80B3-A5D8D3207D77}" destId="{91318459-582F-4780-B060-37A902524C0E}" srcOrd="0" destOrd="0" presId="urn:microsoft.com/office/officeart/2005/8/layout/process1"/>
    <dgm:cxn modelId="{6356FE9D-0FE8-4DD0-B9BB-8DAD4760DBC5}" type="presParOf" srcId="{59ED8747-9CFE-42AA-AA9D-C5BD6AC3F33F}" destId="{FDC701F2-0603-4FD5-9949-D4CEF5799875}" srcOrd="6" destOrd="0" presId="urn:microsoft.com/office/officeart/2005/8/layout/process1"/>
  </dgm:cxnLst>
  <dgm:bg/>
  <dgm:whole/>
  <dgm:extLst>
    <a:ext uri="http://schemas.microsoft.com/office/drawing/2008/diagram">
      <dsp:dataModelExt xmlns:dsp="http://schemas.microsoft.com/office/drawing/2008/diagram" relId="rId5"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1B63D5-1F75-40C4-AC1C-43B4A82E596F}">
      <dsp:nvSpPr>
        <dsp:cNvPr id="0" name=""/>
        <dsp:cNvSpPr/>
      </dsp:nvSpPr>
      <dsp:spPr>
        <a:xfrm>
          <a:off x="1576702" y="0"/>
          <a:ext cx="2256652" cy="1790653"/>
        </a:xfrm>
        <a:prstGeom prst="triangl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70000"/>
            </a:lnSpc>
            <a:spcBef>
              <a:spcPct val="0"/>
            </a:spcBef>
            <a:spcAft>
              <a:spcPct val="35000"/>
            </a:spcAft>
          </a:pPr>
          <a:r>
            <a:rPr lang="zh-CN" altLang="en-US" sz="2400" kern="1200" dirty="0" smtClean="0"/>
            <a:t>安全</a:t>
          </a:r>
          <a:endParaRPr lang="en-US" altLang="zh-CN" sz="2400" kern="1200" dirty="0" smtClean="0"/>
        </a:p>
        <a:p>
          <a:pPr lvl="0" algn="ctr" defTabSz="1066800">
            <a:lnSpc>
              <a:spcPct val="70000"/>
            </a:lnSpc>
            <a:spcBef>
              <a:spcPct val="0"/>
            </a:spcBef>
            <a:spcAft>
              <a:spcPct val="35000"/>
            </a:spcAft>
          </a:pPr>
          <a:r>
            <a:rPr lang="zh-CN" altLang="en-US" sz="2400" kern="1200" dirty="0" smtClean="0"/>
            <a:t>管理</a:t>
          </a:r>
          <a:endParaRPr lang="en-US" altLang="zh-CN" sz="2400" kern="1200" dirty="0" smtClean="0"/>
        </a:p>
        <a:p>
          <a:pPr lvl="0" algn="ctr" defTabSz="1066800">
            <a:lnSpc>
              <a:spcPct val="90000"/>
            </a:lnSpc>
            <a:spcBef>
              <a:spcPct val="0"/>
            </a:spcBef>
            <a:spcAft>
              <a:spcPct val="35000"/>
            </a:spcAft>
          </a:pPr>
          <a:endParaRPr lang="zh-CN" altLang="en-US" sz="200" kern="1200" dirty="0"/>
        </a:p>
      </dsp:txBody>
      <dsp:txXfrm>
        <a:off x="2140865" y="895327"/>
        <a:ext cx="1128326" cy="895326"/>
      </dsp:txXfrm>
    </dsp:sp>
    <dsp:sp modelId="{BC0836C8-6C0C-4FBB-A1BC-CA6D5D6C2B96}">
      <dsp:nvSpPr>
        <dsp:cNvPr id="0" name=""/>
        <dsp:cNvSpPr/>
      </dsp:nvSpPr>
      <dsp:spPr>
        <a:xfrm>
          <a:off x="460606" y="1790653"/>
          <a:ext cx="2256652" cy="1790653"/>
        </a:xfrm>
        <a:prstGeom prst="triangl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lvl="0" algn="ctr" defTabSz="1066800">
            <a:lnSpc>
              <a:spcPct val="70000"/>
            </a:lnSpc>
            <a:spcBef>
              <a:spcPct val="0"/>
            </a:spcBef>
            <a:spcAft>
              <a:spcPct val="35000"/>
            </a:spcAft>
          </a:pPr>
          <a:r>
            <a:rPr lang="zh-CN" altLang="en-US" sz="2400" kern="1200" dirty="0" smtClean="0"/>
            <a:t>环境</a:t>
          </a:r>
          <a:endParaRPr lang="en-US" altLang="zh-CN" sz="2400" kern="1200" dirty="0" smtClean="0"/>
        </a:p>
        <a:p>
          <a:pPr lvl="0" algn="ctr" defTabSz="1066800">
            <a:lnSpc>
              <a:spcPct val="70000"/>
            </a:lnSpc>
            <a:spcBef>
              <a:spcPct val="0"/>
            </a:spcBef>
            <a:spcAft>
              <a:spcPct val="35000"/>
            </a:spcAft>
          </a:pPr>
          <a:r>
            <a:rPr lang="zh-CN" altLang="en-US" sz="2400" kern="1200" dirty="0" smtClean="0"/>
            <a:t>管理</a:t>
          </a:r>
          <a:endParaRPr lang="en-US" altLang="zh-CN" sz="2400" kern="1200" dirty="0" smtClean="0"/>
        </a:p>
        <a:p>
          <a:pPr lvl="0" algn="ctr" defTabSz="1066800">
            <a:lnSpc>
              <a:spcPct val="70000"/>
            </a:lnSpc>
            <a:spcBef>
              <a:spcPct val="0"/>
            </a:spcBef>
            <a:spcAft>
              <a:spcPct val="35000"/>
            </a:spcAft>
          </a:pPr>
          <a:endParaRPr lang="zh-CN" altLang="en-US" sz="100" kern="1200" dirty="0"/>
        </a:p>
      </dsp:txBody>
      <dsp:txXfrm>
        <a:off x="1024769" y="2685980"/>
        <a:ext cx="1128326" cy="895326"/>
      </dsp:txXfrm>
    </dsp:sp>
    <dsp:sp modelId="{4FCC123F-1154-44BC-9378-B1265C127B5C}">
      <dsp:nvSpPr>
        <dsp:cNvPr id="0" name=""/>
        <dsp:cNvSpPr/>
      </dsp:nvSpPr>
      <dsp:spPr>
        <a:xfrm rot="10800000">
          <a:off x="1638014" y="1790653"/>
          <a:ext cx="2134028" cy="1790653"/>
        </a:xfrm>
        <a:prstGeom prst="triangle">
          <a:avLst/>
        </a:prstGeom>
        <a:solidFill>
          <a:schemeClr val="bg1"/>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70000"/>
            </a:lnSpc>
            <a:spcBef>
              <a:spcPct val="0"/>
            </a:spcBef>
            <a:spcAft>
              <a:spcPct val="35000"/>
            </a:spcAft>
          </a:pPr>
          <a:endParaRPr lang="en-US" altLang="zh-CN" sz="2000" b="1" kern="1200" dirty="0" smtClean="0">
            <a:solidFill>
              <a:schemeClr val="accent1"/>
            </a:solidFill>
          </a:endParaRPr>
        </a:p>
        <a:p>
          <a:pPr lvl="0" algn="ctr" defTabSz="889000">
            <a:lnSpc>
              <a:spcPct val="70000"/>
            </a:lnSpc>
            <a:spcBef>
              <a:spcPct val="0"/>
            </a:spcBef>
            <a:spcAft>
              <a:spcPct val="35000"/>
            </a:spcAft>
          </a:pPr>
          <a:r>
            <a:rPr lang="zh-CN" altLang="en-US" sz="2400" b="1" kern="1200" dirty="0" smtClean="0">
              <a:solidFill>
                <a:srgbClr val="C00000"/>
              </a:solidFill>
            </a:rPr>
            <a:t>综合</a:t>
          </a:r>
          <a:endParaRPr lang="en-US" altLang="zh-CN" sz="2400" b="1" kern="1200" dirty="0" smtClean="0">
            <a:solidFill>
              <a:srgbClr val="C00000"/>
            </a:solidFill>
          </a:endParaRPr>
        </a:p>
        <a:p>
          <a:pPr lvl="0" algn="ctr" defTabSz="889000">
            <a:lnSpc>
              <a:spcPct val="70000"/>
            </a:lnSpc>
            <a:spcBef>
              <a:spcPct val="0"/>
            </a:spcBef>
            <a:spcAft>
              <a:spcPct val="35000"/>
            </a:spcAft>
          </a:pPr>
          <a:r>
            <a:rPr lang="zh-CN" altLang="en-US" sz="2400" b="1" kern="1200" dirty="0" smtClean="0">
              <a:solidFill>
                <a:srgbClr val="C00000"/>
              </a:solidFill>
            </a:rPr>
            <a:t>管理</a:t>
          </a:r>
          <a:endParaRPr lang="zh-CN" altLang="en-US" sz="2400" b="1" kern="1200" dirty="0">
            <a:solidFill>
              <a:srgbClr val="C00000"/>
            </a:solidFill>
          </a:endParaRPr>
        </a:p>
      </dsp:txBody>
      <dsp:txXfrm rot="10800000">
        <a:off x="2171521" y="1790653"/>
        <a:ext cx="1067014" cy="895326"/>
      </dsp:txXfrm>
    </dsp:sp>
    <dsp:sp modelId="{857496B2-7369-41FB-B094-71C72E2868E3}">
      <dsp:nvSpPr>
        <dsp:cNvPr id="0" name=""/>
        <dsp:cNvSpPr/>
      </dsp:nvSpPr>
      <dsp:spPr>
        <a:xfrm>
          <a:off x="2692798" y="1790653"/>
          <a:ext cx="2256652" cy="1790653"/>
        </a:xfrm>
        <a:prstGeom prst="triangl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zh-CN" altLang="en-US" sz="1900" kern="1200" dirty="0" smtClean="0"/>
            <a:t>文明施工及</a:t>
          </a:r>
          <a:r>
            <a:rPr lang="en-US" altLang="zh-CN" sz="1900" kern="1200" dirty="0" smtClean="0"/>
            <a:t>CI</a:t>
          </a:r>
          <a:r>
            <a:rPr lang="zh-CN" altLang="en-US" sz="1900" kern="1200" dirty="0" smtClean="0"/>
            <a:t>管理</a:t>
          </a:r>
          <a:endParaRPr lang="zh-CN" altLang="en-US" sz="1900" kern="1200" dirty="0"/>
        </a:p>
      </dsp:txBody>
      <dsp:txXfrm>
        <a:off x="3256961" y="2685980"/>
        <a:ext cx="1128326" cy="895326"/>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5116" y="380613"/>
          <a:ext cx="1314532" cy="14485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制定安全教育培训制度、计划</a:t>
          </a:r>
          <a:endParaRPr lang="zh-CN" altLang="en-US" sz="1200" kern="1200" dirty="0">
            <a:solidFill>
              <a:schemeClr val="tx1"/>
            </a:solidFill>
          </a:endParaRPr>
        </a:p>
      </dsp:txBody>
      <dsp:txXfrm>
        <a:off x="43617" y="419114"/>
        <a:ext cx="1237530" cy="1371513"/>
      </dsp:txXfrm>
    </dsp:sp>
    <dsp:sp modelId="{5887333F-D383-4785-AC2B-C7D109EF6730}">
      <dsp:nvSpPr>
        <dsp:cNvPr id="0" name=""/>
        <dsp:cNvSpPr/>
      </dsp:nvSpPr>
      <dsp:spPr>
        <a:xfrm>
          <a:off x="1421150" y="979009"/>
          <a:ext cx="215182" cy="2517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421150" y="1029354"/>
        <a:ext cx="150627" cy="151033"/>
      </dsp:txXfrm>
    </dsp:sp>
    <dsp:sp modelId="{5AADCB02-6092-473D-8A66-910F028E847C}">
      <dsp:nvSpPr>
        <dsp:cNvPr id="0" name=""/>
        <dsp:cNvSpPr/>
      </dsp:nvSpPr>
      <dsp:spPr>
        <a:xfrm>
          <a:off x="1725653" y="380613"/>
          <a:ext cx="1262644" cy="14485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安全教育培训应覆盖所有管理人员和操作工人</a:t>
          </a:r>
          <a:endParaRPr lang="zh-CN" altLang="en-US" sz="1200" kern="1200" dirty="0">
            <a:solidFill>
              <a:schemeClr val="tx1"/>
            </a:solidFill>
          </a:endParaRPr>
        </a:p>
      </dsp:txBody>
      <dsp:txXfrm>
        <a:off x="1762635" y="417595"/>
        <a:ext cx="1188680" cy="1374551"/>
      </dsp:txXfrm>
    </dsp:sp>
    <dsp:sp modelId="{EB2D7E8F-80A9-471C-8D03-ECBF7543DA96}">
      <dsp:nvSpPr>
        <dsp:cNvPr id="0" name=""/>
        <dsp:cNvSpPr/>
      </dsp:nvSpPr>
      <dsp:spPr>
        <a:xfrm>
          <a:off x="3089799" y="979009"/>
          <a:ext cx="215182" cy="2517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3089799" y="1029354"/>
        <a:ext cx="150627" cy="151033"/>
      </dsp:txXfrm>
    </dsp:sp>
    <dsp:sp modelId="{E2E5C1F6-5091-4673-B2DE-360071428686}">
      <dsp:nvSpPr>
        <dsp:cNvPr id="0" name=""/>
        <dsp:cNvSpPr/>
      </dsp:nvSpPr>
      <dsp:spPr>
        <a:xfrm>
          <a:off x="3394303" y="380613"/>
          <a:ext cx="3253256" cy="14485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70000"/>
            </a:lnSpc>
            <a:spcBef>
              <a:spcPct val="0"/>
            </a:spcBef>
            <a:spcAft>
              <a:spcPct val="35000"/>
            </a:spcAft>
          </a:pPr>
          <a:r>
            <a:rPr lang="zh-CN" altLang="en-US" sz="1200" kern="1200" dirty="0" smtClean="0">
              <a:solidFill>
                <a:schemeClr val="tx1"/>
              </a:solidFill>
            </a:rPr>
            <a:t>子公司主要负责人、项目经理、专职安全生产管理人员应参加政府安全培训和内部安全培训；</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子公司和施工单位其他管理人员每年至少接受一次安全教育培训；</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项目部应开展班前安全教育活动；</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特种作业人员需持证上岗，并接受岗前培训。</a:t>
          </a:r>
          <a:endParaRPr lang="zh-CN" altLang="en-US" sz="1200" kern="1200" dirty="0">
            <a:solidFill>
              <a:schemeClr val="tx1"/>
            </a:solidFill>
          </a:endParaRPr>
        </a:p>
      </dsp:txBody>
      <dsp:txXfrm>
        <a:off x="3436729" y="423039"/>
        <a:ext cx="3168404" cy="1363663"/>
      </dsp:txXfrm>
    </dsp:sp>
    <dsp:sp modelId="{37FADF84-34E0-4239-80B3-A5D8D3207D77}">
      <dsp:nvSpPr>
        <dsp:cNvPr id="0" name=""/>
        <dsp:cNvSpPr/>
      </dsp:nvSpPr>
      <dsp:spPr>
        <a:xfrm>
          <a:off x="6749060" y="979009"/>
          <a:ext cx="215182" cy="25172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749060" y="1029354"/>
        <a:ext cx="150627" cy="151033"/>
      </dsp:txXfrm>
    </dsp:sp>
    <dsp:sp modelId="{FDC701F2-0603-4FD5-9949-D4CEF5799875}">
      <dsp:nvSpPr>
        <dsp:cNvPr id="0" name=""/>
        <dsp:cNvSpPr/>
      </dsp:nvSpPr>
      <dsp:spPr>
        <a:xfrm>
          <a:off x="7053564" y="380613"/>
          <a:ext cx="1323098" cy="14485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建立安全教育培训台账和档案</a:t>
          </a:r>
          <a:endParaRPr lang="zh-CN" altLang="en-US" sz="1200" kern="1200" dirty="0">
            <a:solidFill>
              <a:schemeClr val="tx1"/>
            </a:solidFill>
          </a:endParaRPr>
        </a:p>
      </dsp:txBody>
      <dsp:txXfrm>
        <a:off x="7092316" y="419365"/>
        <a:ext cx="1245594" cy="1371011"/>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7621" y="582584"/>
          <a:ext cx="1383175" cy="1044572"/>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建立健全安全生产检查制度，落实领导带班检查规定</a:t>
          </a:r>
          <a:endParaRPr lang="zh-CN" altLang="en-US" sz="1200" kern="1200" dirty="0">
            <a:solidFill>
              <a:schemeClr val="tx1"/>
            </a:solidFill>
          </a:endParaRPr>
        </a:p>
      </dsp:txBody>
      <dsp:txXfrm>
        <a:off x="38215" y="613178"/>
        <a:ext cx="1321987" cy="983384"/>
      </dsp:txXfrm>
    </dsp:sp>
    <dsp:sp modelId="{5887333F-D383-4785-AC2B-C7D109EF6730}">
      <dsp:nvSpPr>
        <dsp:cNvPr id="0" name=""/>
        <dsp:cNvSpPr/>
      </dsp:nvSpPr>
      <dsp:spPr>
        <a:xfrm>
          <a:off x="1489231" y="982811"/>
          <a:ext cx="208681" cy="2441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489231" y="1031635"/>
        <a:ext cx="146077" cy="146470"/>
      </dsp:txXfrm>
    </dsp:sp>
    <dsp:sp modelId="{5AADCB02-6092-473D-8A66-910F028E847C}">
      <dsp:nvSpPr>
        <dsp:cNvPr id="0" name=""/>
        <dsp:cNvSpPr/>
      </dsp:nvSpPr>
      <dsp:spPr>
        <a:xfrm>
          <a:off x="1784535" y="582584"/>
          <a:ext cx="1224498" cy="1044572"/>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组织开展安全检查、隐患排查，消除安全隐患</a:t>
          </a:r>
          <a:endParaRPr lang="zh-CN" altLang="en-US" sz="1200" kern="1200" dirty="0">
            <a:solidFill>
              <a:schemeClr val="tx1"/>
            </a:solidFill>
          </a:endParaRPr>
        </a:p>
      </dsp:txBody>
      <dsp:txXfrm>
        <a:off x="1815129" y="613178"/>
        <a:ext cx="1163310" cy="983384"/>
      </dsp:txXfrm>
    </dsp:sp>
    <dsp:sp modelId="{EB2D7E8F-80A9-471C-8D03-ECBF7543DA96}">
      <dsp:nvSpPr>
        <dsp:cNvPr id="0" name=""/>
        <dsp:cNvSpPr/>
      </dsp:nvSpPr>
      <dsp:spPr>
        <a:xfrm>
          <a:off x="3107468" y="982811"/>
          <a:ext cx="208681" cy="2441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3107468" y="1031635"/>
        <a:ext cx="146077" cy="146470"/>
      </dsp:txXfrm>
    </dsp:sp>
    <dsp:sp modelId="{E2E5C1F6-5091-4673-B2DE-360071428686}">
      <dsp:nvSpPr>
        <dsp:cNvPr id="0" name=""/>
        <dsp:cNvSpPr/>
      </dsp:nvSpPr>
      <dsp:spPr>
        <a:xfrm>
          <a:off x="3402772" y="582584"/>
          <a:ext cx="3008942" cy="1044572"/>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70000"/>
            </a:lnSpc>
            <a:spcBef>
              <a:spcPct val="0"/>
            </a:spcBef>
            <a:spcAft>
              <a:spcPct val="35000"/>
            </a:spcAft>
          </a:pPr>
          <a:r>
            <a:rPr lang="zh-CN" altLang="en-US" sz="1200" kern="1200" dirty="0" smtClean="0">
              <a:solidFill>
                <a:schemeClr val="tx1"/>
              </a:solidFill>
            </a:rPr>
            <a:t>子公司总经理每月至少检查所有项目一次；</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子公司每季度至少组织开展一次安全检查；</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做好安全检查记录，签发安全隐患整改单，按“五定”原则落实整改。</a:t>
          </a:r>
          <a:endParaRPr lang="zh-CN" altLang="en-US" sz="1200" kern="1200" dirty="0">
            <a:solidFill>
              <a:schemeClr val="tx1"/>
            </a:solidFill>
          </a:endParaRPr>
        </a:p>
      </dsp:txBody>
      <dsp:txXfrm>
        <a:off x="3433366" y="613178"/>
        <a:ext cx="2947754" cy="983384"/>
      </dsp:txXfrm>
    </dsp:sp>
    <dsp:sp modelId="{37FADF84-34E0-4239-80B3-A5D8D3207D77}">
      <dsp:nvSpPr>
        <dsp:cNvPr id="0" name=""/>
        <dsp:cNvSpPr/>
      </dsp:nvSpPr>
      <dsp:spPr>
        <a:xfrm>
          <a:off x="6510149" y="982811"/>
          <a:ext cx="208681" cy="2441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510149" y="1031635"/>
        <a:ext cx="146077" cy="146470"/>
      </dsp:txXfrm>
    </dsp:sp>
    <dsp:sp modelId="{FDC701F2-0603-4FD5-9949-D4CEF5799875}">
      <dsp:nvSpPr>
        <dsp:cNvPr id="0" name=""/>
        <dsp:cNvSpPr/>
      </dsp:nvSpPr>
      <dsp:spPr>
        <a:xfrm>
          <a:off x="6805453" y="582584"/>
          <a:ext cx="1568704" cy="1044572"/>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安全生产监督管理责任部门要统筹安排安全检查，并将检查整改情况汇总向安委会汇报</a:t>
          </a:r>
          <a:endParaRPr lang="zh-CN" altLang="en-US" sz="1200" kern="1200" dirty="0">
            <a:solidFill>
              <a:schemeClr val="tx1"/>
            </a:solidFill>
          </a:endParaRPr>
        </a:p>
      </dsp:txBody>
      <dsp:txXfrm>
        <a:off x="6836047" y="613178"/>
        <a:ext cx="1507516" cy="983384"/>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4395" y="223913"/>
          <a:ext cx="1167590" cy="17619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制定安全生产费用提取和使用管理制度</a:t>
          </a:r>
          <a:endParaRPr lang="zh-CN" altLang="en-US" sz="1200" kern="1200" dirty="0">
            <a:solidFill>
              <a:schemeClr val="tx1"/>
            </a:solidFill>
          </a:endParaRPr>
        </a:p>
      </dsp:txBody>
      <dsp:txXfrm>
        <a:off x="38593" y="258111"/>
        <a:ext cx="1099194" cy="1693519"/>
      </dsp:txXfrm>
    </dsp:sp>
    <dsp:sp modelId="{5887333F-D383-4785-AC2B-C7D109EF6730}">
      <dsp:nvSpPr>
        <dsp:cNvPr id="0" name=""/>
        <dsp:cNvSpPr/>
      </dsp:nvSpPr>
      <dsp:spPr>
        <a:xfrm>
          <a:off x="1262141" y="993078"/>
          <a:ext cx="191128" cy="2235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262141" y="1037795"/>
        <a:ext cx="133790" cy="134150"/>
      </dsp:txXfrm>
    </dsp:sp>
    <dsp:sp modelId="{5AADCB02-6092-473D-8A66-910F028E847C}">
      <dsp:nvSpPr>
        <dsp:cNvPr id="0" name=""/>
        <dsp:cNvSpPr/>
      </dsp:nvSpPr>
      <dsp:spPr>
        <a:xfrm>
          <a:off x="1532606" y="223913"/>
          <a:ext cx="1576795" cy="17619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安全生产费用纳入年度预算管理，每年年初对已开工项目编制安全生产费用投入计划，计划应包含子公司及下属各项目</a:t>
          </a:r>
          <a:endParaRPr lang="zh-CN" altLang="en-US" sz="1200" kern="1200" dirty="0">
            <a:solidFill>
              <a:schemeClr val="tx1"/>
            </a:solidFill>
          </a:endParaRPr>
        </a:p>
      </dsp:txBody>
      <dsp:txXfrm>
        <a:off x="1578789" y="270096"/>
        <a:ext cx="1484429" cy="1669549"/>
      </dsp:txXfrm>
    </dsp:sp>
    <dsp:sp modelId="{EB2D7E8F-80A9-471C-8D03-ECBF7543DA96}">
      <dsp:nvSpPr>
        <dsp:cNvPr id="0" name=""/>
        <dsp:cNvSpPr/>
      </dsp:nvSpPr>
      <dsp:spPr>
        <a:xfrm>
          <a:off x="3249486" y="993078"/>
          <a:ext cx="191128" cy="2235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3249486" y="1037795"/>
        <a:ext cx="133790" cy="134150"/>
      </dsp:txXfrm>
    </dsp:sp>
    <dsp:sp modelId="{E2E5C1F6-5091-4673-B2DE-360071428686}">
      <dsp:nvSpPr>
        <dsp:cNvPr id="0" name=""/>
        <dsp:cNvSpPr/>
      </dsp:nvSpPr>
      <dsp:spPr>
        <a:xfrm>
          <a:off x="3470022" y="223913"/>
          <a:ext cx="3479817" cy="17619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子公司按比例计提，集中管理，统筹使用</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房屋建筑工程、水利水电工程、电力工程、铁路工程、城市轨道交通工程：建安造价的</a:t>
          </a:r>
          <a:r>
            <a:rPr lang="en-US" altLang="zh-CN" sz="1600" b="1" kern="1200" dirty="0" smtClean="0">
              <a:solidFill>
                <a:schemeClr val="tx1"/>
              </a:solidFill>
            </a:rPr>
            <a:t>2%</a:t>
          </a:r>
          <a:endParaRPr lang="en-US" altLang="zh-CN" sz="1200" b="1"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市政公用工程、冶炼工程、机电安装工程、化工石油工程、港口与航道工程、公路工程、通信工程：建安造价的</a:t>
          </a:r>
          <a:r>
            <a:rPr lang="en-US" altLang="zh-CN" sz="1600" b="1" kern="1200" dirty="0" smtClean="0">
              <a:solidFill>
                <a:schemeClr val="tx1"/>
              </a:solidFill>
            </a:rPr>
            <a:t>1.5%</a:t>
          </a:r>
          <a:endParaRPr lang="zh-CN" altLang="en-US" sz="1200" b="1" kern="1200" dirty="0">
            <a:solidFill>
              <a:schemeClr val="tx1"/>
            </a:solidFill>
          </a:endParaRPr>
        </a:p>
      </dsp:txBody>
      <dsp:txXfrm>
        <a:off x="3521627" y="275518"/>
        <a:ext cx="3376607" cy="1658705"/>
      </dsp:txXfrm>
    </dsp:sp>
    <dsp:sp modelId="{37FADF84-34E0-4239-80B3-A5D8D3207D77}">
      <dsp:nvSpPr>
        <dsp:cNvPr id="0" name=""/>
        <dsp:cNvSpPr/>
      </dsp:nvSpPr>
      <dsp:spPr>
        <a:xfrm>
          <a:off x="7039995" y="993078"/>
          <a:ext cx="191128" cy="223584"/>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7039995" y="1037795"/>
        <a:ext cx="133790" cy="134150"/>
      </dsp:txXfrm>
    </dsp:sp>
    <dsp:sp modelId="{FDC701F2-0603-4FD5-9949-D4CEF5799875}">
      <dsp:nvSpPr>
        <dsp:cNvPr id="0" name=""/>
        <dsp:cNvSpPr/>
      </dsp:nvSpPr>
      <dsp:spPr>
        <a:xfrm>
          <a:off x="7310461" y="223913"/>
          <a:ext cx="1066923" cy="176191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子公司应监督检查项目部安全投入使用和管理情况</a:t>
          </a:r>
          <a:endParaRPr lang="zh-CN" altLang="en-US" sz="1200" kern="1200" dirty="0">
            <a:solidFill>
              <a:schemeClr val="tx1"/>
            </a:solidFill>
          </a:endParaRPr>
        </a:p>
      </dsp:txBody>
      <dsp:txXfrm>
        <a:off x="7341710" y="255162"/>
        <a:ext cx="1004425" cy="1699417"/>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8276" y="63751"/>
          <a:ext cx="1239075" cy="208223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建全安全生产应急管理体系，制定安全生产应急管理制度</a:t>
          </a:r>
          <a:endParaRPr lang="zh-CN" altLang="en-US" sz="1200" kern="1200" dirty="0">
            <a:solidFill>
              <a:schemeClr val="tx1"/>
            </a:solidFill>
          </a:endParaRPr>
        </a:p>
      </dsp:txBody>
      <dsp:txXfrm>
        <a:off x="44567" y="100042"/>
        <a:ext cx="1166493" cy="2009656"/>
      </dsp:txXfrm>
    </dsp:sp>
    <dsp:sp modelId="{5887333F-D383-4785-AC2B-C7D109EF6730}">
      <dsp:nvSpPr>
        <dsp:cNvPr id="0" name=""/>
        <dsp:cNvSpPr/>
      </dsp:nvSpPr>
      <dsp:spPr>
        <a:xfrm>
          <a:off x="1343027" y="986234"/>
          <a:ext cx="202830" cy="2372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343027" y="1033689"/>
        <a:ext cx="141981" cy="142363"/>
      </dsp:txXfrm>
    </dsp:sp>
    <dsp:sp modelId="{5AADCB02-6092-473D-8A66-910F028E847C}">
      <dsp:nvSpPr>
        <dsp:cNvPr id="0" name=""/>
        <dsp:cNvSpPr/>
      </dsp:nvSpPr>
      <dsp:spPr>
        <a:xfrm>
          <a:off x="1630051" y="63751"/>
          <a:ext cx="1386816" cy="208223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明确应急管理组织机构框架图和管理职责</a:t>
          </a:r>
          <a:endParaRPr lang="zh-CN" altLang="en-US" sz="1200" kern="1200" dirty="0">
            <a:solidFill>
              <a:schemeClr val="tx1"/>
            </a:solidFill>
          </a:endParaRPr>
        </a:p>
      </dsp:txBody>
      <dsp:txXfrm>
        <a:off x="1670669" y="104369"/>
        <a:ext cx="1305580" cy="2001002"/>
      </dsp:txXfrm>
    </dsp:sp>
    <dsp:sp modelId="{EB2D7E8F-80A9-471C-8D03-ECBF7543DA96}">
      <dsp:nvSpPr>
        <dsp:cNvPr id="0" name=""/>
        <dsp:cNvSpPr/>
      </dsp:nvSpPr>
      <dsp:spPr>
        <a:xfrm>
          <a:off x="3112543" y="986234"/>
          <a:ext cx="202830" cy="2372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3112543" y="1033689"/>
        <a:ext cx="141981" cy="142363"/>
      </dsp:txXfrm>
    </dsp:sp>
    <dsp:sp modelId="{E2E5C1F6-5091-4673-B2DE-360071428686}">
      <dsp:nvSpPr>
        <dsp:cNvPr id="0" name=""/>
        <dsp:cNvSpPr/>
      </dsp:nvSpPr>
      <dsp:spPr>
        <a:xfrm>
          <a:off x="3399568" y="63751"/>
          <a:ext cx="3066513" cy="208223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zh-CN" altLang="en-US" sz="1200" kern="1200" dirty="0" smtClean="0">
              <a:solidFill>
                <a:schemeClr val="tx1"/>
              </a:solidFill>
            </a:rPr>
            <a:t>子公司编制安全生产应急综合预案、安全生产应急专项预案；</a:t>
          </a:r>
          <a:endParaRPr lang="en-US" altLang="zh-CN" sz="1200" kern="1200" dirty="0" smtClean="0">
            <a:solidFill>
              <a:schemeClr val="tx1"/>
            </a:solidFill>
          </a:endParaRPr>
        </a:p>
        <a:p>
          <a:pPr lvl="0" algn="l" defTabSz="533400">
            <a:lnSpc>
              <a:spcPct val="100000"/>
            </a:lnSpc>
            <a:spcBef>
              <a:spcPct val="0"/>
            </a:spcBef>
            <a:spcAft>
              <a:spcPct val="35000"/>
            </a:spcAft>
          </a:pPr>
          <a:r>
            <a:rPr lang="zh-CN" altLang="en-US" sz="1200" kern="1200" dirty="0" smtClean="0">
              <a:solidFill>
                <a:schemeClr val="tx1"/>
              </a:solidFill>
            </a:rPr>
            <a:t>运营公司和项目部还应编制安全生产应急处置方案；</a:t>
          </a:r>
          <a:endParaRPr lang="en-US" altLang="zh-CN" sz="1200" kern="1200" dirty="0" smtClean="0">
            <a:solidFill>
              <a:schemeClr val="tx1"/>
            </a:solidFill>
          </a:endParaRPr>
        </a:p>
        <a:p>
          <a:pPr lvl="0" algn="l" defTabSz="533400">
            <a:lnSpc>
              <a:spcPct val="100000"/>
            </a:lnSpc>
            <a:spcBef>
              <a:spcPct val="0"/>
            </a:spcBef>
            <a:spcAft>
              <a:spcPct val="35000"/>
            </a:spcAft>
          </a:pPr>
          <a:r>
            <a:rPr lang="zh-CN" altLang="en-US" sz="1200" kern="1200" dirty="0" smtClean="0">
              <a:solidFill>
                <a:schemeClr val="tx1"/>
              </a:solidFill>
            </a:rPr>
            <a:t>加强应急预案培训、演练，建立应急救援队伍，落实应急物资和装备；</a:t>
          </a:r>
          <a:endParaRPr lang="en-US" altLang="zh-CN" sz="1200" kern="1200" dirty="0" smtClean="0">
            <a:solidFill>
              <a:schemeClr val="tx1"/>
            </a:solidFill>
          </a:endParaRPr>
        </a:p>
        <a:p>
          <a:pPr lvl="0" algn="l" defTabSz="533400">
            <a:lnSpc>
              <a:spcPct val="100000"/>
            </a:lnSpc>
            <a:spcBef>
              <a:spcPct val="0"/>
            </a:spcBef>
            <a:spcAft>
              <a:spcPct val="35000"/>
            </a:spcAft>
          </a:pPr>
          <a:r>
            <a:rPr lang="zh-CN" altLang="en-US" sz="1200" kern="1200" dirty="0" smtClean="0">
              <a:solidFill>
                <a:schemeClr val="tx1"/>
              </a:solidFill>
            </a:rPr>
            <a:t>建立预警机制，预警信息逐级传递到班组。</a:t>
          </a:r>
          <a:endParaRPr lang="zh-CN" altLang="en-US" sz="1200" kern="1200" dirty="0">
            <a:solidFill>
              <a:schemeClr val="tx1"/>
            </a:solidFill>
          </a:endParaRPr>
        </a:p>
      </dsp:txBody>
      <dsp:txXfrm>
        <a:off x="3460555" y="124738"/>
        <a:ext cx="2944539" cy="1960264"/>
      </dsp:txXfrm>
    </dsp:sp>
    <dsp:sp modelId="{37FADF84-34E0-4239-80B3-A5D8D3207D77}">
      <dsp:nvSpPr>
        <dsp:cNvPr id="0" name=""/>
        <dsp:cNvSpPr/>
      </dsp:nvSpPr>
      <dsp:spPr>
        <a:xfrm>
          <a:off x="6561756" y="986234"/>
          <a:ext cx="202830" cy="23727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561756" y="1033689"/>
        <a:ext cx="141981" cy="142363"/>
      </dsp:txXfrm>
    </dsp:sp>
    <dsp:sp modelId="{FDC701F2-0603-4FD5-9949-D4CEF5799875}">
      <dsp:nvSpPr>
        <dsp:cNvPr id="0" name=""/>
        <dsp:cNvSpPr/>
      </dsp:nvSpPr>
      <dsp:spPr>
        <a:xfrm>
          <a:off x="6848780" y="63751"/>
          <a:ext cx="1524722" cy="208223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及时报送应急信息，并开展应急处置工作，应急处置结束后完善应急预案。</a:t>
          </a:r>
          <a:endParaRPr lang="zh-CN" altLang="en-US" sz="1200" kern="1200" dirty="0">
            <a:solidFill>
              <a:schemeClr val="tx1"/>
            </a:solidFill>
          </a:endParaRPr>
        </a:p>
      </dsp:txBody>
      <dsp:txXfrm>
        <a:off x="6893438" y="108409"/>
        <a:ext cx="1435406" cy="1992922"/>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6312" y="376493"/>
          <a:ext cx="1351942" cy="132158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制定生产安全事故报告和处置流程</a:t>
          </a:r>
          <a:endParaRPr lang="zh-CN" altLang="en-US" sz="1200" kern="1200" dirty="0">
            <a:solidFill>
              <a:schemeClr val="tx1"/>
            </a:solidFill>
          </a:endParaRPr>
        </a:p>
      </dsp:txBody>
      <dsp:txXfrm>
        <a:off x="45020" y="415201"/>
        <a:ext cx="1274526" cy="1244165"/>
      </dsp:txXfrm>
    </dsp:sp>
    <dsp:sp modelId="{5887333F-D383-4785-AC2B-C7D109EF6730}">
      <dsp:nvSpPr>
        <dsp:cNvPr id="0" name=""/>
        <dsp:cNvSpPr/>
      </dsp:nvSpPr>
      <dsp:spPr>
        <a:xfrm>
          <a:off x="1448920" y="924857"/>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448920" y="969827"/>
        <a:ext cx="134548" cy="134912"/>
      </dsp:txXfrm>
    </dsp:sp>
    <dsp:sp modelId="{5AADCB02-6092-473D-8A66-910F028E847C}">
      <dsp:nvSpPr>
        <dsp:cNvPr id="0" name=""/>
        <dsp:cNvSpPr/>
      </dsp:nvSpPr>
      <dsp:spPr>
        <a:xfrm>
          <a:off x="1720919" y="376493"/>
          <a:ext cx="1578336" cy="132158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发生生产安全事故后，除按规定向当地政府和行业主管部门报告外，还应及时向公司安全生产监督管理部如实报告</a:t>
          </a:r>
          <a:endParaRPr lang="zh-CN" altLang="en-US" sz="1200" kern="1200" dirty="0">
            <a:solidFill>
              <a:schemeClr val="tx1"/>
            </a:solidFill>
          </a:endParaRPr>
        </a:p>
      </dsp:txBody>
      <dsp:txXfrm>
        <a:off x="1759627" y="415201"/>
        <a:ext cx="1500920" cy="1244165"/>
      </dsp:txXfrm>
    </dsp:sp>
    <dsp:sp modelId="{EB2D7E8F-80A9-471C-8D03-ECBF7543DA96}">
      <dsp:nvSpPr>
        <dsp:cNvPr id="0" name=""/>
        <dsp:cNvSpPr/>
      </dsp:nvSpPr>
      <dsp:spPr>
        <a:xfrm>
          <a:off x="3389921" y="924857"/>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3389921" y="969827"/>
        <a:ext cx="134548" cy="134912"/>
      </dsp:txXfrm>
    </dsp:sp>
    <dsp:sp modelId="{E2E5C1F6-5091-4673-B2DE-360071428686}">
      <dsp:nvSpPr>
        <dsp:cNvPr id="0" name=""/>
        <dsp:cNvSpPr/>
      </dsp:nvSpPr>
      <dsp:spPr>
        <a:xfrm>
          <a:off x="3661920" y="376493"/>
          <a:ext cx="2905979" cy="132158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zh-CN" altLang="en-US" sz="1200" kern="1200" dirty="0" smtClean="0">
              <a:solidFill>
                <a:schemeClr val="tx1"/>
              </a:solidFill>
            </a:rPr>
            <a:t>一般事故，项目负责人及时上报，逐级上报至公司，时间不超过</a:t>
          </a:r>
          <a:r>
            <a:rPr lang="en-US" altLang="zh-CN" sz="1200" kern="1200" dirty="0" smtClean="0">
              <a:solidFill>
                <a:schemeClr val="tx1"/>
              </a:solidFill>
            </a:rPr>
            <a:t>2</a:t>
          </a:r>
          <a:r>
            <a:rPr lang="zh-CN" altLang="en-US" sz="1200" kern="1200" dirty="0" smtClean="0">
              <a:solidFill>
                <a:schemeClr val="tx1"/>
              </a:solidFill>
            </a:rPr>
            <a:t>小时；</a:t>
          </a:r>
          <a:endParaRPr lang="en-US" altLang="zh-CN" sz="1200" kern="1200" dirty="0" smtClean="0">
            <a:solidFill>
              <a:schemeClr val="tx1"/>
            </a:solidFill>
          </a:endParaRPr>
        </a:p>
        <a:p>
          <a:pPr lvl="0" algn="l" defTabSz="533400">
            <a:lnSpc>
              <a:spcPct val="100000"/>
            </a:lnSpc>
            <a:spcBef>
              <a:spcPct val="0"/>
            </a:spcBef>
            <a:spcAft>
              <a:spcPct val="35000"/>
            </a:spcAft>
          </a:pPr>
          <a:r>
            <a:rPr lang="zh-CN" altLang="en-US" sz="1200" kern="1200" dirty="0" smtClean="0">
              <a:solidFill>
                <a:schemeClr val="tx1"/>
              </a:solidFill>
            </a:rPr>
            <a:t>较大及以上事故，项目负责人第一时间上报，公司向上级单位上报，时间不超过</a:t>
          </a:r>
          <a:r>
            <a:rPr lang="en-US" altLang="zh-CN" sz="1200" kern="1200" dirty="0" smtClean="0">
              <a:solidFill>
                <a:schemeClr val="tx1"/>
              </a:solidFill>
            </a:rPr>
            <a:t>2</a:t>
          </a:r>
          <a:r>
            <a:rPr lang="zh-CN" altLang="en-US" sz="1200" kern="1200" dirty="0" smtClean="0">
              <a:solidFill>
                <a:schemeClr val="tx1"/>
              </a:solidFill>
            </a:rPr>
            <a:t>小时。</a:t>
          </a:r>
          <a:endParaRPr lang="zh-CN" altLang="en-US" sz="1200" kern="1200" dirty="0">
            <a:solidFill>
              <a:schemeClr val="tx1"/>
            </a:solidFill>
          </a:endParaRPr>
        </a:p>
      </dsp:txBody>
      <dsp:txXfrm>
        <a:off x="3700628" y="415201"/>
        <a:ext cx="2828563" cy="1244165"/>
      </dsp:txXfrm>
    </dsp:sp>
    <dsp:sp modelId="{37FADF84-34E0-4239-80B3-A5D8D3207D77}">
      <dsp:nvSpPr>
        <dsp:cNvPr id="0" name=""/>
        <dsp:cNvSpPr/>
      </dsp:nvSpPr>
      <dsp:spPr>
        <a:xfrm>
          <a:off x="6658566" y="924857"/>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658566" y="969827"/>
        <a:ext cx="134548" cy="134912"/>
      </dsp:txXfrm>
    </dsp:sp>
    <dsp:sp modelId="{FDC701F2-0603-4FD5-9949-D4CEF5799875}">
      <dsp:nvSpPr>
        <dsp:cNvPr id="0" name=""/>
        <dsp:cNvSpPr/>
      </dsp:nvSpPr>
      <dsp:spPr>
        <a:xfrm>
          <a:off x="6930565" y="376493"/>
          <a:ext cx="1444902" cy="132158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子公司立即派人赶赴现场指挥协调救援和善后处置，并及时报告现场动态</a:t>
          </a:r>
          <a:endParaRPr lang="zh-CN" altLang="en-US" sz="1200" kern="1200" dirty="0">
            <a:solidFill>
              <a:schemeClr val="tx1"/>
            </a:solidFill>
          </a:endParaRPr>
        </a:p>
      </dsp:txBody>
      <dsp:txXfrm>
        <a:off x="6969273" y="415201"/>
        <a:ext cx="1367486" cy="1244165"/>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6312" y="788181"/>
          <a:ext cx="1351942" cy="861973"/>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建立安全生产责任追究制度</a:t>
          </a:r>
          <a:endParaRPr lang="zh-CN" altLang="en-US" sz="1200" kern="1200" dirty="0">
            <a:solidFill>
              <a:schemeClr val="tx1"/>
            </a:solidFill>
          </a:endParaRPr>
        </a:p>
      </dsp:txBody>
      <dsp:txXfrm>
        <a:off x="31558" y="813427"/>
        <a:ext cx="1301450" cy="811481"/>
      </dsp:txXfrm>
    </dsp:sp>
    <dsp:sp modelId="{5887333F-D383-4785-AC2B-C7D109EF6730}">
      <dsp:nvSpPr>
        <dsp:cNvPr id="0" name=""/>
        <dsp:cNvSpPr/>
      </dsp:nvSpPr>
      <dsp:spPr>
        <a:xfrm>
          <a:off x="1448920" y="1106741"/>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1448920" y="1151711"/>
        <a:ext cx="134548" cy="134912"/>
      </dsp:txXfrm>
    </dsp:sp>
    <dsp:sp modelId="{5AADCB02-6092-473D-8A66-910F028E847C}">
      <dsp:nvSpPr>
        <dsp:cNvPr id="0" name=""/>
        <dsp:cNvSpPr/>
      </dsp:nvSpPr>
      <dsp:spPr>
        <a:xfrm>
          <a:off x="1720919" y="788181"/>
          <a:ext cx="1578336" cy="861973"/>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生产安全责任事故与经营业绩考核挂钩，责任人承担相应的经济处罚和行政处分</a:t>
          </a:r>
          <a:endParaRPr lang="zh-CN" altLang="en-US" sz="1200" kern="1200" dirty="0">
            <a:solidFill>
              <a:schemeClr val="tx1"/>
            </a:solidFill>
          </a:endParaRPr>
        </a:p>
      </dsp:txBody>
      <dsp:txXfrm>
        <a:off x="1746165" y="813427"/>
        <a:ext cx="1527844" cy="811481"/>
      </dsp:txXfrm>
    </dsp:sp>
    <dsp:sp modelId="{EB2D7E8F-80A9-471C-8D03-ECBF7543DA96}">
      <dsp:nvSpPr>
        <dsp:cNvPr id="0" name=""/>
        <dsp:cNvSpPr/>
      </dsp:nvSpPr>
      <dsp:spPr>
        <a:xfrm>
          <a:off x="3389921" y="1106741"/>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3389921" y="1151711"/>
        <a:ext cx="134548" cy="134912"/>
      </dsp:txXfrm>
    </dsp:sp>
    <dsp:sp modelId="{E2E5C1F6-5091-4673-B2DE-360071428686}">
      <dsp:nvSpPr>
        <dsp:cNvPr id="0" name=""/>
        <dsp:cNvSpPr/>
      </dsp:nvSpPr>
      <dsp:spPr>
        <a:xfrm>
          <a:off x="3661920" y="788181"/>
          <a:ext cx="2905979" cy="861973"/>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zh-CN" altLang="en-US" sz="1200" kern="1200" dirty="0" smtClean="0">
              <a:solidFill>
                <a:schemeClr val="tx1"/>
              </a:solidFill>
            </a:rPr>
            <a:t>谎报、瞒报、伪造或者故意破坏事故现场的，在评优、任用和晋升等方面一票否决</a:t>
          </a:r>
          <a:endParaRPr lang="zh-CN" altLang="en-US" sz="1200" kern="1200" dirty="0">
            <a:solidFill>
              <a:schemeClr val="tx1"/>
            </a:solidFill>
          </a:endParaRPr>
        </a:p>
      </dsp:txBody>
      <dsp:txXfrm>
        <a:off x="3687166" y="813427"/>
        <a:ext cx="2855487" cy="811481"/>
      </dsp:txXfrm>
    </dsp:sp>
    <dsp:sp modelId="{37FADF84-34E0-4239-80B3-A5D8D3207D77}">
      <dsp:nvSpPr>
        <dsp:cNvPr id="0" name=""/>
        <dsp:cNvSpPr/>
      </dsp:nvSpPr>
      <dsp:spPr>
        <a:xfrm>
          <a:off x="6658566" y="1106741"/>
          <a:ext cx="192212" cy="22485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6658566" y="1151711"/>
        <a:ext cx="134548" cy="134912"/>
      </dsp:txXfrm>
    </dsp:sp>
    <dsp:sp modelId="{FDC701F2-0603-4FD5-9949-D4CEF5799875}">
      <dsp:nvSpPr>
        <dsp:cNvPr id="0" name=""/>
        <dsp:cNvSpPr/>
      </dsp:nvSpPr>
      <dsp:spPr>
        <a:xfrm>
          <a:off x="6930565" y="788181"/>
          <a:ext cx="1444902" cy="861973"/>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建立安全生产奖励机制，积极开展安全生产评优活动</a:t>
          </a:r>
          <a:endParaRPr lang="zh-CN" altLang="en-US" sz="1200" kern="1200" dirty="0">
            <a:solidFill>
              <a:schemeClr val="tx1"/>
            </a:solidFill>
          </a:endParaRPr>
        </a:p>
      </dsp:txBody>
      <dsp:txXfrm>
        <a:off x="6955811" y="813427"/>
        <a:ext cx="1394410" cy="811481"/>
      </dsp:txXfrm>
    </dsp:sp>
  </dsp:spTree>
</dsp:drawing>
</file>

<file path=ppt/diagrams/drawing1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1211" y="582933"/>
          <a:ext cx="2580199" cy="104387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推行安全生产标准化达标评价工作</a:t>
          </a:r>
          <a:endParaRPr lang="zh-CN" altLang="en-US" sz="1200" kern="1200" dirty="0">
            <a:solidFill>
              <a:schemeClr val="tx1"/>
            </a:solidFill>
          </a:endParaRPr>
        </a:p>
      </dsp:txBody>
      <dsp:txXfrm>
        <a:off x="31785" y="613507"/>
        <a:ext cx="2519051" cy="982727"/>
      </dsp:txXfrm>
    </dsp:sp>
    <dsp:sp modelId="{5887333F-D383-4785-AC2B-C7D109EF6730}">
      <dsp:nvSpPr>
        <dsp:cNvPr id="0" name=""/>
        <dsp:cNvSpPr/>
      </dsp:nvSpPr>
      <dsp:spPr>
        <a:xfrm>
          <a:off x="2755389" y="889136"/>
          <a:ext cx="368835" cy="431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2755389" y="975430"/>
        <a:ext cx="258185" cy="258880"/>
      </dsp:txXfrm>
    </dsp:sp>
    <dsp:sp modelId="{5AADCB02-6092-473D-8A66-910F028E847C}">
      <dsp:nvSpPr>
        <dsp:cNvPr id="0" name=""/>
        <dsp:cNvSpPr/>
      </dsp:nvSpPr>
      <dsp:spPr>
        <a:xfrm>
          <a:off x="3277327" y="582933"/>
          <a:ext cx="1611030" cy="104387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定期分级开展评级</a:t>
          </a:r>
          <a:endParaRPr lang="zh-CN" altLang="en-US" sz="1200" kern="1200" dirty="0">
            <a:solidFill>
              <a:schemeClr val="tx1"/>
            </a:solidFill>
          </a:endParaRPr>
        </a:p>
      </dsp:txBody>
      <dsp:txXfrm>
        <a:off x="3307901" y="613507"/>
        <a:ext cx="1549882" cy="982727"/>
      </dsp:txXfrm>
    </dsp:sp>
    <dsp:sp modelId="{EB2D7E8F-80A9-471C-8D03-ECBF7543DA96}">
      <dsp:nvSpPr>
        <dsp:cNvPr id="0" name=""/>
        <dsp:cNvSpPr/>
      </dsp:nvSpPr>
      <dsp:spPr>
        <a:xfrm>
          <a:off x="5062337" y="889136"/>
          <a:ext cx="368835" cy="43146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5062337" y="975430"/>
        <a:ext cx="258185" cy="258880"/>
      </dsp:txXfrm>
    </dsp:sp>
    <dsp:sp modelId="{E2E5C1F6-5091-4673-B2DE-360071428686}">
      <dsp:nvSpPr>
        <dsp:cNvPr id="0" name=""/>
        <dsp:cNvSpPr/>
      </dsp:nvSpPr>
      <dsp:spPr>
        <a:xfrm>
          <a:off x="5584274" y="582933"/>
          <a:ext cx="2720095" cy="1043875"/>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zh-CN" altLang="en-US" sz="1200" kern="1200" dirty="0" smtClean="0">
              <a:solidFill>
                <a:schemeClr val="tx1"/>
              </a:solidFill>
            </a:rPr>
            <a:t>建立安全生产标准化工作长效机制，表彰、推广安全生产标准化先进典型</a:t>
          </a:r>
          <a:endParaRPr lang="zh-CN" altLang="en-US" sz="1200" kern="1200" dirty="0">
            <a:solidFill>
              <a:schemeClr val="tx1"/>
            </a:solidFill>
          </a:endParaRPr>
        </a:p>
      </dsp:txBody>
      <dsp:txXfrm>
        <a:off x="5614848" y="613507"/>
        <a:ext cx="2658947" cy="982727"/>
      </dsp:txXfrm>
    </dsp:sp>
  </dsp:spTree>
</dsp:drawing>
</file>

<file path=ppt/diagrams/drawing1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22338" y="635071"/>
          <a:ext cx="2250656" cy="1216994"/>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lang="zh-CN" altLang="en-US" sz="1400" kern="1200" dirty="0" smtClean="0">
              <a:solidFill>
                <a:schemeClr val="tx1"/>
              </a:solidFill>
            </a:rPr>
            <a:t>环境因素识别和确认</a:t>
          </a:r>
          <a:endParaRPr lang="en-US" altLang="zh-CN" sz="1400" kern="1200" dirty="0" smtClean="0">
            <a:solidFill>
              <a:schemeClr val="tx1"/>
            </a:solidFill>
          </a:endParaRPr>
        </a:p>
        <a:p>
          <a:pPr lvl="0" algn="l" defTabSz="622300">
            <a:lnSpc>
              <a:spcPct val="90000"/>
            </a:lnSpc>
            <a:spcBef>
              <a:spcPct val="0"/>
            </a:spcBef>
            <a:spcAft>
              <a:spcPct val="35000"/>
            </a:spcAft>
          </a:pPr>
          <a:r>
            <a:rPr lang="zh-CN" altLang="en-US" sz="1100" kern="1200" dirty="0" smtClean="0">
              <a:solidFill>
                <a:schemeClr val="tx1"/>
              </a:solidFill>
            </a:rPr>
            <a:t>例如：大气、水、固体废物、噪声及振动、有毒有害物资、电磁及光热辐射、资源及能源消耗、生态破坏等</a:t>
          </a:r>
          <a:endParaRPr lang="zh-CN" altLang="en-US" sz="1100" kern="1200" dirty="0">
            <a:solidFill>
              <a:schemeClr val="tx1"/>
            </a:solidFill>
          </a:endParaRPr>
        </a:p>
      </dsp:txBody>
      <dsp:txXfrm>
        <a:off x="57983" y="670716"/>
        <a:ext cx="2179366" cy="1145704"/>
      </dsp:txXfrm>
    </dsp:sp>
    <dsp:sp modelId="{5887333F-D383-4785-AC2B-C7D109EF6730}">
      <dsp:nvSpPr>
        <dsp:cNvPr id="0" name=""/>
        <dsp:cNvSpPr/>
      </dsp:nvSpPr>
      <dsp:spPr>
        <a:xfrm>
          <a:off x="2390544" y="1097807"/>
          <a:ext cx="249204" cy="2915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2390544" y="1156111"/>
        <a:ext cx="174443" cy="174914"/>
      </dsp:txXfrm>
    </dsp:sp>
    <dsp:sp modelId="{5AADCB02-6092-473D-8A66-910F028E847C}">
      <dsp:nvSpPr>
        <dsp:cNvPr id="0" name=""/>
        <dsp:cNvSpPr/>
      </dsp:nvSpPr>
      <dsp:spPr>
        <a:xfrm>
          <a:off x="2743192" y="635071"/>
          <a:ext cx="1434688" cy="1216994"/>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环境因素评价</a:t>
          </a:r>
          <a:endParaRPr lang="en-US" altLang="zh-CN" sz="1200" kern="1200" dirty="0" smtClean="0">
            <a:solidFill>
              <a:schemeClr val="tx1"/>
            </a:solidFill>
          </a:endParaRPr>
        </a:p>
        <a:p>
          <a:pPr lvl="0" algn="ctr" defTabSz="533400">
            <a:lnSpc>
              <a:spcPct val="90000"/>
            </a:lnSpc>
            <a:spcBef>
              <a:spcPct val="0"/>
            </a:spcBef>
            <a:spcAft>
              <a:spcPct val="35000"/>
            </a:spcAft>
          </a:pPr>
          <a:r>
            <a:rPr lang="zh-CN" altLang="en-US" sz="1200" kern="1200" dirty="0" smtClean="0">
              <a:solidFill>
                <a:schemeClr val="tx1"/>
              </a:solidFill>
            </a:rPr>
            <a:t>环境影响评价法（</a:t>
          </a:r>
          <a:r>
            <a:rPr lang="en-US" altLang="zh-CN" sz="1200" kern="1200" dirty="0" smtClean="0">
              <a:solidFill>
                <a:schemeClr val="tx1"/>
              </a:solidFill>
            </a:rPr>
            <a:t>A+B+C+D+E</a:t>
          </a:r>
          <a:r>
            <a:rPr lang="zh-CN" altLang="en-US" sz="1200" kern="1200" dirty="0" smtClean="0">
              <a:solidFill>
                <a:schemeClr val="tx1"/>
              </a:solidFill>
            </a:rPr>
            <a:t>）</a:t>
          </a:r>
          <a:endParaRPr lang="zh-CN" altLang="en-US" sz="1200" kern="1200" dirty="0">
            <a:solidFill>
              <a:schemeClr val="tx1"/>
            </a:solidFill>
          </a:endParaRPr>
        </a:p>
      </dsp:txBody>
      <dsp:txXfrm>
        <a:off x="2778837" y="670716"/>
        <a:ext cx="1363398" cy="1145704"/>
      </dsp:txXfrm>
    </dsp:sp>
    <dsp:sp modelId="{EB2D7E8F-80A9-471C-8D03-ECBF7543DA96}">
      <dsp:nvSpPr>
        <dsp:cNvPr id="0" name=""/>
        <dsp:cNvSpPr/>
      </dsp:nvSpPr>
      <dsp:spPr>
        <a:xfrm>
          <a:off x="4295430" y="1097807"/>
          <a:ext cx="249204" cy="2915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4295430" y="1156111"/>
        <a:ext cx="174443" cy="174914"/>
      </dsp:txXfrm>
    </dsp:sp>
    <dsp:sp modelId="{E2E5C1F6-5091-4673-B2DE-360071428686}">
      <dsp:nvSpPr>
        <dsp:cNvPr id="0" name=""/>
        <dsp:cNvSpPr/>
      </dsp:nvSpPr>
      <dsp:spPr>
        <a:xfrm>
          <a:off x="4648077" y="635071"/>
          <a:ext cx="1402468" cy="1216994"/>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zh-CN" altLang="en-US" sz="1200" kern="1200" dirty="0" smtClean="0">
              <a:solidFill>
                <a:schemeClr val="tx1"/>
              </a:solidFill>
            </a:rPr>
            <a:t>编制重要环境因素清单并及时更新</a:t>
          </a:r>
          <a:endParaRPr lang="zh-CN" altLang="en-US" sz="1200" kern="1200" dirty="0">
            <a:solidFill>
              <a:schemeClr val="tx1"/>
            </a:solidFill>
          </a:endParaRPr>
        </a:p>
      </dsp:txBody>
      <dsp:txXfrm>
        <a:off x="4683722" y="670716"/>
        <a:ext cx="1331178" cy="1145704"/>
      </dsp:txXfrm>
    </dsp:sp>
    <dsp:sp modelId="{37FADF84-34E0-4239-80B3-A5D8D3207D77}">
      <dsp:nvSpPr>
        <dsp:cNvPr id="0" name=""/>
        <dsp:cNvSpPr/>
      </dsp:nvSpPr>
      <dsp:spPr>
        <a:xfrm rot="21559881">
          <a:off x="6163758" y="1086901"/>
          <a:ext cx="240045" cy="29152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6163760" y="1145625"/>
        <a:ext cx="168032" cy="174914"/>
      </dsp:txXfrm>
    </dsp:sp>
    <dsp:sp modelId="{FDC701F2-0603-4FD5-9949-D4CEF5799875}">
      <dsp:nvSpPr>
        <dsp:cNvPr id="0" name=""/>
        <dsp:cNvSpPr/>
      </dsp:nvSpPr>
      <dsp:spPr>
        <a:xfrm>
          <a:off x="6503430" y="610670"/>
          <a:ext cx="1873323" cy="1216994"/>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制定环境监控计划，制定应急准备和应变措施</a:t>
          </a:r>
          <a:endParaRPr lang="zh-CN" altLang="en-US" sz="1200" kern="1200" dirty="0">
            <a:solidFill>
              <a:schemeClr val="tx1"/>
            </a:solidFill>
          </a:endParaRPr>
        </a:p>
      </dsp:txBody>
      <dsp:txXfrm>
        <a:off x="6539075" y="646315"/>
        <a:ext cx="1802033" cy="1145704"/>
      </dsp:txXfrm>
    </dsp:sp>
  </dsp:spTree>
</dsp:drawing>
</file>

<file path=ppt/diagrams/drawing1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4341" y="509935"/>
          <a:ext cx="2705464" cy="118987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按照现行</a:t>
          </a:r>
          <a:r>
            <a:rPr lang="en-US" altLang="zh-CN" sz="1200" kern="1200" dirty="0" smtClean="0">
              <a:solidFill>
                <a:schemeClr val="tx1"/>
              </a:solidFill>
            </a:rPr>
            <a:t>《</a:t>
          </a:r>
          <a:r>
            <a:rPr lang="zh-CN" altLang="en-US" sz="1200" kern="1200" dirty="0" smtClean="0">
              <a:solidFill>
                <a:schemeClr val="tx1"/>
              </a:solidFill>
            </a:rPr>
            <a:t>中建国际投资（中国）有限公司视觉形象识别系统手册</a:t>
          </a:r>
          <a:r>
            <a:rPr lang="en-US" altLang="zh-CN" sz="1200" kern="1200" dirty="0" smtClean="0">
              <a:solidFill>
                <a:schemeClr val="tx1"/>
              </a:solidFill>
            </a:rPr>
            <a:t>》</a:t>
          </a:r>
          <a:r>
            <a:rPr lang="zh-CN" altLang="en-US" sz="1200" kern="1200" dirty="0" smtClean="0">
              <a:solidFill>
                <a:schemeClr val="tx1"/>
              </a:solidFill>
            </a:rPr>
            <a:t>（</a:t>
          </a:r>
          <a:r>
            <a:rPr lang="en-US" altLang="zh-CN" sz="1200" kern="1200" dirty="0" smtClean="0">
              <a:solidFill>
                <a:schemeClr val="tx1"/>
              </a:solidFill>
            </a:rPr>
            <a:t>2017</a:t>
          </a:r>
          <a:r>
            <a:rPr lang="zh-CN" altLang="en-US" sz="1200" kern="1200" dirty="0" smtClean="0">
              <a:solidFill>
                <a:schemeClr val="tx1"/>
              </a:solidFill>
            </a:rPr>
            <a:t>年第二版）执行</a:t>
          </a:r>
          <a:endParaRPr lang="zh-CN" altLang="en-US" sz="1200" kern="1200" dirty="0">
            <a:solidFill>
              <a:schemeClr val="tx1"/>
            </a:solidFill>
          </a:endParaRPr>
        </a:p>
      </dsp:txBody>
      <dsp:txXfrm>
        <a:off x="39191" y="544785"/>
        <a:ext cx="2635764" cy="1120171"/>
      </dsp:txXfrm>
    </dsp:sp>
    <dsp:sp modelId="{5887333F-D383-4785-AC2B-C7D109EF6730}">
      <dsp:nvSpPr>
        <dsp:cNvPr id="0" name=""/>
        <dsp:cNvSpPr/>
      </dsp:nvSpPr>
      <dsp:spPr>
        <a:xfrm>
          <a:off x="2907924" y="859204"/>
          <a:ext cx="420010" cy="4913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2907924" y="957471"/>
        <a:ext cx="294007" cy="294799"/>
      </dsp:txXfrm>
    </dsp:sp>
    <dsp:sp modelId="{5AADCB02-6092-473D-8A66-910F028E847C}">
      <dsp:nvSpPr>
        <dsp:cNvPr id="0" name=""/>
        <dsp:cNvSpPr/>
      </dsp:nvSpPr>
      <dsp:spPr>
        <a:xfrm>
          <a:off x="3502279" y="509935"/>
          <a:ext cx="3011735" cy="118987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项目每周组织例行安全文明施工检查；</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子公司每月组织一次检查；</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公司对重点项目进行抽查；</a:t>
          </a:r>
          <a:endParaRPr lang="zh-CN" altLang="en-US" sz="1200" kern="1200" dirty="0">
            <a:solidFill>
              <a:schemeClr val="tx1"/>
            </a:solidFill>
          </a:endParaRPr>
        </a:p>
      </dsp:txBody>
      <dsp:txXfrm>
        <a:off x="3537129" y="544785"/>
        <a:ext cx="2942035" cy="1120171"/>
      </dsp:txXfrm>
    </dsp:sp>
    <dsp:sp modelId="{EB2D7E8F-80A9-471C-8D03-ECBF7543DA96}">
      <dsp:nvSpPr>
        <dsp:cNvPr id="0" name=""/>
        <dsp:cNvSpPr/>
      </dsp:nvSpPr>
      <dsp:spPr>
        <a:xfrm>
          <a:off x="6712133" y="859204"/>
          <a:ext cx="420010" cy="49133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p>
      </dsp:txBody>
      <dsp:txXfrm>
        <a:off x="6712133" y="957471"/>
        <a:ext cx="294007" cy="294799"/>
      </dsp:txXfrm>
    </dsp:sp>
    <dsp:sp modelId="{E2E5C1F6-5091-4673-B2DE-360071428686}">
      <dsp:nvSpPr>
        <dsp:cNvPr id="0" name=""/>
        <dsp:cNvSpPr/>
      </dsp:nvSpPr>
      <dsp:spPr>
        <a:xfrm flipH="1">
          <a:off x="7306488" y="509935"/>
          <a:ext cx="994752" cy="118987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100000"/>
            </a:lnSpc>
            <a:spcBef>
              <a:spcPct val="0"/>
            </a:spcBef>
            <a:spcAft>
              <a:spcPct val="35000"/>
            </a:spcAft>
          </a:pPr>
          <a:r>
            <a:rPr lang="en-US" altLang="zh-CN" sz="1200" kern="1200" dirty="0" smtClean="0">
              <a:solidFill>
                <a:schemeClr val="tx1"/>
              </a:solidFill>
            </a:rPr>
            <a:t>CI</a:t>
          </a:r>
          <a:r>
            <a:rPr lang="zh-CN" altLang="en-US" sz="1200" kern="1200" dirty="0" smtClean="0">
              <a:solidFill>
                <a:schemeClr val="tx1"/>
              </a:solidFill>
            </a:rPr>
            <a:t>自评</a:t>
          </a:r>
          <a:endParaRPr lang="zh-CN" altLang="en-US" sz="1200" kern="1200" dirty="0">
            <a:solidFill>
              <a:schemeClr val="tx1"/>
            </a:solidFill>
          </a:endParaRPr>
        </a:p>
      </dsp:txBody>
      <dsp:txXfrm>
        <a:off x="7335623" y="539070"/>
        <a:ext cx="936482" cy="1131601"/>
      </dsp:txXfrm>
    </dsp:sp>
  </dsp:spTree>
</dsp:drawing>
</file>

<file path=ppt/diagrams/drawing1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352" y="18817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申请</a:t>
          </a:r>
          <a:endParaRPr lang="zh-CN" altLang="en-US" sz="1700" kern="1200" dirty="0"/>
        </a:p>
      </dsp:txBody>
      <dsp:txXfrm rot="-5400000">
        <a:off x="1" y="437975"/>
        <a:ext cx="874311" cy="374704"/>
      </dsp:txXfrm>
    </dsp:sp>
    <dsp:sp modelId="{1CE01DBD-3448-4CF0-BAFD-328BF275B873}">
      <dsp:nvSpPr>
        <dsp:cNvPr id="0" name=""/>
        <dsp:cNvSpPr/>
      </dsp:nvSpPr>
      <dsp:spPr>
        <a:xfrm rot="5400000">
          <a:off x="1860017" y="-984886"/>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子公司提交报名资料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子公司提出办证需求</a:t>
          </a:r>
          <a:endParaRPr lang="zh-CN" altLang="en-US" sz="1600" kern="1200" dirty="0"/>
        </a:p>
      </dsp:txBody>
      <dsp:txXfrm rot="-5400000">
        <a:off x="874311" y="40452"/>
        <a:ext cx="2743640" cy="732596"/>
      </dsp:txXfrm>
    </dsp:sp>
    <dsp:sp modelId="{A998AB4C-3678-4AC3-A8EC-0D08B9583586}">
      <dsp:nvSpPr>
        <dsp:cNvPr id="0" name=""/>
        <dsp:cNvSpPr/>
      </dsp:nvSpPr>
      <dsp:spPr>
        <a:xfrm rot="5400000">
          <a:off x="-187352" y="127731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115"/>
        <a:ext cx="874311" cy="374704"/>
      </dsp:txXfrm>
    </dsp:sp>
    <dsp:sp modelId="{EEA859AF-EB20-4D92-AABD-438E011D5A41}">
      <dsp:nvSpPr>
        <dsp:cNvPr id="0" name=""/>
        <dsp:cNvSpPr/>
      </dsp:nvSpPr>
      <dsp:spPr>
        <a:xfrm rot="5400000">
          <a:off x="1860017" y="10425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总部审核报名资料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总部在系统中报名</a:t>
          </a:r>
          <a:endParaRPr lang="zh-CN" altLang="en-US" sz="1600" kern="1200" dirty="0"/>
        </a:p>
      </dsp:txBody>
      <dsp:txXfrm rot="-5400000">
        <a:off x="874311" y="1129590"/>
        <a:ext cx="2743640" cy="732596"/>
      </dsp:txXfrm>
    </dsp:sp>
    <dsp:sp modelId="{EE544AAF-D19D-4171-999D-6A2A7535998D}">
      <dsp:nvSpPr>
        <dsp:cNvPr id="0" name=""/>
        <dsp:cNvSpPr/>
      </dsp:nvSpPr>
      <dsp:spPr>
        <a:xfrm rot="5400000">
          <a:off x="-187352" y="2366450"/>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考试</a:t>
          </a:r>
          <a:endParaRPr lang="zh-CN" altLang="en-US" sz="1700" kern="1200" dirty="0"/>
        </a:p>
      </dsp:txBody>
      <dsp:txXfrm rot="-5400000">
        <a:off x="1" y="2616254"/>
        <a:ext cx="874311" cy="374704"/>
      </dsp:txXfrm>
    </dsp:sp>
    <dsp:sp modelId="{E2E9CF2A-DCB9-4F24-8338-37123109D58B}">
      <dsp:nvSpPr>
        <dsp:cNvPr id="0" name=""/>
        <dsp:cNvSpPr/>
      </dsp:nvSpPr>
      <dsp:spPr>
        <a:xfrm rot="5400000">
          <a:off x="1860017" y="119339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总部转发培训考试安排</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人员按时参加培训考试</a:t>
          </a:r>
          <a:endParaRPr lang="zh-CN" altLang="en-US" sz="1600" kern="1200" dirty="0"/>
        </a:p>
      </dsp:txBody>
      <dsp:txXfrm rot="-5400000">
        <a:off x="874311" y="2218730"/>
        <a:ext cx="2743640" cy="73259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A92BD0-5795-4930-9C7E-7A6DF6A21E72}">
      <dsp:nvSpPr>
        <dsp:cNvPr id="0" name=""/>
        <dsp:cNvSpPr/>
      </dsp:nvSpPr>
      <dsp:spPr>
        <a:xfrm>
          <a:off x="2862582" y="1668760"/>
          <a:ext cx="2039595" cy="2039595"/>
        </a:xfrm>
        <a:prstGeom prst="gear9">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lvl="0" algn="ctr" defTabSz="1244600">
            <a:lnSpc>
              <a:spcPct val="80000"/>
            </a:lnSpc>
            <a:spcBef>
              <a:spcPct val="0"/>
            </a:spcBef>
            <a:spcAft>
              <a:spcPts val="0"/>
            </a:spcAft>
          </a:pPr>
          <a:r>
            <a:rPr lang="zh-CN" altLang="en-US" sz="2800" kern="1200" dirty="0" smtClean="0"/>
            <a:t>组织</a:t>
          </a:r>
          <a:endParaRPr lang="en-US" altLang="zh-CN" sz="2800" kern="1200" dirty="0" smtClean="0"/>
        </a:p>
      </dsp:txBody>
      <dsp:txXfrm>
        <a:off x="3272631" y="2146525"/>
        <a:ext cx="1219497" cy="1048394"/>
      </dsp:txXfrm>
    </dsp:sp>
    <dsp:sp modelId="{B289CEE9-2856-4E52-A5A8-5C09820F4FEA}">
      <dsp:nvSpPr>
        <dsp:cNvPr id="0" name=""/>
        <dsp:cNvSpPr/>
      </dsp:nvSpPr>
      <dsp:spPr>
        <a:xfrm>
          <a:off x="1675908" y="1186673"/>
          <a:ext cx="1483342" cy="1483342"/>
        </a:xfrm>
        <a:prstGeom prst="gear6">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80000"/>
            </a:lnSpc>
            <a:spcBef>
              <a:spcPct val="0"/>
            </a:spcBef>
            <a:spcAft>
              <a:spcPts val="0"/>
            </a:spcAft>
          </a:pPr>
          <a:r>
            <a:rPr lang="zh-CN" altLang="en-US" sz="2000" kern="1200" dirty="0" smtClean="0"/>
            <a:t>人员</a:t>
          </a:r>
          <a:endParaRPr lang="zh-CN" altLang="en-US" sz="2000" kern="1200" dirty="0"/>
        </a:p>
      </dsp:txBody>
      <dsp:txXfrm>
        <a:off x="2049344" y="1562366"/>
        <a:ext cx="736470" cy="731956"/>
      </dsp:txXfrm>
    </dsp:sp>
    <dsp:sp modelId="{D5F01524-6010-44BD-B020-D056CD19E193}">
      <dsp:nvSpPr>
        <dsp:cNvPr id="0" name=""/>
        <dsp:cNvSpPr/>
      </dsp:nvSpPr>
      <dsp:spPr>
        <a:xfrm rot="20700000">
          <a:off x="2506731" y="163319"/>
          <a:ext cx="1453372" cy="1453372"/>
        </a:xfrm>
        <a:prstGeom prst="gear6">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ts val="2200"/>
            </a:lnSpc>
            <a:spcBef>
              <a:spcPct val="0"/>
            </a:spcBef>
            <a:spcAft>
              <a:spcPts val="0"/>
            </a:spcAft>
          </a:pPr>
          <a:r>
            <a:rPr lang="zh-CN" altLang="en-US" sz="2000" kern="1200" dirty="0" smtClean="0"/>
            <a:t>制度</a:t>
          </a:r>
          <a:endParaRPr lang="en-US" altLang="zh-CN" sz="2000" kern="1200" dirty="0" smtClean="0"/>
        </a:p>
      </dsp:txBody>
      <dsp:txXfrm rot="-20700000">
        <a:off x="2825498" y="482086"/>
        <a:ext cx="815838" cy="815838"/>
      </dsp:txXfrm>
    </dsp:sp>
    <dsp:sp modelId="{75C8FF9E-2B67-4E61-B1BF-746BB49AFA87}">
      <dsp:nvSpPr>
        <dsp:cNvPr id="0" name=""/>
        <dsp:cNvSpPr/>
      </dsp:nvSpPr>
      <dsp:spPr>
        <a:xfrm>
          <a:off x="2700490" y="1363969"/>
          <a:ext cx="2610682" cy="2610682"/>
        </a:xfrm>
        <a:prstGeom prst="circularArrow">
          <a:avLst>
            <a:gd name="adj1" fmla="val 4688"/>
            <a:gd name="adj2" fmla="val 299029"/>
            <a:gd name="adj3" fmla="val 2503482"/>
            <a:gd name="adj4" fmla="val 15888874"/>
            <a:gd name="adj5" fmla="val 5469"/>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12C6CC63-D701-4385-A579-2E66EFF71E41}">
      <dsp:nvSpPr>
        <dsp:cNvPr id="0" name=""/>
        <dsp:cNvSpPr/>
      </dsp:nvSpPr>
      <dsp:spPr>
        <a:xfrm>
          <a:off x="1413211" y="860551"/>
          <a:ext cx="1896824" cy="1896824"/>
        </a:xfrm>
        <a:prstGeom prst="leftCircularArrow">
          <a:avLst>
            <a:gd name="adj1" fmla="val 6452"/>
            <a:gd name="adj2" fmla="val 429999"/>
            <a:gd name="adj3" fmla="val 10489124"/>
            <a:gd name="adj4" fmla="val 14837806"/>
            <a:gd name="adj5" fmla="val 7527"/>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sp>
    <dsp:sp modelId="{663FD4F9-9080-4D53-BCF8-03D440B23911}">
      <dsp:nvSpPr>
        <dsp:cNvPr id="0" name=""/>
        <dsp:cNvSpPr/>
      </dsp:nvSpPr>
      <dsp:spPr>
        <a:xfrm>
          <a:off x="2170551" y="-152938"/>
          <a:ext cx="2045158" cy="2045158"/>
        </a:xfrm>
        <a:prstGeom prst="circularArrow">
          <a:avLst>
            <a:gd name="adj1" fmla="val 5984"/>
            <a:gd name="adj2" fmla="val 394124"/>
            <a:gd name="adj3" fmla="val 13313824"/>
            <a:gd name="adj4" fmla="val 10508221"/>
            <a:gd name="adj5" fmla="val 6981"/>
          </a:avLst>
        </a:prstGeom>
        <a:solidFill>
          <a:schemeClr val="bg1">
            <a:lumMod val="7500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2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办证</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考试合格，子公司邮寄办证资料</a:t>
          </a:r>
          <a:endParaRPr lang="zh-CN" altLang="en-US" sz="1400" kern="1200" dirty="0"/>
        </a:p>
        <a:p>
          <a:pPr marL="114300" lvl="1" indent="-114300" algn="l" defTabSz="622300">
            <a:lnSpc>
              <a:spcPct val="90000"/>
            </a:lnSpc>
            <a:spcBef>
              <a:spcPct val="0"/>
            </a:spcBef>
            <a:spcAft>
              <a:spcPct val="15000"/>
            </a:spcAft>
            <a:buChar char="••"/>
          </a:pPr>
          <a:r>
            <a:rPr lang="zh-CN" altLang="en-US" sz="1400" kern="1200" dirty="0" smtClean="0"/>
            <a:t>总部前往广州提交办证资料</a:t>
          </a:r>
          <a:endParaRPr lang="zh-CN" altLang="en-US" sz="14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总部整理收到的新证</a:t>
          </a:r>
          <a:endParaRPr lang="zh-CN" altLang="en-US" sz="1400" kern="1200" dirty="0"/>
        </a:p>
        <a:p>
          <a:pPr marL="114300" lvl="1" indent="-114300" algn="l" defTabSz="622300">
            <a:lnSpc>
              <a:spcPct val="90000"/>
            </a:lnSpc>
            <a:spcBef>
              <a:spcPct val="0"/>
            </a:spcBef>
            <a:spcAft>
              <a:spcPct val="15000"/>
            </a:spcAft>
            <a:buChar char="••"/>
          </a:pPr>
          <a:r>
            <a:rPr lang="zh-CN" altLang="en-US" sz="1400" kern="1200" dirty="0" smtClean="0"/>
            <a:t>通知新证所属子公司</a:t>
          </a:r>
          <a:endParaRPr lang="zh-CN" altLang="en-US" sz="14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登记证件信息，计入台账</a:t>
          </a:r>
          <a:endParaRPr lang="zh-CN" altLang="en-US" sz="1400" kern="1200" dirty="0"/>
        </a:p>
        <a:p>
          <a:pPr marL="114300" lvl="1" indent="-114300" algn="l" defTabSz="622300">
            <a:lnSpc>
              <a:spcPct val="90000"/>
            </a:lnSpc>
            <a:spcBef>
              <a:spcPct val="0"/>
            </a:spcBef>
            <a:spcAft>
              <a:spcPct val="15000"/>
            </a:spcAft>
            <a:buChar char="••"/>
          </a:pPr>
          <a:r>
            <a:rPr lang="en-US" altLang="zh-CN" sz="1400" kern="1200" dirty="0" smtClean="0"/>
            <a:t>B</a:t>
          </a:r>
          <a:r>
            <a:rPr lang="zh-CN" altLang="en-US" sz="1400" kern="1200" dirty="0" smtClean="0"/>
            <a:t>证留存总部，</a:t>
          </a:r>
          <a:r>
            <a:rPr lang="en-US" altLang="zh-CN" sz="1400" kern="1200" dirty="0" smtClean="0"/>
            <a:t>C</a:t>
          </a:r>
          <a:r>
            <a:rPr lang="zh-CN" altLang="en-US" sz="1400" kern="1200" dirty="0" smtClean="0"/>
            <a:t>证邮寄子公司</a:t>
          </a:r>
          <a:endParaRPr lang="zh-CN" altLang="en-US" sz="1400" kern="1200" dirty="0"/>
        </a:p>
      </dsp:txBody>
      <dsp:txXfrm rot="-5400000">
        <a:off x="895352" y="2204072"/>
        <a:ext cx="2721645" cy="750226"/>
      </dsp:txXfrm>
    </dsp:sp>
  </dsp:spTree>
</dsp:drawing>
</file>

<file path=ppt/diagrams/drawing2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352" y="18817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申请</a:t>
          </a:r>
          <a:endParaRPr lang="zh-CN" altLang="en-US" sz="1700" kern="1200" dirty="0"/>
        </a:p>
      </dsp:txBody>
      <dsp:txXfrm rot="-5400000">
        <a:off x="1" y="437975"/>
        <a:ext cx="874311" cy="374704"/>
      </dsp:txXfrm>
    </dsp:sp>
    <dsp:sp modelId="{1CE01DBD-3448-4CF0-BAFD-328BF275B873}">
      <dsp:nvSpPr>
        <dsp:cNvPr id="0" name=""/>
        <dsp:cNvSpPr/>
      </dsp:nvSpPr>
      <dsp:spPr>
        <a:xfrm rot="5400000">
          <a:off x="1860017" y="-984886"/>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子公司提交申请资料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子公司提出办证需求</a:t>
          </a:r>
          <a:endParaRPr lang="zh-CN" altLang="en-US" sz="1600" kern="1200" dirty="0"/>
        </a:p>
      </dsp:txBody>
      <dsp:txXfrm rot="-5400000">
        <a:off x="874311" y="40452"/>
        <a:ext cx="2743640" cy="732596"/>
      </dsp:txXfrm>
    </dsp:sp>
    <dsp:sp modelId="{A998AB4C-3678-4AC3-A8EC-0D08B9583586}">
      <dsp:nvSpPr>
        <dsp:cNvPr id="0" name=""/>
        <dsp:cNvSpPr/>
      </dsp:nvSpPr>
      <dsp:spPr>
        <a:xfrm rot="5400000">
          <a:off x="-187352" y="127731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115"/>
        <a:ext cx="874311" cy="374704"/>
      </dsp:txXfrm>
    </dsp:sp>
    <dsp:sp modelId="{EEA859AF-EB20-4D92-AABD-438E011D5A41}">
      <dsp:nvSpPr>
        <dsp:cNvPr id="0" name=""/>
        <dsp:cNvSpPr/>
      </dsp:nvSpPr>
      <dsp:spPr>
        <a:xfrm rot="5400000">
          <a:off x="1860017" y="10425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总部审核报名资料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总部在系统中报名</a:t>
          </a:r>
          <a:endParaRPr lang="zh-CN" altLang="en-US" sz="1600" kern="1200" dirty="0"/>
        </a:p>
      </dsp:txBody>
      <dsp:txXfrm rot="-5400000">
        <a:off x="874311" y="1129590"/>
        <a:ext cx="2743640" cy="732596"/>
      </dsp:txXfrm>
    </dsp:sp>
    <dsp:sp modelId="{EE544AAF-D19D-4171-999D-6A2A7535998D}">
      <dsp:nvSpPr>
        <dsp:cNvPr id="0" name=""/>
        <dsp:cNvSpPr/>
      </dsp:nvSpPr>
      <dsp:spPr>
        <a:xfrm rot="5400000">
          <a:off x="-187352" y="2366450"/>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转出</a:t>
          </a:r>
          <a:endParaRPr lang="zh-CN" altLang="en-US" sz="1700" kern="1200" dirty="0"/>
        </a:p>
      </dsp:txBody>
      <dsp:txXfrm rot="-5400000">
        <a:off x="1" y="2616254"/>
        <a:ext cx="874311" cy="374704"/>
      </dsp:txXfrm>
    </dsp:sp>
    <dsp:sp modelId="{E2E9CF2A-DCB9-4F24-8338-37123109D58B}">
      <dsp:nvSpPr>
        <dsp:cNvPr id="0" name=""/>
        <dsp:cNvSpPr/>
      </dsp:nvSpPr>
      <dsp:spPr>
        <a:xfrm rot="5400000">
          <a:off x="1860017" y="119339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子公司办理原单位转出手续</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子公司完成继续教育培训</a:t>
          </a:r>
          <a:endParaRPr lang="zh-CN" altLang="en-US" sz="1600" kern="1200" dirty="0"/>
        </a:p>
      </dsp:txBody>
      <dsp:txXfrm rot="-5400000">
        <a:off x="874311" y="2218730"/>
        <a:ext cx="2743640" cy="732596"/>
      </dsp:txXfrm>
    </dsp:sp>
  </dsp:spTree>
</dsp:drawing>
</file>

<file path=ppt/diagrams/drawing2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转入</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子公司邮寄办证资料</a:t>
          </a:r>
          <a:endParaRPr lang="zh-CN" altLang="en-US" sz="1400" kern="1200" dirty="0"/>
        </a:p>
        <a:p>
          <a:pPr marL="114300" lvl="1" indent="-114300" algn="l" defTabSz="622300">
            <a:lnSpc>
              <a:spcPct val="90000"/>
            </a:lnSpc>
            <a:spcBef>
              <a:spcPct val="0"/>
            </a:spcBef>
            <a:spcAft>
              <a:spcPct val="15000"/>
            </a:spcAft>
            <a:buChar char="••"/>
          </a:pPr>
          <a:r>
            <a:rPr lang="zh-CN" altLang="en-US" sz="1400" kern="1200" dirty="0" smtClean="0"/>
            <a:t>总部前往广州提交办证资料</a:t>
          </a:r>
          <a:endParaRPr lang="zh-CN" altLang="en-US" sz="14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总部整理收到的新证</a:t>
          </a:r>
          <a:endParaRPr lang="zh-CN" altLang="en-US" sz="1400" kern="1200" dirty="0"/>
        </a:p>
        <a:p>
          <a:pPr marL="114300" lvl="1" indent="-114300" algn="l" defTabSz="622300">
            <a:lnSpc>
              <a:spcPct val="90000"/>
            </a:lnSpc>
            <a:spcBef>
              <a:spcPct val="0"/>
            </a:spcBef>
            <a:spcAft>
              <a:spcPct val="15000"/>
            </a:spcAft>
            <a:buChar char="••"/>
          </a:pPr>
          <a:r>
            <a:rPr lang="zh-CN" altLang="en-US" sz="1400" kern="1200" dirty="0" smtClean="0"/>
            <a:t>通知新证所属子公司</a:t>
          </a:r>
          <a:endParaRPr lang="zh-CN" altLang="en-US" sz="14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9568" tIns="8890" rIns="8890" bIns="8890" numCol="1" spcCol="1270" anchor="ctr" anchorCtr="0">
          <a:noAutofit/>
        </a:bodyPr>
        <a:lstStyle/>
        <a:p>
          <a:pPr marL="114300" lvl="1" indent="-114300" algn="l" defTabSz="622300">
            <a:lnSpc>
              <a:spcPct val="90000"/>
            </a:lnSpc>
            <a:spcBef>
              <a:spcPct val="0"/>
            </a:spcBef>
            <a:spcAft>
              <a:spcPct val="15000"/>
            </a:spcAft>
            <a:buChar char="••"/>
          </a:pPr>
          <a:r>
            <a:rPr lang="zh-CN" altLang="en-US" sz="1400" kern="1200" dirty="0" smtClean="0"/>
            <a:t>登记证件信息，计入台账</a:t>
          </a:r>
          <a:endParaRPr lang="zh-CN" altLang="en-US" sz="1400" kern="1200" dirty="0"/>
        </a:p>
        <a:p>
          <a:pPr marL="114300" lvl="1" indent="-114300" algn="l" defTabSz="622300">
            <a:lnSpc>
              <a:spcPct val="90000"/>
            </a:lnSpc>
            <a:spcBef>
              <a:spcPct val="0"/>
            </a:spcBef>
            <a:spcAft>
              <a:spcPct val="15000"/>
            </a:spcAft>
            <a:buChar char="••"/>
          </a:pPr>
          <a:r>
            <a:rPr lang="en-US" altLang="zh-CN" sz="1400" kern="1200" dirty="0" smtClean="0"/>
            <a:t>B</a:t>
          </a:r>
          <a:r>
            <a:rPr lang="zh-CN" altLang="en-US" sz="1400" kern="1200" dirty="0" smtClean="0"/>
            <a:t>证留存总部，</a:t>
          </a:r>
          <a:r>
            <a:rPr lang="en-US" altLang="zh-CN" sz="1400" kern="1200" dirty="0" smtClean="0"/>
            <a:t>C</a:t>
          </a:r>
          <a:r>
            <a:rPr lang="zh-CN" altLang="en-US" sz="1400" kern="1200" dirty="0" smtClean="0"/>
            <a:t>证邮寄子公司</a:t>
          </a:r>
          <a:endParaRPr lang="zh-CN" altLang="en-US" sz="1400" kern="1200" dirty="0"/>
        </a:p>
      </dsp:txBody>
      <dsp:txXfrm rot="-5400000">
        <a:off x="895352" y="2204072"/>
        <a:ext cx="2721645" cy="750226"/>
      </dsp:txXfrm>
    </dsp:sp>
  </dsp:spTree>
</dsp:drawing>
</file>

<file path=ppt/diagrams/drawing2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352" y="18817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申请</a:t>
          </a:r>
          <a:endParaRPr lang="zh-CN" altLang="en-US" sz="1700" kern="1200" dirty="0"/>
        </a:p>
      </dsp:txBody>
      <dsp:txXfrm rot="-5400000">
        <a:off x="1" y="437975"/>
        <a:ext cx="874311" cy="374704"/>
      </dsp:txXfrm>
    </dsp:sp>
    <dsp:sp modelId="{1CE01DBD-3448-4CF0-BAFD-328BF275B873}">
      <dsp:nvSpPr>
        <dsp:cNvPr id="0" name=""/>
        <dsp:cNvSpPr/>
      </dsp:nvSpPr>
      <dsp:spPr>
        <a:xfrm rot="5400000">
          <a:off x="1860017" y="-984886"/>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子公司提交申请资料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子公司提出办证需求</a:t>
          </a:r>
          <a:endParaRPr lang="zh-CN" altLang="en-US" sz="1600" kern="1200" dirty="0"/>
        </a:p>
      </dsp:txBody>
      <dsp:txXfrm rot="-5400000">
        <a:off x="874311" y="40452"/>
        <a:ext cx="2743640" cy="732596"/>
      </dsp:txXfrm>
    </dsp:sp>
    <dsp:sp modelId="{A998AB4C-3678-4AC3-A8EC-0D08B9583586}">
      <dsp:nvSpPr>
        <dsp:cNvPr id="0" name=""/>
        <dsp:cNvSpPr/>
      </dsp:nvSpPr>
      <dsp:spPr>
        <a:xfrm rot="5400000">
          <a:off x="-187352" y="127731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115"/>
        <a:ext cx="874311" cy="374704"/>
      </dsp:txXfrm>
    </dsp:sp>
    <dsp:sp modelId="{EEA859AF-EB20-4D92-AABD-438E011D5A41}">
      <dsp:nvSpPr>
        <dsp:cNvPr id="0" name=""/>
        <dsp:cNvSpPr/>
      </dsp:nvSpPr>
      <dsp:spPr>
        <a:xfrm rot="5400000">
          <a:off x="1860017" y="10425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总部审核报名资料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总部在系统中申请</a:t>
          </a:r>
          <a:endParaRPr lang="zh-CN" altLang="en-US" sz="1600" kern="1200" dirty="0"/>
        </a:p>
      </dsp:txBody>
      <dsp:txXfrm rot="-5400000">
        <a:off x="874311" y="1129590"/>
        <a:ext cx="2743640" cy="732596"/>
      </dsp:txXfrm>
    </dsp:sp>
    <dsp:sp modelId="{EE544AAF-D19D-4171-999D-6A2A7535998D}">
      <dsp:nvSpPr>
        <dsp:cNvPr id="0" name=""/>
        <dsp:cNvSpPr/>
      </dsp:nvSpPr>
      <dsp:spPr>
        <a:xfrm rot="5400000">
          <a:off x="-187352" y="2366450"/>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转出</a:t>
          </a:r>
          <a:endParaRPr lang="zh-CN" altLang="en-US" sz="1700" kern="1200" dirty="0"/>
        </a:p>
      </dsp:txBody>
      <dsp:txXfrm rot="-5400000">
        <a:off x="1" y="2616254"/>
        <a:ext cx="874311" cy="374704"/>
      </dsp:txXfrm>
    </dsp:sp>
    <dsp:sp modelId="{E2E9CF2A-DCB9-4F24-8338-37123109D58B}">
      <dsp:nvSpPr>
        <dsp:cNvPr id="0" name=""/>
        <dsp:cNvSpPr/>
      </dsp:nvSpPr>
      <dsp:spPr>
        <a:xfrm rot="5400000">
          <a:off x="1860017" y="119339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子公司提供新单位接收文件</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总部前往广州提交办证资料</a:t>
          </a:r>
          <a:endParaRPr lang="zh-CN" altLang="en-US" sz="1600" kern="1200" dirty="0"/>
        </a:p>
      </dsp:txBody>
      <dsp:txXfrm rot="-5400000">
        <a:off x="874311" y="2218730"/>
        <a:ext cx="2743640" cy="732596"/>
      </dsp:txXfrm>
    </dsp:sp>
  </dsp:spTree>
</dsp:drawing>
</file>

<file path=ppt/diagrams/drawing2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200433" y="200518"/>
          <a:ext cx="1336787" cy="9357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600" kern="1200" dirty="0" smtClean="0"/>
            <a:t>收</a:t>
          </a:r>
          <a:r>
            <a:rPr lang="zh-CN" altLang="en-US" sz="1700" kern="1200" dirty="0" smtClean="0"/>
            <a:t>到</a:t>
          </a:r>
          <a:endParaRPr lang="en-US" altLang="zh-CN" sz="1700" kern="1200" dirty="0" smtClean="0"/>
        </a:p>
        <a:p>
          <a:pPr lvl="0" algn="ctr" defTabSz="711200">
            <a:lnSpc>
              <a:spcPct val="70000"/>
            </a:lnSpc>
            <a:spcBef>
              <a:spcPct val="0"/>
            </a:spcBef>
            <a:spcAft>
              <a:spcPts val="0"/>
            </a:spcAft>
          </a:pPr>
          <a:r>
            <a:rPr lang="zh-CN" altLang="en-US" sz="1700" kern="1200" dirty="0" smtClean="0"/>
            <a:t>资料</a:t>
          </a:r>
          <a:endParaRPr lang="zh-CN" altLang="en-US" sz="1700" kern="1200" dirty="0"/>
        </a:p>
      </dsp:txBody>
      <dsp:txXfrm rot="-5400000">
        <a:off x="86" y="467876"/>
        <a:ext cx="935751" cy="401036"/>
      </dsp:txXfrm>
    </dsp:sp>
    <dsp:sp modelId="{1CE01DBD-3448-4CF0-BAFD-328BF275B873}">
      <dsp:nvSpPr>
        <dsp:cNvPr id="0" name=""/>
        <dsp:cNvSpPr/>
      </dsp:nvSpPr>
      <dsp:spPr>
        <a:xfrm rot="5400000">
          <a:off x="1861983" y="-923089"/>
          <a:ext cx="869369" cy="272183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zh-CN" altLang="en-US" sz="1500" kern="1200" dirty="0" smtClean="0"/>
            <a:t>总部收到省厅同意转出文件</a:t>
          </a:r>
          <a:endParaRPr lang="zh-CN" altLang="en-US" sz="1500" kern="1200" dirty="0"/>
        </a:p>
        <a:p>
          <a:pPr marL="114300" lvl="1" indent="-114300" algn="l" defTabSz="666750">
            <a:lnSpc>
              <a:spcPct val="90000"/>
            </a:lnSpc>
            <a:spcBef>
              <a:spcPct val="0"/>
            </a:spcBef>
            <a:spcAft>
              <a:spcPct val="15000"/>
            </a:spcAft>
            <a:buChar char="••"/>
          </a:pPr>
          <a:r>
            <a:rPr lang="zh-CN" altLang="en-US" sz="1500" kern="1200" dirty="0" smtClean="0"/>
            <a:t>总部将转出文件移交子公司</a:t>
          </a:r>
          <a:endParaRPr lang="zh-CN" altLang="en-US" sz="1500" kern="1200" dirty="0"/>
        </a:p>
      </dsp:txBody>
      <dsp:txXfrm rot="-5400000">
        <a:off x="935752" y="45581"/>
        <a:ext cx="2679393" cy="784491"/>
      </dsp:txXfrm>
    </dsp:sp>
    <dsp:sp modelId="{A998AB4C-3678-4AC3-A8EC-0D08B9583586}">
      <dsp:nvSpPr>
        <dsp:cNvPr id="0" name=""/>
        <dsp:cNvSpPr/>
      </dsp:nvSpPr>
      <dsp:spPr>
        <a:xfrm rot="5400000">
          <a:off x="-200518" y="1242565"/>
          <a:ext cx="1336787" cy="93575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办理</a:t>
          </a:r>
          <a:endParaRPr lang="en-US" altLang="zh-CN" sz="1700" kern="1200" dirty="0" smtClean="0"/>
        </a:p>
        <a:p>
          <a:pPr lvl="0" algn="ctr" defTabSz="711200">
            <a:lnSpc>
              <a:spcPct val="70000"/>
            </a:lnSpc>
            <a:spcBef>
              <a:spcPct val="0"/>
            </a:spcBef>
            <a:spcAft>
              <a:spcPts val="0"/>
            </a:spcAft>
          </a:pPr>
          <a:r>
            <a:rPr lang="zh-CN" altLang="en-US" sz="1700" kern="1200" dirty="0" smtClean="0"/>
            <a:t>转入</a:t>
          </a:r>
          <a:endParaRPr lang="zh-CN" altLang="en-US" sz="1700" kern="1200" dirty="0"/>
        </a:p>
      </dsp:txBody>
      <dsp:txXfrm rot="-5400000">
        <a:off x="1" y="1509923"/>
        <a:ext cx="935751" cy="401036"/>
      </dsp:txXfrm>
    </dsp:sp>
    <dsp:sp modelId="{EEA859AF-EB20-4D92-AABD-438E011D5A41}">
      <dsp:nvSpPr>
        <dsp:cNvPr id="0" name=""/>
        <dsp:cNvSpPr/>
      </dsp:nvSpPr>
      <dsp:spPr>
        <a:xfrm rot="5400000">
          <a:off x="1862211" y="126277"/>
          <a:ext cx="868912" cy="272183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zh-CN" altLang="en-US" sz="1500" kern="1200" dirty="0" smtClean="0"/>
            <a:t>子公司办理证件转入</a:t>
          </a:r>
          <a:endParaRPr lang="zh-CN" altLang="en-US" sz="1500" kern="1200" dirty="0"/>
        </a:p>
      </dsp:txBody>
      <dsp:txXfrm rot="-5400000">
        <a:off x="935752" y="1095154"/>
        <a:ext cx="2679415" cy="784078"/>
      </dsp:txXfrm>
    </dsp:sp>
  </dsp:spTree>
</dsp:drawing>
</file>

<file path=ppt/diagrams/drawing2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4964" y="197035"/>
          <a:ext cx="1299763" cy="90983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继续</a:t>
          </a:r>
          <a:endParaRPr lang="en-US" altLang="zh-CN" sz="1700" kern="1200" dirty="0" smtClean="0"/>
        </a:p>
        <a:p>
          <a:pPr lvl="0" algn="ctr" defTabSz="755650">
            <a:lnSpc>
              <a:spcPct val="70000"/>
            </a:lnSpc>
            <a:spcBef>
              <a:spcPct val="0"/>
            </a:spcBef>
            <a:spcAft>
              <a:spcPts val="0"/>
            </a:spcAft>
          </a:pPr>
          <a:r>
            <a:rPr lang="zh-CN" altLang="en-US" sz="1700" kern="1200" dirty="0" smtClean="0"/>
            <a:t>教育</a:t>
          </a:r>
          <a:endParaRPr lang="zh-CN" altLang="en-US" sz="1700" kern="1200" dirty="0"/>
        </a:p>
      </dsp:txBody>
      <dsp:txXfrm rot="-5400000">
        <a:off x="1" y="456987"/>
        <a:ext cx="909834" cy="389929"/>
      </dsp:txXfrm>
    </dsp:sp>
    <dsp:sp modelId="{1CE01DBD-3448-4CF0-BAFD-328BF275B873}">
      <dsp:nvSpPr>
        <dsp:cNvPr id="0" name=""/>
        <dsp:cNvSpPr/>
      </dsp:nvSpPr>
      <dsp:spPr>
        <a:xfrm rot="5400000">
          <a:off x="1861063" y="-949158"/>
          <a:ext cx="845290" cy="274774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zh-CN" altLang="en-US" sz="1300" kern="1200" dirty="0" smtClean="0"/>
            <a:t>子公司在到期前</a:t>
          </a:r>
          <a:r>
            <a:rPr lang="en-US" altLang="zh-CN" sz="1300" kern="1200" dirty="0" smtClean="0"/>
            <a:t>3</a:t>
          </a:r>
          <a:r>
            <a:rPr lang="zh-CN" altLang="en-US" sz="1300" kern="1200" dirty="0" smtClean="0"/>
            <a:t>个月内完成网上继续教育或提交继续教育报班申请</a:t>
          </a:r>
          <a:endParaRPr lang="zh-CN" altLang="en-US" sz="1300" kern="1200" dirty="0"/>
        </a:p>
      </dsp:txBody>
      <dsp:txXfrm rot="-5400000">
        <a:off x="909834" y="43335"/>
        <a:ext cx="2706485" cy="762762"/>
      </dsp:txXfrm>
    </dsp:sp>
    <dsp:sp modelId="{A998AB4C-3678-4AC3-A8EC-0D08B9583586}">
      <dsp:nvSpPr>
        <dsp:cNvPr id="0" name=""/>
        <dsp:cNvSpPr/>
      </dsp:nvSpPr>
      <dsp:spPr>
        <a:xfrm rot="5400000">
          <a:off x="-194964" y="1255291"/>
          <a:ext cx="1299763" cy="909834"/>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申请</a:t>
          </a:r>
          <a:endParaRPr lang="zh-CN" altLang="en-US" sz="1800" kern="1200" dirty="0"/>
        </a:p>
      </dsp:txBody>
      <dsp:txXfrm rot="-5400000">
        <a:off x="1" y="1515243"/>
        <a:ext cx="909834" cy="389929"/>
      </dsp:txXfrm>
    </dsp:sp>
    <dsp:sp modelId="{EEA859AF-EB20-4D92-AABD-438E011D5A41}">
      <dsp:nvSpPr>
        <dsp:cNvPr id="0" name=""/>
        <dsp:cNvSpPr/>
      </dsp:nvSpPr>
      <dsp:spPr>
        <a:xfrm rot="5400000">
          <a:off x="1861286" y="108876"/>
          <a:ext cx="844846" cy="274774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zh-CN" altLang="en-US" sz="1300" kern="1200" dirty="0" smtClean="0"/>
            <a:t>总部委托培训机构完成继续教育</a:t>
          </a:r>
          <a:endParaRPr lang="zh-CN" altLang="en-US" sz="1300" kern="1200" dirty="0"/>
        </a:p>
        <a:p>
          <a:pPr marL="114300" lvl="1" indent="-114300" algn="l" defTabSz="577850">
            <a:lnSpc>
              <a:spcPct val="90000"/>
            </a:lnSpc>
            <a:spcBef>
              <a:spcPct val="0"/>
            </a:spcBef>
            <a:spcAft>
              <a:spcPct val="15000"/>
            </a:spcAft>
            <a:buChar char="••"/>
          </a:pPr>
          <a:r>
            <a:rPr lang="zh-CN" altLang="en-US" sz="1300" kern="1200" dirty="0" smtClean="0"/>
            <a:t>培训机构出具继续教育合格证明</a:t>
          </a:r>
          <a:endParaRPr lang="zh-CN" altLang="en-US" sz="1300" kern="1200" dirty="0"/>
        </a:p>
      </dsp:txBody>
      <dsp:txXfrm rot="-5400000">
        <a:off x="909835" y="1101569"/>
        <a:ext cx="2706507" cy="762362"/>
      </dsp:txXfrm>
    </dsp:sp>
  </dsp:spTree>
</dsp:drawing>
</file>

<file path=ppt/diagrams/drawing2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延期</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zh-CN" altLang="en-US" sz="1300" kern="1200" dirty="0" smtClean="0"/>
            <a:t>子公司邮寄延期证件原件和继续教育证明</a:t>
          </a:r>
          <a:endParaRPr lang="zh-CN" altLang="en-US" sz="1300" kern="1200" dirty="0"/>
        </a:p>
        <a:p>
          <a:pPr marL="114300" lvl="1" indent="-114300" algn="l" defTabSz="577850">
            <a:lnSpc>
              <a:spcPct val="90000"/>
            </a:lnSpc>
            <a:spcBef>
              <a:spcPct val="0"/>
            </a:spcBef>
            <a:spcAft>
              <a:spcPct val="15000"/>
            </a:spcAft>
            <a:buChar char="••"/>
          </a:pPr>
          <a:r>
            <a:rPr lang="zh-CN" altLang="en-US" sz="1300" kern="1200" dirty="0" smtClean="0"/>
            <a:t>总部前往广州提交办证资料</a:t>
          </a:r>
          <a:endParaRPr lang="zh-CN" altLang="en-US" sz="13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zh-CN" altLang="en-US" sz="1300" kern="1200" dirty="0" smtClean="0"/>
            <a:t>总部整理收到的延期后的证件</a:t>
          </a:r>
          <a:endParaRPr lang="zh-CN" altLang="en-US" sz="13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92456" tIns="8255" rIns="8255" bIns="8255" numCol="1" spcCol="1270" anchor="ctr" anchorCtr="0">
          <a:noAutofit/>
        </a:bodyPr>
        <a:lstStyle/>
        <a:p>
          <a:pPr marL="114300" lvl="1" indent="-114300" algn="l" defTabSz="577850">
            <a:lnSpc>
              <a:spcPct val="90000"/>
            </a:lnSpc>
            <a:spcBef>
              <a:spcPct val="0"/>
            </a:spcBef>
            <a:spcAft>
              <a:spcPct val="15000"/>
            </a:spcAft>
            <a:buChar char="••"/>
          </a:pPr>
          <a:r>
            <a:rPr lang="zh-CN" altLang="en-US" sz="1300" kern="1200" dirty="0" smtClean="0"/>
            <a:t>登记证件信息，计入台账</a:t>
          </a:r>
          <a:endParaRPr lang="zh-CN" altLang="en-US" sz="1300" kern="1200" dirty="0"/>
        </a:p>
        <a:p>
          <a:pPr marL="114300" lvl="1" indent="-114300" algn="l" defTabSz="577850">
            <a:lnSpc>
              <a:spcPct val="90000"/>
            </a:lnSpc>
            <a:spcBef>
              <a:spcPct val="0"/>
            </a:spcBef>
            <a:spcAft>
              <a:spcPct val="15000"/>
            </a:spcAft>
            <a:buChar char="••"/>
          </a:pPr>
          <a:r>
            <a:rPr lang="zh-CN" altLang="en-US" sz="1300" kern="1200" dirty="0" smtClean="0"/>
            <a:t>证件邮寄子公司</a:t>
          </a:r>
          <a:endParaRPr lang="zh-CN" altLang="en-US" sz="1300" kern="1200" dirty="0"/>
        </a:p>
      </dsp:txBody>
      <dsp:txXfrm rot="-5400000">
        <a:off x="895352" y="2204072"/>
        <a:ext cx="2721645" cy="750226"/>
      </dsp:txXfrm>
    </dsp:sp>
  </dsp:spTree>
</dsp:drawing>
</file>

<file path=ppt/diagrams/drawing2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352" y="18817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申请</a:t>
          </a:r>
          <a:endParaRPr lang="zh-CN" altLang="en-US" sz="1700" kern="1200" dirty="0"/>
        </a:p>
      </dsp:txBody>
      <dsp:txXfrm rot="-5400000">
        <a:off x="1" y="437975"/>
        <a:ext cx="874311" cy="374704"/>
      </dsp:txXfrm>
    </dsp:sp>
    <dsp:sp modelId="{1CE01DBD-3448-4CF0-BAFD-328BF275B873}">
      <dsp:nvSpPr>
        <dsp:cNvPr id="0" name=""/>
        <dsp:cNvSpPr/>
      </dsp:nvSpPr>
      <dsp:spPr>
        <a:xfrm rot="5400000">
          <a:off x="1860017" y="-984886"/>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zh-CN" altLang="en-US" sz="1100" kern="1200" dirty="0" smtClean="0"/>
            <a:t>子公司提交报名资料</a:t>
          </a:r>
          <a:endParaRPr lang="zh-CN" altLang="en-US" sz="1100" kern="1200" dirty="0"/>
        </a:p>
        <a:p>
          <a:pPr marL="57150" lvl="1" indent="-57150" algn="l" defTabSz="488950">
            <a:lnSpc>
              <a:spcPct val="90000"/>
            </a:lnSpc>
            <a:spcBef>
              <a:spcPct val="0"/>
            </a:spcBef>
            <a:spcAft>
              <a:spcPct val="15000"/>
            </a:spcAft>
            <a:buChar char="••"/>
          </a:pPr>
          <a:r>
            <a:rPr lang="zh-CN" altLang="en-US" sz="1100" kern="1200" dirty="0" smtClean="0"/>
            <a:t>子公司提出办证需求</a:t>
          </a:r>
          <a:endParaRPr lang="zh-CN" altLang="en-US" sz="1100" kern="1200" dirty="0"/>
        </a:p>
      </dsp:txBody>
      <dsp:txXfrm rot="-5400000">
        <a:off x="874311" y="40452"/>
        <a:ext cx="2743640" cy="732596"/>
      </dsp:txXfrm>
    </dsp:sp>
    <dsp:sp modelId="{A998AB4C-3678-4AC3-A8EC-0D08B9583586}">
      <dsp:nvSpPr>
        <dsp:cNvPr id="0" name=""/>
        <dsp:cNvSpPr/>
      </dsp:nvSpPr>
      <dsp:spPr>
        <a:xfrm rot="5400000">
          <a:off x="-187352" y="127731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115"/>
        <a:ext cx="874311" cy="374704"/>
      </dsp:txXfrm>
    </dsp:sp>
    <dsp:sp modelId="{EEA859AF-EB20-4D92-AABD-438E011D5A41}">
      <dsp:nvSpPr>
        <dsp:cNvPr id="0" name=""/>
        <dsp:cNvSpPr/>
      </dsp:nvSpPr>
      <dsp:spPr>
        <a:xfrm rot="5400000">
          <a:off x="1860017" y="10425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zh-CN" altLang="en-US" sz="1100" kern="1200" dirty="0" smtClean="0"/>
            <a:t>总部审核报名资料</a:t>
          </a:r>
          <a:endParaRPr lang="zh-CN" altLang="en-US" sz="1100" kern="1200" dirty="0"/>
        </a:p>
        <a:p>
          <a:pPr marL="57150" lvl="1" indent="-57150" algn="l" defTabSz="488950">
            <a:lnSpc>
              <a:spcPct val="90000"/>
            </a:lnSpc>
            <a:spcBef>
              <a:spcPct val="0"/>
            </a:spcBef>
            <a:spcAft>
              <a:spcPct val="15000"/>
            </a:spcAft>
            <a:buChar char="••"/>
          </a:pPr>
          <a:r>
            <a:rPr lang="zh-CN" altLang="en-US" sz="1100" kern="1200" dirty="0" smtClean="0"/>
            <a:t>总部委托北京同事每月</a:t>
          </a:r>
          <a:r>
            <a:rPr lang="en-US" altLang="zh-CN" sz="1100" kern="1200" dirty="0" smtClean="0"/>
            <a:t>1-5</a:t>
          </a:r>
          <a:r>
            <a:rPr lang="zh-CN" altLang="en-US" sz="1100" kern="1200" dirty="0" smtClean="0"/>
            <a:t>日报名，报名人员携带资料原件前往北京审核。</a:t>
          </a:r>
          <a:endParaRPr lang="zh-CN" altLang="en-US" sz="1100" kern="1200" dirty="0"/>
        </a:p>
      </dsp:txBody>
      <dsp:txXfrm rot="-5400000">
        <a:off x="874311" y="1129590"/>
        <a:ext cx="2743640" cy="732596"/>
      </dsp:txXfrm>
    </dsp:sp>
    <dsp:sp modelId="{EE544AAF-D19D-4171-999D-6A2A7535998D}">
      <dsp:nvSpPr>
        <dsp:cNvPr id="0" name=""/>
        <dsp:cNvSpPr/>
      </dsp:nvSpPr>
      <dsp:spPr>
        <a:xfrm rot="5400000">
          <a:off x="-187352" y="2366450"/>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考试</a:t>
          </a:r>
          <a:endParaRPr lang="zh-CN" altLang="en-US" sz="1700" kern="1200" dirty="0"/>
        </a:p>
      </dsp:txBody>
      <dsp:txXfrm rot="-5400000">
        <a:off x="1" y="2616254"/>
        <a:ext cx="874311" cy="374704"/>
      </dsp:txXfrm>
    </dsp:sp>
    <dsp:sp modelId="{E2E9CF2A-DCB9-4F24-8338-37123109D58B}">
      <dsp:nvSpPr>
        <dsp:cNvPr id="0" name=""/>
        <dsp:cNvSpPr/>
      </dsp:nvSpPr>
      <dsp:spPr>
        <a:xfrm rot="5400000">
          <a:off x="1860017" y="119339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8232" tIns="6985" rIns="6985" bIns="6985" numCol="1" spcCol="1270" anchor="ctr" anchorCtr="0">
          <a:noAutofit/>
        </a:bodyPr>
        <a:lstStyle/>
        <a:p>
          <a:pPr marL="57150" lvl="1" indent="-57150" algn="l" defTabSz="488950">
            <a:lnSpc>
              <a:spcPct val="90000"/>
            </a:lnSpc>
            <a:spcBef>
              <a:spcPct val="0"/>
            </a:spcBef>
            <a:spcAft>
              <a:spcPct val="15000"/>
            </a:spcAft>
            <a:buChar char="••"/>
          </a:pPr>
          <a:r>
            <a:rPr lang="zh-CN" altLang="en-US" sz="1100" kern="1200" dirty="0" smtClean="0"/>
            <a:t>总部转发培训考试安排</a:t>
          </a:r>
          <a:endParaRPr lang="zh-CN" altLang="en-US" sz="1100" kern="1200" dirty="0"/>
        </a:p>
        <a:p>
          <a:pPr marL="57150" lvl="1" indent="-57150" algn="l" defTabSz="488950">
            <a:lnSpc>
              <a:spcPct val="90000"/>
            </a:lnSpc>
            <a:spcBef>
              <a:spcPct val="0"/>
            </a:spcBef>
            <a:spcAft>
              <a:spcPct val="15000"/>
            </a:spcAft>
            <a:buChar char="••"/>
          </a:pPr>
          <a:r>
            <a:rPr lang="zh-CN" altLang="en-US" sz="1100" kern="1200" dirty="0" smtClean="0"/>
            <a:t>人员自行打印准考证并按时参加培训考试</a:t>
          </a:r>
          <a:endParaRPr lang="zh-CN" altLang="en-US" sz="1100" kern="1200" dirty="0"/>
        </a:p>
      </dsp:txBody>
      <dsp:txXfrm rot="-5400000">
        <a:off x="874311" y="2218730"/>
        <a:ext cx="2743640" cy="732596"/>
      </dsp:txXfrm>
    </dsp:sp>
  </dsp:spTree>
</dsp:drawing>
</file>

<file path=ppt/diagrams/drawing2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办证</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考试合格，委托北京同事领取新证并邮寄至总部。</a:t>
          </a:r>
          <a:endParaRPr lang="zh-CN" altLang="en-US" sz="16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总部整理收到的新证</a:t>
          </a:r>
          <a:endParaRPr lang="zh-CN" altLang="en-US" sz="16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登记证件信息，计入台账</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新证邮寄子公司</a:t>
          </a:r>
          <a:endParaRPr lang="zh-CN" altLang="en-US" sz="1600" kern="1200" dirty="0"/>
        </a:p>
      </dsp:txBody>
      <dsp:txXfrm rot="-5400000">
        <a:off x="895352" y="2204072"/>
        <a:ext cx="2721645" cy="750226"/>
      </dsp:txXfrm>
    </dsp:sp>
  </dsp:spTree>
</dsp:drawing>
</file>

<file path=ppt/diagrams/drawing2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7730" y="199021"/>
          <a:ext cx="1318200" cy="92274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继续</a:t>
          </a:r>
          <a:endParaRPr lang="en-US" altLang="zh-CN" sz="1700" kern="1200" dirty="0" smtClean="0"/>
        </a:p>
        <a:p>
          <a:pPr lvl="0" algn="ctr" defTabSz="755650">
            <a:lnSpc>
              <a:spcPct val="70000"/>
            </a:lnSpc>
            <a:spcBef>
              <a:spcPct val="0"/>
            </a:spcBef>
            <a:spcAft>
              <a:spcPts val="0"/>
            </a:spcAft>
          </a:pPr>
          <a:r>
            <a:rPr lang="zh-CN" altLang="en-US" sz="1700" kern="1200" dirty="0" smtClean="0"/>
            <a:t>教育</a:t>
          </a:r>
          <a:endParaRPr lang="zh-CN" altLang="en-US" sz="1700" kern="1200" dirty="0"/>
        </a:p>
      </dsp:txBody>
      <dsp:txXfrm rot="-5400000">
        <a:off x="0" y="462661"/>
        <a:ext cx="922740" cy="395460"/>
      </dsp:txXfrm>
    </dsp:sp>
    <dsp:sp modelId="{1CE01DBD-3448-4CF0-BAFD-328BF275B873}">
      <dsp:nvSpPr>
        <dsp:cNvPr id="0" name=""/>
        <dsp:cNvSpPr/>
      </dsp:nvSpPr>
      <dsp:spPr>
        <a:xfrm rot="5400000">
          <a:off x="2166273" y="-1242241"/>
          <a:ext cx="857280" cy="334434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56896" tIns="5080" rIns="5080" bIns="5080" numCol="1" spcCol="1270" anchor="ctr" anchorCtr="0">
          <a:noAutofit/>
        </a:bodyPr>
        <a:lstStyle/>
        <a:p>
          <a:pPr marL="57150" lvl="1" indent="-57150" algn="l" defTabSz="355600">
            <a:lnSpc>
              <a:spcPct val="90000"/>
            </a:lnSpc>
            <a:spcBef>
              <a:spcPct val="0"/>
            </a:spcBef>
            <a:spcAft>
              <a:spcPct val="15000"/>
            </a:spcAft>
            <a:buChar char="••"/>
          </a:pPr>
          <a:r>
            <a:rPr lang="zh-CN" altLang="en-US" sz="800" kern="1200" dirty="0" smtClean="0"/>
            <a:t>子公司在证书到期当年的</a:t>
          </a:r>
          <a:r>
            <a:rPr lang="en-US" altLang="zh-CN" sz="800" kern="1200" dirty="0" smtClean="0"/>
            <a:t>10-12</a:t>
          </a:r>
          <a:r>
            <a:rPr lang="zh-CN" altLang="en-US" sz="800" kern="1200" dirty="0" smtClean="0"/>
            <a:t>月登录北京市住房城乡建设行业从业人员考务与证书管理信息系统提交延期申请</a:t>
          </a:r>
          <a:endParaRPr lang="zh-CN" altLang="en-US" sz="800" kern="1200" dirty="0"/>
        </a:p>
        <a:p>
          <a:pPr marL="57150" lvl="1" indent="-57150" algn="l" defTabSz="355600">
            <a:lnSpc>
              <a:spcPct val="90000"/>
            </a:lnSpc>
            <a:spcBef>
              <a:spcPct val="0"/>
            </a:spcBef>
            <a:spcAft>
              <a:spcPct val="15000"/>
            </a:spcAft>
            <a:buChar char="••"/>
          </a:pPr>
          <a:r>
            <a:rPr lang="zh-CN" altLang="en-US" sz="800" b="0" i="0" kern="1200" dirty="0" smtClean="0"/>
            <a:t>登录“北京市建筑施工安全教育网络平台”网站</a:t>
          </a:r>
          <a:r>
            <a:rPr lang="en-US" sz="800" b="0" i="0" kern="1200" dirty="0" smtClean="0"/>
            <a:t>http://www.bjaqy.com</a:t>
          </a:r>
          <a:r>
            <a:rPr lang="zh-CN" altLang="en-US" sz="800" b="0" i="0" kern="1200" dirty="0" smtClean="0"/>
            <a:t>进行网上缴费后即可参加网络继续教育学习。</a:t>
          </a:r>
          <a:endParaRPr lang="zh-CN" altLang="en-US" sz="800" kern="1200" dirty="0"/>
        </a:p>
      </dsp:txBody>
      <dsp:txXfrm rot="-5400000">
        <a:off x="922740" y="43141"/>
        <a:ext cx="3302498" cy="773582"/>
      </dsp:txXfrm>
    </dsp:sp>
    <dsp:sp modelId="{A998AB4C-3678-4AC3-A8EC-0D08B9583586}">
      <dsp:nvSpPr>
        <dsp:cNvPr id="0" name=""/>
        <dsp:cNvSpPr/>
      </dsp:nvSpPr>
      <dsp:spPr>
        <a:xfrm rot="5400000">
          <a:off x="-197730" y="1240400"/>
          <a:ext cx="1318200" cy="92274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r>
            <a:rPr lang="zh-CN" altLang="en-US" sz="1800" kern="1200" dirty="0" smtClean="0"/>
            <a:t>延期</a:t>
          </a:r>
          <a:endParaRPr lang="zh-CN" altLang="en-US" sz="1800" kern="1200" dirty="0"/>
        </a:p>
      </dsp:txBody>
      <dsp:txXfrm rot="-5400000">
        <a:off x="0" y="1504040"/>
        <a:ext cx="922740" cy="395460"/>
      </dsp:txXfrm>
    </dsp:sp>
    <dsp:sp modelId="{EEA859AF-EB20-4D92-AABD-438E011D5A41}">
      <dsp:nvSpPr>
        <dsp:cNvPr id="0" name=""/>
        <dsp:cNvSpPr/>
      </dsp:nvSpPr>
      <dsp:spPr>
        <a:xfrm rot="5400000">
          <a:off x="2166499" y="-201088"/>
          <a:ext cx="856830" cy="3344347"/>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4008" tIns="5715" rIns="5715" bIns="5715" numCol="1" spcCol="1270" anchor="ctr" anchorCtr="0">
          <a:noAutofit/>
        </a:bodyPr>
        <a:lstStyle/>
        <a:p>
          <a:pPr marL="57150" lvl="1" indent="-57150" algn="l" defTabSz="400050">
            <a:lnSpc>
              <a:spcPct val="90000"/>
            </a:lnSpc>
            <a:spcBef>
              <a:spcPct val="0"/>
            </a:spcBef>
            <a:spcAft>
              <a:spcPct val="15000"/>
            </a:spcAft>
            <a:buChar char="••"/>
          </a:pPr>
          <a:r>
            <a:rPr lang="zh-CN" altLang="en-US" sz="900" kern="1200" dirty="0" smtClean="0"/>
            <a:t>将系统生成的延期申请表、继续教育证明和证书原件寄给总部</a:t>
          </a:r>
          <a:endParaRPr lang="zh-CN" altLang="en-US" sz="900" kern="1200" dirty="0"/>
        </a:p>
        <a:p>
          <a:pPr marL="57150" lvl="1" indent="-57150" algn="l" defTabSz="400050">
            <a:lnSpc>
              <a:spcPct val="90000"/>
            </a:lnSpc>
            <a:spcBef>
              <a:spcPct val="0"/>
            </a:spcBef>
            <a:spcAft>
              <a:spcPct val="15000"/>
            </a:spcAft>
            <a:buChar char="••"/>
          </a:pPr>
          <a:r>
            <a:rPr lang="zh-CN" altLang="en-US" sz="900" kern="1200" dirty="0" smtClean="0"/>
            <a:t>总部委托北京同事前往初审单位提交延期资料。</a:t>
          </a:r>
          <a:endParaRPr lang="zh-CN" altLang="en-US" sz="900" kern="1200" dirty="0"/>
        </a:p>
        <a:p>
          <a:pPr marL="57150" lvl="1" indent="-57150" algn="l" defTabSz="400050">
            <a:lnSpc>
              <a:spcPct val="90000"/>
            </a:lnSpc>
            <a:spcBef>
              <a:spcPct val="0"/>
            </a:spcBef>
            <a:spcAft>
              <a:spcPct val="15000"/>
            </a:spcAft>
            <a:buChar char="••"/>
          </a:pPr>
          <a:r>
            <a:rPr lang="zh-CN" altLang="en-US" sz="900" kern="1200" dirty="0" smtClean="0"/>
            <a:t>延期完成后委托北京同事领会延期后证书。</a:t>
          </a:r>
          <a:endParaRPr lang="zh-CN" altLang="en-US" sz="900" kern="1200" dirty="0"/>
        </a:p>
      </dsp:txBody>
      <dsp:txXfrm rot="-5400000">
        <a:off x="922741" y="1084497"/>
        <a:ext cx="3302520" cy="77317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E93C1BF-55C4-4AFE-B963-9339808F9E78}">
      <dsp:nvSpPr>
        <dsp:cNvPr id="0" name=""/>
        <dsp:cNvSpPr/>
      </dsp:nvSpPr>
      <dsp:spPr>
        <a:xfrm>
          <a:off x="2855744" y="612396"/>
          <a:ext cx="240891" cy="690726"/>
        </a:xfrm>
        <a:custGeom>
          <a:avLst/>
          <a:gdLst/>
          <a:ahLst/>
          <a:cxnLst/>
          <a:rect l="0" t="0" r="0" b="0"/>
          <a:pathLst>
            <a:path>
              <a:moveTo>
                <a:pt x="240891" y="0"/>
              </a:moveTo>
              <a:lnTo>
                <a:pt x="240891" y="690726"/>
              </a:lnTo>
              <a:lnTo>
                <a:pt x="0" y="690726"/>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5152B002-CD3D-4518-8317-FBD0D6E4BADC}">
      <dsp:nvSpPr>
        <dsp:cNvPr id="0" name=""/>
        <dsp:cNvSpPr/>
      </dsp:nvSpPr>
      <dsp:spPr>
        <a:xfrm>
          <a:off x="3096635" y="612396"/>
          <a:ext cx="1352248" cy="1632450"/>
        </a:xfrm>
        <a:custGeom>
          <a:avLst/>
          <a:gdLst/>
          <a:ahLst/>
          <a:cxnLst/>
          <a:rect l="0" t="0" r="0" b="0"/>
          <a:pathLst>
            <a:path>
              <a:moveTo>
                <a:pt x="0" y="0"/>
              </a:moveTo>
              <a:lnTo>
                <a:pt x="0" y="1391559"/>
              </a:lnTo>
              <a:lnTo>
                <a:pt x="1352248" y="1391559"/>
              </a:lnTo>
              <a:lnTo>
                <a:pt x="1352248" y="1632450"/>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45AB45B-8F8C-4498-BDB1-2683D30F8C79}">
      <dsp:nvSpPr>
        <dsp:cNvPr id="0" name=""/>
        <dsp:cNvSpPr/>
      </dsp:nvSpPr>
      <dsp:spPr>
        <a:xfrm>
          <a:off x="1694052" y="612396"/>
          <a:ext cx="1402583" cy="1632450"/>
        </a:xfrm>
        <a:custGeom>
          <a:avLst/>
          <a:gdLst/>
          <a:ahLst/>
          <a:cxnLst/>
          <a:rect l="0" t="0" r="0" b="0"/>
          <a:pathLst>
            <a:path>
              <a:moveTo>
                <a:pt x="1402583" y="0"/>
              </a:moveTo>
              <a:lnTo>
                <a:pt x="1402583" y="1391559"/>
              </a:lnTo>
              <a:lnTo>
                <a:pt x="0" y="1391559"/>
              </a:lnTo>
              <a:lnTo>
                <a:pt x="0" y="1632450"/>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A7C8A41F-8149-4152-81C5-A8221C87CB44}">
      <dsp:nvSpPr>
        <dsp:cNvPr id="0" name=""/>
        <dsp:cNvSpPr/>
      </dsp:nvSpPr>
      <dsp:spPr>
        <a:xfrm>
          <a:off x="1949534" y="1611"/>
          <a:ext cx="2294201" cy="610785"/>
        </a:xfrm>
        <a:prstGeom prst="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公司安全生产</a:t>
          </a:r>
          <a:r>
            <a:rPr lang="zh-CN" altLang="en-US" sz="1600" kern="1200" baseline="0" dirty="0" smtClean="0"/>
            <a:t>委员会</a:t>
          </a:r>
          <a:endParaRPr lang="zh-CN" altLang="en-US" sz="1600" kern="1200" baseline="0" dirty="0"/>
        </a:p>
      </dsp:txBody>
      <dsp:txXfrm>
        <a:off x="1949534" y="1611"/>
        <a:ext cx="2294201" cy="610785"/>
      </dsp:txXfrm>
    </dsp:sp>
    <dsp:sp modelId="{31789EEA-850C-45E9-8039-4D330B594309}">
      <dsp:nvSpPr>
        <dsp:cNvPr id="0" name=""/>
        <dsp:cNvSpPr/>
      </dsp:nvSpPr>
      <dsp:spPr>
        <a:xfrm>
          <a:off x="582695" y="2244847"/>
          <a:ext cx="2222714" cy="856631"/>
        </a:xfrm>
        <a:prstGeom prst="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投资类子公司</a:t>
          </a:r>
          <a:endParaRPr lang="en-US" altLang="zh-CN" sz="1600" kern="1200" dirty="0" smtClean="0"/>
        </a:p>
        <a:p>
          <a:pPr lvl="0" algn="ctr" defTabSz="711200">
            <a:lnSpc>
              <a:spcPct val="90000"/>
            </a:lnSpc>
            <a:spcBef>
              <a:spcPct val="0"/>
            </a:spcBef>
            <a:spcAft>
              <a:spcPct val="35000"/>
            </a:spcAft>
          </a:pPr>
          <a:r>
            <a:rPr lang="zh-CN" altLang="en-US" sz="1600" kern="1200" dirty="0" smtClean="0"/>
            <a:t>安全生产委员会</a:t>
          </a:r>
          <a:endParaRPr lang="zh-CN" altLang="en-US" sz="1600" kern="1200" dirty="0"/>
        </a:p>
      </dsp:txBody>
      <dsp:txXfrm>
        <a:off x="582695" y="2244847"/>
        <a:ext cx="2222714" cy="856631"/>
      </dsp:txXfrm>
    </dsp:sp>
    <dsp:sp modelId="{404184AA-6232-4D3B-9629-4DDC0F88FD09}">
      <dsp:nvSpPr>
        <dsp:cNvPr id="0" name=""/>
        <dsp:cNvSpPr/>
      </dsp:nvSpPr>
      <dsp:spPr>
        <a:xfrm>
          <a:off x="3287191" y="2244847"/>
          <a:ext cx="2323383" cy="827839"/>
        </a:xfrm>
        <a:prstGeom prst="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运营类子公司</a:t>
          </a:r>
          <a:endParaRPr lang="en-US" altLang="zh-CN" sz="1600" kern="1200" dirty="0" smtClean="0"/>
        </a:p>
        <a:p>
          <a:pPr lvl="0" algn="ctr" defTabSz="711200">
            <a:lnSpc>
              <a:spcPct val="90000"/>
            </a:lnSpc>
            <a:spcBef>
              <a:spcPct val="0"/>
            </a:spcBef>
            <a:spcAft>
              <a:spcPct val="35000"/>
            </a:spcAft>
          </a:pPr>
          <a:r>
            <a:rPr lang="zh-CN" altLang="en-US" sz="1600" kern="1200" dirty="0" smtClean="0"/>
            <a:t>安全生产委员会</a:t>
          </a:r>
          <a:endParaRPr lang="zh-CN" altLang="en-US" sz="1600" kern="1200" dirty="0"/>
        </a:p>
      </dsp:txBody>
      <dsp:txXfrm>
        <a:off x="3287191" y="2244847"/>
        <a:ext cx="2323383" cy="827839"/>
      </dsp:txXfrm>
    </dsp:sp>
    <dsp:sp modelId="{2DF557DE-5303-4444-8515-E09F0D52C64A}">
      <dsp:nvSpPr>
        <dsp:cNvPr id="0" name=""/>
        <dsp:cNvSpPr/>
      </dsp:nvSpPr>
      <dsp:spPr>
        <a:xfrm>
          <a:off x="561542" y="962348"/>
          <a:ext cx="2294201" cy="681549"/>
        </a:xfrm>
        <a:prstGeom prst="rect">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安全生产监督管理部</a:t>
          </a:r>
          <a:endParaRPr lang="zh-CN" altLang="en-US" sz="1600" kern="1200" dirty="0"/>
        </a:p>
      </dsp:txBody>
      <dsp:txXfrm>
        <a:off x="561542" y="962348"/>
        <a:ext cx="2294201" cy="681549"/>
      </dsp:txXfrm>
    </dsp:sp>
  </dsp:spTree>
</dsp:drawing>
</file>

<file path=ppt/diagrams/drawing3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98AB4C-3678-4AC3-A8EC-0D08B9583586}">
      <dsp:nvSpPr>
        <dsp:cNvPr id="0" name=""/>
        <dsp:cNvSpPr/>
      </dsp:nvSpPr>
      <dsp:spPr>
        <a:xfrm rot="5400000">
          <a:off x="-216483" y="217830"/>
          <a:ext cx="1443225" cy="10102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506475"/>
        <a:ext cx="1010258" cy="432967"/>
      </dsp:txXfrm>
    </dsp:sp>
    <dsp:sp modelId="{EEA859AF-EB20-4D92-AABD-438E011D5A41}">
      <dsp:nvSpPr>
        <dsp:cNvPr id="0" name=""/>
        <dsp:cNvSpPr/>
      </dsp:nvSpPr>
      <dsp:spPr>
        <a:xfrm rot="5400000">
          <a:off x="1750289" y="-740030"/>
          <a:ext cx="938590" cy="241865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zh-CN" altLang="en-US" sz="1500" kern="1200" dirty="0" smtClean="0"/>
            <a:t>总部整理收到的延期后的证件</a:t>
          </a:r>
          <a:endParaRPr lang="zh-CN" altLang="en-US" sz="1500" kern="1200" dirty="0"/>
        </a:p>
      </dsp:txBody>
      <dsp:txXfrm rot="-5400000">
        <a:off x="1010259" y="45818"/>
        <a:ext cx="2372833" cy="846954"/>
      </dsp:txXfrm>
    </dsp:sp>
    <dsp:sp modelId="{EE544AAF-D19D-4171-999D-6A2A7535998D}">
      <dsp:nvSpPr>
        <dsp:cNvPr id="0" name=""/>
        <dsp:cNvSpPr/>
      </dsp:nvSpPr>
      <dsp:spPr>
        <a:xfrm rot="5400000">
          <a:off x="-216483" y="1362643"/>
          <a:ext cx="1443225" cy="1010258"/>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1651288"/>
        <a:ext cx="1010258" cy="432967"/>
      </dsp:txXfrm>
    </dsp:sp>
    <dsp:sp modelId="{E2E9CF2A-DCB9-4F24-8338-37123109D58B}">
      <dsp:nvSpPr>
        <dsp:cNvPr id="0" name=""/>
        <dsp:cNvSpPr/>
      </dsp:nvSpPr>
      <dsp:spPr>
        <a:xfrm rot="5400000">
          <a:off x="1750535" y="405882"/>
          <a:ext cx="938096" cy="241865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06680" tIns="9525" rIns="9525" bIns="9525" numCol="1" spcCol="1270" anchor="ctr" anchorCtr="0">
          <a:noAutofit/>
        </a:bodyPr>
        <a:lstStyle/>
        <a:p>
          <a:pPr marL="114300" lvl="1" indent="-114300" algn="l" defTabSz="666750">
            <a:lnSpc>
              <a:spcPct val="90000"/>
            </a:lnSpc>
            <a:spcBef>
              <a:spcPct val="0"/>
            </a:spcBef>
            <a:spcAft>
              <a:spcPct val="15000"/>
            </a:spcAft>
            <a:buChar char="••"/>
          </a:pPr>
          <a:r>
            <a:rPr lang="zh-CN" altLang="en-US" sz="1500" kern="1200" dirty="0" smtClean="0"/>
            <a:t>登记证件信息，计入台账</a:t>
          </a:r>
          <a:endParaRPr lang="zh-CN" altLang="en-US" sz="1500" kern="1200" dirty="0"/>
        </a:p>
        <a:p>
          <a:pPr marL="114300" lvl="1" indent="-114300" algn="l" defTabSz="666750">
            <a:lnSpc>
              <a:spcPct val="90000"/>
            </a:lnSpc>
            <a:spcBef>
              <a:spcPct val="0"/>
            </a:spcBef>
            <a:spcAft>
              <a:spcPct val="15000"/>
            </a:spcAft>
            <a:buChar char="••"/>
          </a:pPr>
          <a:r>
            <a:rPr lang="zh-CN" altLang="en-US" sz="1500" kern="1200" dirty="0" smtClean="0"/>
            <a:t>证件邮寄子公司</a:t>
          </a:r>
          <a:endParaRPr lang="zh-CN" altLang="en-US" sz="1500" kern="1200" dirty="0"/>
        </a:p>
      </dsp:txBody>
      <dsp:txXfrm rot="-5400000">
        <a:off x="1010258" y="1191953"/>
        <a:ext cx="2372857" cy="846508"/>
      </dsp:txXfrm>
    </dsp:sp>
  </dsp:spTree>
</dsp:drawing>
</file>

<file path=ppt/diagrams/drawing3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352" y="18817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申请</a:t>
          </a:r>
          <a:endParaRPr lang="zh-CN" altLang="en-US" sz="1700" kern="1200" dirty="0"/>
        </a:p>
      </dsp:txBody>
      <dsp:txXfrm rot="-5400000">
        <a:off x="1" y="437975"/>
        <a:ext cx="874311" cy="374704"/>
      </dsp:txXfrm>
    </dsp:sp>
    <dsp:sp modelId="{1CE01DBD-3448-4CF0-BAFD-328BF275B873}">
      <dsp:nvSpPr>
        <dsp:cNvPr id="0" name=""/>
        <dsp:cNvSpPr/>
      </dsp:nvSpPr>
      <dsp:spPr>
        <a:xfrm rot="5400000">
          <a:off x="1860017" y="-984886"/>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子公司提交报名资料</a:t>
          </a:r>
          <a:endParaRPr lang="zh-CN" altLang="en-US" sz="1600" kern="1200" dirty="0"/>
        </a:p>
      </dsp:txBody>
      <dsp:txXfrm rot="-5400000">
        <a:off x="874311" y="40452"/>
        <a:ext cx="2743640" cy="732596"/>
      </dsp:txXfrm>
    </dsp:sp>
    <dsp:sp modelId="{A998AB4C-3678-4AC3-A8EC-0D08B9583586}">
      <dsp:nvSpPr>
        <dsp:cNvPr id="0" name=""/>
        <dsp:cNvSpPr/>
      </dsp:nvSpPr>
      <dsp:spPr>
        <a:xfrm rot="5400000">
          <a:off x="-187352" y="1277311"/>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115"/>
        <a:ext cx="874311" cy="374704"/>
      </dsp:txXfrm>
    </dsp:sp>
    <dsp:sp modelId="{EEA859AF-EB20-4D92-AABD-438E011D5A41}">
      <dsp:nvSpPr>
        <dsp:cNvPr id="0" name=""/>
        <dsp:cNvSpPr/>
      </dsp:nvSpPr>
      <dsp:spPr>
        <a:xfrm rot="5400000">
          <a:off x="1860017" y="10425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总部审核报名资料</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总部提交资料至股份公司</a:t>
          </a:r>
          <a:endParaRPr lang="zh-CN" altLang="en-US" sz="1600" kern="1200" dirty="0"/>
        </a:p>
      </dsp:txBody>
      <dsp:txXfrm rot="-5400000">
        <a:off x="874311" y="1129590"/>
        <a:ext cx="2743640" cy="732596"/>
      </dsp:txXfrm>
    </dsp:sp>
    <dsp:sp modelId="{EE544AAF-D19D-4171-999D-6A2A7535998D}">
      <dsp:nvSpPr>
        <dsp:cNvPr id="0" name=""/>
        <dsp:cNvSpPr/>
      </dsp:nvSpPr>
      <dsp:spPr>
        <a:xfrm rot="5400000">
          <a:off x="-187352" y="2366450"/>
          <a:ext cx="1249015" cy="874311"/>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考试</a:t>
          </a:r>
          <a:endParaRPr lang="zh-CN" altLang="en-US" sz="1700" kern="1200" dirty="0"/>
        </a:p>
      </dsp:txBody>
      <dsp:txXfrm rot="-5400000">
        <a:off x="1" y="2616254"/>
        <a:ext cx="874311" cy="374704"/>
      </dsp:txXfrm>
    </dsp:sp>
    <dsp:sp modelId="{E2E9CF2A-DCB9-4F24-8338-37123109D58B}">
      <dsp:nvSpPr>
        <dsp:cNvPr id="0" name=""/>
        <dsp:cNvSpPr/>
      </dsp:nvSpPr>
      <dsp:spPr>
        <a:xfrm rot="5400000">
          <a:off x="1860017" y="1193392"/>
          <a:ext cx="811860" cy="278327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总部转发培训考试安排</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人员按时参加培训考试</a:t>
          </a:r>
          <a:endParaRPr lang="zh-CN" altLang="en-US" sz="1600" kern="1200" dirty="0"/>
        </a:p>
      </dsp:txBody>
      <dsp:txXfrm rot="-5400000">
        <a:off x="874311" y="2218730"/>
        <a:ext cx="2743640" cy="732596"/>
      </dsp:txXfrm>
    </dsp:sp>
  </dsp:spTree>
</dsp:drawing>
</file>

<file path=ppt/diagrams/drawing3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办证</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考试合格，股份公司办理证件</a:t>
          </a:r>
          <a:endParaRPr lang="zh-CN" altLang="en-US" sz="16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总部整理收到的电子证</a:t>
          </a:r>
          <a:endParaRPr lang="zh-CN" altLang="en-US" sz="16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登记证件信息，计入台账</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电子证发所属子公司</a:t>
          </a:r>
          <a:endParaRPr lang="zh-CN" altLang="en-US" sz="1600" kern="1200" dirty="0"/>
        </a:p>
      </dsp:txBody>
      <dsp:txXfrm rot="-5400000">
        <a:off x="895352" y="2204072"/>
        <a:ext cx="2721645" cy="750226"/>
      </dsp:txXfrm>
    </dsp:sp>
  </dsp:spTree>
</dsp:drawing>
</file>

<file path=ppt/diagrams/drawing3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87169" y="189662"/>
          <a:ext cx="1247796" cy="8734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通知</a:t>
          </a:r>
          <a:endParaRPr lang="zh-CN" altLang="en-US" sz="1700" kern="1200" dirty="0"/>
        </a:p>
      </dsp:txBody>
      <dsp:txXfrm rot="-5400000">
        <a:off x="1" y="439222"/>
        <a:ext cx="873457" cy="374339"/>
      </dsp:txXfrm>
    </dsp:sp>
    <dsp:sp modelId="{1CE01DBD-3448-4CF0-BAFD-328BF275B873}">
      <dsp:nvSpPr>
        <dsp:cNvPr id="0" name=""/>
        <dsp:cNvSpPr/>
      </dsp:nvSpPr>
      <dsp:spPr>
        <a:xfrm rot="5400000">
          <a:off x="1859986" y="-984036"/>
          <a:ext cx="811067" cy="27841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股份公司发布延期通知</a:t>
          </a:r>
          <a:endParaRPr lang="zh-CN" altLang="en-US" sz="1600" kern="1200" dirty="0"/>
        </a:p>
      </dsp:txBody>
      <dsp:txXfrm rot="-5400000">
        <a:off x="873457" y="42086"/>
        <a:ext cx="2744533" cy="731881"/>
      </dsp:txXfrm>
    </dsp:sp>
    <dsp:sp modelId="{A998AB4C-3678-4AC3-A8EC-0D08B9583586}">
      <dsp:nvSpPr>
        <dsp:cNvPr id="0" name=""/>
        <dsp:cNvSpPr/>
      </dsp:nvSpPr>
      <dsp:spPr>
        <a:xfrm rot="5400000">
          <a:off x="-187169" y="1277738"/>
          <a:ext cx="1247796" cy="8734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zh-CN" altLang="en-US" sz="1700" kern="1200" dirty="0" smtClean="0"/>
            <a:t>报名</a:t>
          </a:r>
          <a:endParaRPr lang="zh-CN" altLang="en-US" sz="1700" kern="1200" dirty="0"/>
        </a:p>
      </dsp:txBody>
      <dsp:txXfrm rot="-5400000">
        <a:off x="1" y="1527298"/>
        <a:ext cx="873457" cy="374339"/>
      </dsp:txXfrm>
    </dsp:sp>
    <dsp:sp modelId="{EEA859AF-EB20-4D92-AABD-438E011D5A41}">
      <dsp:nvSpPr>
        <dsp:cNvPr id="0" name=""/>
        <dsp:cNvSpPr/>
      </dsp:nvSpPr>
      <dsp:spPr>
        <a:xfrm rot="5400000">
          <a:off x="1859986" y="104039"/>
          <a:ext cx="811067" cy="27841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总部组织报名</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子公司提交延期资料</a:t>
          </a:r>
          <a:endParaRPr lang="zh-CN" altLang="en-US" sz="1600" kern="1200" dirty="0"/>
        </a:p>
      </dsp:txBody>
      <dsp:txXfrm rot="-5400000">
        <a:off x="873457" y="1130162"/>
        <a:ext cx="2744533" cy="731881"/>
      </dsp:txXfrm>
    </dsp:sp>
    <dsp:sp modelId="{EE544AAF-D19D-4171-999D-6A2A7535998D}">
      <dsp:nvSpPr>
        <dsp:cNvPr id="0" name=""/>
        <dsp:cNvSpPr/>
      </dsp:nvSpPr>
      <dsp:spPr>
        <a:xfrm rot="5400000">
          <a:off x="-187169" y="2365814"/>
          <a:ext cx="1247796" cy="87345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继续</a:t>
          </a:r>
          <a:endParaRPr lang="en-US" altLang="zh-CN" sz="1700" kern="1200" dirty="0" smtClean="0"/>
        </a:p>
        <a:p>
          <a:pPr lvl="0" algn="ctr" defTabSz="755650">
            <a:lnSpc>
              <a:spcPct val="70000"/>
            </a:lnSpc>
            <a:spcBef>
              <a:spcPct val="0"/>
            </a:spcBef>
            <a:spcAft>
              <a:spcPts val="0"/>
            </a:spcAft>
          </a:pPr>
          <a:r>
            <a:rPr lang="zh-CN" altLang="en-US" sz="1700" kern="1200" dirty="0" smtClean="0"/>
            <a:t>教育</a:t>
          </a:r>
          <a:endParaRPr lang="zh-CN" altLang="en-US" sz="1700" kern="1200" dirty="0"/>
        </a:p>
      </dsp:txBody>
      <dsp:txXfrm rot="-5400000">
        <a:off x="1" y="2615374"/>
        <a:ext cx="873457" cy="374339"/>
      </dsp:txXfrm>
    </dsp:sp>
    <dsp:sp modelId="{E2E9CF2A-DCB9-4F24-8338-37123109D58B}">
      <dsp:nvSpPr>
        <dsp:cNvPr id="0" name=""/>
        <dsp:cNvSpPr/>
      </dsp:nvSpPr>
      <dsp:spPr>
        <a:xfrm rot="5400000">
          <a:off x="1859773" y="1192328"/>
          <a:ext cx="811494" cy="2784126"/>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总部转发培训安排</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人员按时参加培训</a:t>
          </a:r>
          <a:endParaRPr lang="zh-CN" altLang="en-US" sz="1600" kern="1200" dirty="0"/>
        </a:p>
      </dsp:txBody>
      <dsp:txXfrm rot="-5400000">
        <a:off x="873457" y="2218258"/>
        <a:ext cx="2744512" cy="732266"/>
      </dsp:txXfrm>
    </dsp:sp>
  </dsp:spTree>
</dsp:drawing>
</file>

<file path=ppt/diagrams/drawing3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6DB214E-949F-4CF6-ADD4-A4CDB37ED97D}">
      <dsp:nvSpPr>
        <dsp:cNvPr id="0" name=""/>
        <dsp:cNvSpPr/>
      </dsp:nvSpPr>
      <dsp:spPr>
        <a:xfrm rot="5400000">
          <a:off x="-191861" y="194906"/>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t>延期</a:t>
          </a:r>
          <a:endParaRPr lang="zh-CN" altLang="en-US" sz="1600" kern="1200" dirty="0"/>
        </a:p>
      </dsp:txBody>
      <dsp:txXfrm rot="-5400000">
        <a:off x="1" y="450720"/>
        <a:ext cx="895352" cy="383723"/>
      </dsp:txXfrm>
    </dsp:sp>
    <dsp:sp modelId="{1CE01DBD-3448-4CF0-BAFD-328BF275B873}">
      <dsp:nvSpPr>
        <dsp:cNvPr id="0" name=""/>
        <dsp:cNvSpPr/>
      </dsp:nvSpPr>
      <dsp:spPr>
        <a:xfrm rot="5400000">
          <a:off x="1860768" y="-9623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股份公司办理证件延期</a:t>
          </a:r>
          <a:endParaRPr lang="zh-CN" altLang="en-US" sz="1600" kern="1200" dirty="0"/>
        </a:p>
      </dsp:txBody>
      <dsp:txXfrm rot="-5400000">
        <a:off x="895352" y="43632"/>
        <a:ext cx="2721645" cy="750226"/>
      </dsp:txXfrm>
    </dsp:sp>
    <dsp:sp modelId="{A998AB4C-3678-4AC3-A8EC-0D08B9583586}">
      <dsp:nvSpPr>
        <dsp:cNvPr id="0" name=""/>
        <dsp:cNvSpPr/>
      </dsp:nvSpPr>
      <dsp:spPr>
        <a:xfrm rot="5400000">
          <a:off x="-191861" y="127512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70000"/>
            </a:lnSpc>
            <a:spcBef>
              <a:spcPct val="0"/>
            </a:spcBef>
            <a:spcAft>
              <a:spcPts val="0"/>
            </a:spcAft>
          </a:pPr>
          <a:endParaRPr lang="en-US" altLang="zh-CN" sz="1600" kern="1200" dirty="0" smtClean="0"/>
        </a:p>
        <a:p>
          <a:pPr lvl="0" algn="ctr" defTabSz="711200">
            <a:lnSpc>
              <a:spcPct val="70000"/>
            </a:lnSpc>
            <a:spcBef>
              <a:spcPct val="0"/>
            </a:spcBef>
            <a:spcAft>
              <a:spcPts val="0"/>
            </a:spcAft>
          </a:pPr>
          <a:r>
            <a:rPr lang="zh-CN" altLang="en-US" sz="1700" kern="1200" dirty="0" smtClean="0"/>
            <a:t>收到</a:t>
          </a:r>
          <a:endParaRPr lang="en-US" altLang="zh-CN" sz="1700" kern="1200" dirty="0" smtClean="0"/>
        </a:p>
        <a:p>
          <a:pPr lvl="0" algn="ctr" defTabSz="711200">
            <a:lnSpc>
              <a:spcPct val="70000"/>
            </a:lnSpc>
            <a:spcBef>
              <a:spcPct val="0"/>
            </a:spcBef>
            <a:spcAft>
              <a:spcPts val="0"/>
            </a:spcAft>
          </a:pPr>
          <a:r>
            <a:rPr lang="zh-CN" altLang="en-US" sz="1700" kern="1200" dirty="0" smtClean="0"/>
            <a:t>证书</a:t>
          </a:r>
          <a:endParaRPr lang="zh-CN" altLang="en-US" sz="1700" kern="1200" dirty="0"/>
        </a:p>
      </dsp:txBody>
      <dsp:txXfrm rot="-5400000">
        <a:off x="1" y="1530941"/>
        <a:ext cx="895352" cy="383723"/>
      </dsp:txXfrm>
    </dsp:sp>
    <dsp:sp modelId="{EEA859AF-EB20-4D92-AABD-438E011D5A41}">
      <dsp:nvSpPr>
        <dsp:cNvPr id="0" name=""/>
        <dsp:cNvSpPr/>
      </dsp:nvSpPr>
      <dsp:spPr>
        <a:xfrm rot="5400000">
          <a:off x="1860550" y="118068"/>
          <a:ext cx="831836"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总部整理收到的新电子证</a:t>
          </a:r>
          <a:endParaRPr lang="zh-CN" altLang="en-US" sz="1600" kern="1200" dirty="0"/>
        </a:p>
      </dsp:txBody>
      <dsp:txXfrm rot="-5400000">
        <a:off x="895353" y="1123873"/>
        <a:ext cx="2721624" cy="750622"/>
      </dsp:txXfrm>
    </dsp:sp>
    <dsp:sp modelId="{EE544AAF-D19D-4171-999D-6A2A7535998D}">
      <dsp:nvSpPr>
        <dsp:cNvPr id="0" name=""/>
        <dsp:cNvSpPr/>
      </dsp:nvSpPr>
      <dsp:spPr>
        <a:xfrm rot="5400000">
          <a:off x="-191861" y="2355347"/>
          <a:ext cx="1279075" cy="895352"/>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70000"/>
            </a:lnSpc>
            <a:spcBef>
              <a:spcPct val="0"/>
            </a:spcBef>
            <a:spcAft>
              <a:spcPts val="0"/>
            </a:spcAft>
          </a:pPr>
          <a:endParaRPr lang="en-US" altLang="zh-CN" sz="1700" kern="1200" dirty="0" smtClean="0"/>
        </a:p>
        <a:p>
          <a:pPr lvl="0" algn="ctr" defTabSz="755650">
            <a:lnSpc>
              <a:spcPct val="70000"/>
            </a:lnSpc>
            <a:spcBef>
              <a:spcPct val="0"/>
            </a:spcBef>
            <a:spcAft>
              <a:spcPts val="0"/>
            </a:spcAft>
          </a:pPr>
          <a:r>
            <a:rPr lang="zh-CN" altLang="en-US" sz="1700" kern="1200" dirty="0" smtClean="0"/>
            <a:t>证书</a:t>
          </a:r>
          <a:endParaRPr lang="en-US" altLang="zh-CN" sz="1700" kern="1200" dirty="0" smtClean="0"/>
        </a:p>
        <a:p>
          <a:pPr lvl="0" algn="ctr" defTabSz="755650">
            <a:lnSpc>
              <a:spcPct val="70000"/>
            </a:lnSpc>
            <a:spcBef>
              <a:spcPct val="0"/>
            </a:spcBef>
            <a:spcAft>
              <a:spcPts val="0"/>
            </a:spcAft>
          </a:pPr>
          <a:r>
            <a:rPr lang="zh-CN" altLang="en-US" sz="1700" kern="1200" dirty="0" smtClean="0"/>
            <a:t>保管</a:t>
          </a:r>
          <a:endParaRPr lang="zh-CN" altLang="en-US" sz="1700" kern="1200" dirty="0"/>
        </a:p>
      </dsp:txBody>
      <dsp:txXfrm rot="-5400000">
        <a:off x="1" y="2611161"/>
        <a:ext cx="895352" cy="383723"/>
      </dsp:txXfrm>
    </dsp:sp>
    <dsp:sp modelId="{E2E9CF2A-DCB9-4F24-8338-37123109D58B}">
      <dsp:nvSpPr>
        <dsp:cNvPr id="0" name=""/>
        <dsp:cNvSpPr/>
      </dsp:nvSpPr>
      <dsp:spPr>
        <a:xfrm rot="5400000">
          <a:off x="1860768" y="1198070"/>
          <a:ext cx="831398" cy="2762231"/>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13792" tIns="10160" rIns="10160" bIns="10160" numCol="1" spcCol="1270" anchor="ctr" anchorCtr="0">
          <a:noAutofit/>
        </a:bodyPr>
        <a:lstStyle/>
        <a:p>
          <a:pPr marL="171450" lvl="1" indent="-171450" algn="l" defTabSz="711200">
            <a:lnSpc>
              <a:spcPct val="90000"/>
            </a:lnSpc>
            <a:spcBef>
              <a:spcPct val="0"/>
            </a:spcBef>
            <a:spcAft>
              <a:spcPct val="15000"/>
            </a:spcAft>
            <a:buChar char="••"/>
          </a:pPr>
          <a:r>
            <a:rPr lang="zh-CN" altLang="en-US" sz="1600" kern="1200" dirty="0" smtClean="0"/>
            <a:t>登记证件信息，计入台账</a:t>
          </a:r>
          <a:endParaRPr lang="zh-CN" altLang="en-US" sz="1600" kern="1200" dirty="0"/>
        </a:p>
        <a:p>
          <a:pPr marL="171450" lvl="1" indent="-171450" algn="l" defTabSz="711200">
            <a:lnSpc>
              <a:spcPct val="90000"/>
            </a:lnSpc>
            <a:spcBef>
              <a:spcPct val="0"/>
            </a:spcBef>
            <a:spcAft>
              <a:spcPct val="15000"/>
            </a:spcAft>
            <a:buChar char="••"/>
          </a:pPr>
          <a:r>
            <a:rPr lang="zh-CN" altLang="en-US" sz="1600" kern="1200" dirty="0" smtClean="0"/>
            <a:t>新电子证发所属子公司</a:t>
          </a:r>
          <a:endParaRPr lang="zh-CN" altLang="en-US" sz="1600" kern="1200" dirty="0"/>
        </a:p>
      </dsp:txBody>
      <dsp:txXfrm rot="-5400000">
        <a:off x="895352" y="2204072"/>
        <a:ext cx="2721645" cy="75022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BD781E-B4AB-46BD-A331-BC645466919E}">
      <dsp:nvSpPr>
        <dsp:cNvPr id="0" name=""/>
        <dsp:cNvSpPr/>
      </dsp:nvSpPr>
      <dsp:spPr>
        <a:xfrm>
          <a:off x="2313012" y="887084"/>
          <a:ext cx="734987" cy="531316"/>
        </a:xfrm>
        <a:custGeom>
          <a:avLst/>
          <a:gdLst/>
          <a:ahLst/>
          <a:cxnLst/>
          <a:rect l="0" t="0" r="0" b="0"/>
          <a:pathLst>
            <a:path>
              <a:moveTo>
                <a:pt x="734987" y="0"/>
              </a:moveTo>
              <a:lnTo>
                <a:pt x="734987" y="531316"/>
              </a:lnTo>
              <a:lnTo>
                <a:pt x="0" y="531316"/>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753F703-A689-4D23-B044-24E081D2A3FD}">
      <dsp:nvSpPr>
        <dsp:cNvPr id="0" name=""/>
        <dsp:cNvSpPr/>
      </dsp:nvSpPr>
      <dsp:spPr>
        <a:xfrm>
          <a:off x="3047999" y="887084"/>
          <a:ext cx="2142976" cy="1629370"/>
        </a:xfrm>
        <a:custGeom>
          <a:avLst/>
          <a:gdLst/>
          <a:ahLst/>
          <a:cxnLst/>
          <a:rect l="0" t="0" r="0" b="0"/>
          <a:pathLst>
            <a:path>
              <a:moveTo>
                <a:pt x="0" y="0"/>
              </a:moveTo>
              <a:lnTo>
                <a:pt x="0" y="1443409"/>
              </a:lnTo>
              <a:lnTo>
                <a:pt x="2142976" y="1443409"/>
              </a:lnTo>
              <a:lnTo>
                <a:pt x="2142976" y="1629370"/>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B1F7A6F-63F1-4904-BB9C-E0480C1E1935}">
      <dsp:nvSpPr>
        <dsp:cNvPr id="0" name=""/>
        <dsp:cNvSpPr/>
      </dsp:nvSpPr>
      <dsp:spPr>
        <a:xfrm>
          <a:off x="3002279" y="887084"/>
          <a:ext cx="91440" cy="1629370"/>
        </a:xfrm>
        <a:custGeom>
          <a:avLst/>
          <a:gdLst/>
          <a:ahLst/>
          <a:cxnLst/>
          <a:rect l="0" t="0" r="0" b="0"/>
          <a:pathLst>
            <a:path>
              <a:moveTo>
                <a:pt x="45720" y="0"/>
              </a:moveTo>
              <a:lnTo>
                <a:pt x="45720" y="16293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6CA5817-DA70-4AF7-8710-1291E7332E15}">
      <dsp:nvSpPr>
        <dsp:cNvPr id="0" name=""/>
        <dsp:cNvSpPr/>
      </dsp:nvSpPr>
      <dsp:spPr>
        <a:xfrm>
          <a:off x="905023" y="887084"/>
          <a:ext cx="2142976" cy="1629370"/>
        </a:xfrm>
        <a:custGeom>
          <a:avLst/>
          <a:gdLst/>
          <a:ahLst/>
          <a:cxnLst/>
          <a:rect l="0" t="0" r="0" b="0"/>
          <a:pathLst>
            <a:path>
              <a:moveTo>
                <a:pt x="2142976" y="0"/>
              </a:moveTo>
              <a:lnTo>
                <a:pt x="2142976" y="1443409"/>
              </a:lnTo>
              <a:lnTo>
                <a:pt x="0" y="1443409"/>
              </a:lnTo>
              <a:lnTo>
                <a:pt x="0" y="1629370"/>
              </a:lnTo>
            </a:path>
          </a:pathLst>
        </a:cu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66F7BAD6-9DB9-4242-A2D5-0C23023D7527}">
      <dsp:nvSpPr>
        <dsp:cNvPr id="0" name=""/>
        <dsp:cNvSpPr/>
      </dsp:nvSpPr>
      <dsp:spPr>
        <a:xfrm>
          <a:off x="2605236" y="1557"/>
          <a:ext cx="885527" cy="885527"/>
        </a:xfrm>
        <a:prstGeom prst="arc">
          <a:avLst>
            <a:gd name="adj1" fmla="val 13200000"/>
            <a:gd name="adj2" fmla="val 192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61CFA96C-0E34-4197-AAD4-37650239E698}">
      <dsp:nvSpPr>
        <dsp:cNvPr id="0" name=""/>
        <dsp:cNvSpPr/>
      </dsp:nvSpPr>
      <dsp:spPr>
        <a:xfrm>
          <a:off x="2605236" y="1557"/>
          <a:ext cx="885527" cy="885527"/>
        </a:xfrm>
        <a:prstGeom prst="arc">
          <a:avLst>
            <a:gd name="adj1" fmla="val 2400000"/>
            <a:gd name="adj2" fmla="val 84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058EEE08-B6D8-47A4-9890-522C5A0F7C8A}">
      <dsp:nvSpPr>
        <dsp:cNvPr id="0" name=""/>
        <dsp:cNvSpPr/>
      </dsp:nvSpPr>
      <dsp:spPr>
        <a:xfrm>
          <a:off x="2162472" y="160952"/>
          <a:ext cx="1771054" cy="56673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solidFill>
                <a:srgbClr val="C00000"/>
              </a:solidFill>
            </a:rPr>
            <a:t>子公司主要负责人</a:t>
          </a:r>
          <a:endParaRPr lang="zh-CN" altLang="en-US" sz="1600" kern="1200" dirty="0">
            <a:solidFill>
              <a:srgbClr val="C00000"/>
            </a:solidFill>
          </a:endParaRPr>
        </a:p>
      </dsp:txBody>
      <dsp:txXfrm>
        <a:off x="2162472" y="160952"/>
        <a:ext cx="1771054" cy="566737"/>
      </dsp:txXfrm>
    </dsp:sp>
    <dsp:sp modelId="{BD14D012-1A68-4364-B041-488E7698B99A}">
      <dsp:nvSpPr>
        <dsp:cNvPr id="0" name=""/>
        <dsp:cNvSpPr/>
      </dsp:nvSpPr>
      <dsp:spPr>
        <a:xfrm>
          <a:off x="462260" y="2516455"/>
          <a:ext cx="885527" cy="885527"/>
        </a:xfrm>
        <a:prstGeom prst="arc">
          <a:avLst>
            <a:gd name="adj1" fmla="val 13200000"/>
            <a:gd name="adj2" fmla="val 192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C29BD8B2-256A-40E2-94F6-66D4071417A6}">
      <dsp:nvSpPr>
        <dsp:cNvPr id="0" name=""/>
        <dsp:cNvSpPr/>
      </dsp:nvSpPr>
      <dsp:spPr>
        <a:xfrm>
          <a:off x="462260" y="2516455"/>
          <a:ext cx="885527" cy="885527"/>
        </a:xfrm>
        <a:prstGeom prst="arc">
          <a:avLst>
            <a:gd name="adj1" fmla="val 2400000"/>
            <a:gd name="adj2" fmla="val 84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7D80A49-C75D-4A67-AFF1-9F470B7CD804}">
      <dsp:nvSpPr>
        <dsp:cNvPr id="0" name=""/>
        <dsp:cNvSpPr/>
      </dsp:nvSpPr>
      <dsp:spPr>
        <a:xfrm>
          <a:off x="19496" y="2675850"/>
          <a:ext cx="1771054" cy="56673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solidFill>
                <a:srgbClr val="C00000"/>
              </a:solidFill>
            </a:rPr>
            <a:t>项目安全经理</a:t>
          </a:r>
          <a:endParaRPr lang="zh-CN" altLang="en-US" sz="1600" kern="1200" dirty="0">
            <a:solidFill>
              <a:srgbClr val="C00000"/>
            </a:solidFill>
          </a:endParaRPr>
        </a:p>
      </dsp:txBody>
      <dsp:txXfrm>
        <a:off x="19496" y="2675850"/>
        <a:ext cx="1771054" cy="566737"/>
      </dsp:txXfrm>
    </dsp:sp>
    <dsp:sp modelId="{19A94BDE-A5C1-429C-86D2-0310CF9BABCA}">
      <dsp:nvSpPr>
        <dsp:cNvPr id="0" name=""/>
        <dsp:cNvSpPr/>
      </dsp:nvSpPr>
      <dsp:spPr>
        <a:xfrm>
          <a:off x="2605236" y="2516455"/>
          <a:ext cx="885527" cy="885527"/>
        </a:xfrm>
        <a:prstGeom prst="arc">
          <a:avLst>
            <a:gd name="adj1" fmla="val 13200000"/>
            <a:gd name="adj2" fmla="val 192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3F7E52BE-125D-43BD-B62E-CEF1A98C8560}">
      <dsp:nvSpPr>
        <dsp:cNvPr id="0" name=""/>
        <dsp:cNvSpPr/>
      </dsp:nvSpPr>
      <dsp:spPr>
        <a:xfrm>
          <a:off x="2605236" y="2516455"/>
          <a:ext cx="885527" cy="885527"/>
        </a:xfrm>
        <a:prstGeom prst="arc">
          <a:avLst>
            <a:gd name="adj1" fmla="val 2400000"/>
            <a:gd name="adj2" fmla="val 84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E2B7910-56FB-4A7F-8926-E0AB936EE3FD}">
      <dsp:nvSpPr>
        <dsp:cNvPr id="0" name=""/>
        <dsp:cNvSpPr/>
      </dsp:nvSpPr>
      <dsp:spPr>
        <a:xfrm>
          <a:off x="2162472" y="2675850"/>
          <a:ext cx="1771054" cy="56673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solidFill>
                <a:srgbClr val="C00000"/>
              </a:solidFill>
            </a:rPr>
            <a:t>专职安全管理人员</a:t>
          </a:r>
          <a:endParaRPr lang="zh-CN" altLang="en-US" sz="1600" kern="1200" dirty="0">
            <a:solidFill>
              <a:srgbClr val="C00000"/>
            </a:solidFill>
          </a:endParaRPr>
        </a:p>
      </dsp:txBody>
      <dsp:txXfrm>
        <a:off x="2162472" y="2675850"/>
        <a:ext cx="1771054" cy="566737"/>
      </dsp:txXfrm>
    </dsp:sp>
    <dsp:sp modelId="{418DEE2F-32BE-491A-B738-027DA743DB24}">
      <dsp:nvSpPr>
        <dsp:cNvPr id="0" name=""/>
        <dsp:cNvSpPr/>
      </dsp:nvSpPr>
      <dsp:spPr>
        <a:xfrm>
          <a:off x="4748212" y="2516455"/>
          <a:ext cx="885527" cy="885527"/>
        </a:xfrm>
        <a:prstGeom prst="arc">
          <a:avLst>
            <a:gd name="adj1" fmla="val 13200000"/>
            <a:gd name="adj2" fmla="val 192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2AC4229D-1A00-4D30-AC89-879721E3AE92}">
      <dsp:nvSpPr>
        <dsp:cNvPr id="0" name=""/>
        <dsp:cNvSpPr/>
      </dsp:nvSpPr>
      <dsp:spPr>
        <a:xfrm>
          <a:off x="4748212" y="2516455"/>
          <a:ext cx="885527" cy="885527"/>
        </a:xfrm>
        <a:prstGeom prst="arc">
          <a:avLst>
            <a:gd name="adj1" fmla="val 2400000"/>
            <a:gd name="adj2" fmla="val 84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EF9146C6-F747-4C77-B443-7AE3505EFB43}">
      <dsp:nvSpPr>
        <dsp:cNvPr id="0" name=""/>
        <dsp:cNvSpPr/>
      </dsp:nvSpPr>
      <dsp:spPr>
        <a:xfrm>
          <a:off x="4305448" y="2675850"/>
          <a:ext cx="1771054" cy="56673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solidFill>
                <a:srgbClr val="C00000"/>
              </a:solidFill>
            </a:rPr>
            <a:t>兼职安全管理人员</a:t>
          </a:r>
          <a:endParaRPr lang="zh-CN" altLang="en-US" sz="1600" kern="1200" dirty="0">
            <a:solidFill>
              <a:srgbClr val="C00000"/>
            </a:solidFill>
          </a:endParaRPr>
        </a:p>
      </dsp:txBody>
      <dsp:txXfrm>
        <a:off x="4305448" y="2675850"/>
        <a:ext cx="1771054" cy="566737"/>
      </dsp:txXfrm>
    </dsp:sp>
    <dsp:sp modelId="{D74E396F-66F4-43F7-B3B5-DB3EF12A62CC}">
      <dsp:nvSpPr>
        <dsp:cNvPr id="0" name=""/>
        <dsp:cNvSpPr/>
      </dsp:nvSpPr>
      <dsp:spPr>
        <a:xfrm>
          <a:off x="1533748" y="1259006"/>
          <a:ext cx="885527" cy="885527"/>
        </a:xfrm>
        <a:prstGeom prst="arc">
          <a:avLst>
            <a:gd name="adj1" fmla="val 13200000"/>
            <a:gd name="adj2" fmla="val 192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72F49F2F-C269-4BB4-9619-BD4C22AF012C}">
      <dsp:nvSpPr>
        <dsp:cNvPr id="0" name=""/>
        <dsp:cNvSpPr/>
      </dsp:nvSpPr>
      <dsp:spPr>
        <a:xfrm>
          <a:off x="1533748" y="1259006"/>
          <a:ext cx="885527" cy="885527"/>
        </a:xfrm>
        <a:prstGeom prst="arc">
          <a:avLst>
            <a:gd name="adj1" fmla="val 2400000"/>
            <a:gd name="adj2" fmla="val 8400000"/>
          </a:avLst>
        </a:prstGeom>
        <a:noFill/>
        <a:ln w="25400" cap="flat" cmpd="sng" algn="ctr">
          <a:solidFill>
            <a:schemeClr val="tx1"/>
          </a:solidFill>
          <a:prstDash val="solid"/>
        </a:ln>
        <a:effectLst/>
      </dsp:spPr>
      <dsp:style>
        <a:lnRef idx="2">
          <a:scrgbClr r="0" g="0" b="0"/>
        </a:lnRef>
        <a:fillRef idx="0">
          <a:scrgbClr r="0" g="0" b="0"/>
        </a:fillRef>
        <a:effectRef idx="0">
          <a:scrgbClr r="0" g="0" b="0"/>
        </a:effectRef>
        <a:fontRef idx="minor"/>
      </dsp:style>
    </dsp:sp>
    <dsp:sp modelId="{DF022F54-A8B0-4D9A-AE3B-0098A53A3EFE}">
      <dsp:nvSpPr>
        <dsp:cNvPr id="0" name=""/>
        <dsp:cNvSpPr/>
      </dsp:nvSpPr>
      <dsp:spPr>
        <a:xfrm>
          <a:off x="1090984" y="1418401"/>
          <a:ext cx="1771054" cy="566737"/>
        </a:xfrm>
        <a:prstGeom prst="rect">
          <a:avLst/>
        </a:prstGeom>
        <a:noFill/>
        <a:ln w="25400" cap="flat" cmpd="sng" algn="ctr">
          <a:noFill/>
          <a:prstDash val="solid"/>
        </a:ln>
        <a:effectLst/>
        <a:sp3d/>
      </dsp:spPr>
      <dsp:style>
        <a:lnRef idx="2">
          <a:scrgbClr r="0" g="0" b="0"/>
        </a:lnRef>
        <a:fillRef idx="1">
          <a:scrgbClr r="0" g="0" b="0"/>
        </a:fillRef>
        <a:effectRef idx="0">
          <a:scrgbClr r="0" g="0" b="0"/>
        </a:effectRef>
        <a:fontRef idx="minor"/>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zh-CN" altLang="en-US" sz="1600" kern="1200" dirty="0" smtClean="0">
              <a:solidFill>
                <a:srgbClr val="C00000"/>
              </a:solidFill>
            </a:rPr>
            <a:t>子公司安全总监</a:t>
          </a:r>
          <a:endParaRPr lang="zh-CN" altLang="en-US" sz="1600" kern="1200" dirty="0">
            <a:solidFill>
              <a:srgbClr val="C00000"/>
            </a:solidFill>
          </a:endParaRPr>
        </a:p>
      </dsp:txBody>
      <dsp:txXfrm>
        <a:off x="1090984" y="1418401"/>
        <a:ext cx="1771054" cy="56673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479D32-152E-4356-84F1-98189951B99E}">
      <dsp:nvSpPr>
        <dsp:cNvPr id="0" name=""/>
        <dsp:cNvSpPr/>
      </dsp:nvSpPr>
      <dsp:spPr>
        <a:xfrm>
          <a:off x="775572" y="457175"/>
          <a:ext cx="3083502" cy="3200331"/>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7026DC41-30CE-462F-80E0-33D331821F88}">
      <dsp:nvSpPr>
        <dsp:cNvPr id="0" name=""/>
        <dsp:cNvSpPr/>
      </dsp:nvSpPr>
      <dsp:spPr>
        <a:xfrm>
          <a:off x="1494391" y="1219140"/>
          <a:ext cx="1645866" cy="1645866"/>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EFF027-3636-4DF0-80F5-B15337040814}">
      <dsp:nvSpPr>
        <dsp:cNvPr id="0" name=""/>
        <dsp:cNvSpPr/>
      </dsp:nvSpPr>
      <dsp:spPr>
        <a:xfrm>
          <a:off x="2043013" y="1828730"/>
          <a:ext cx="548622" cy="548622"/>
        </a:xfrm>
        <a:prstGeom prst="ellipse">
          <a:avLst/>
        </a:prstGeom>
        <a:solidFill>
          <a:srgbClr val="C00000"/>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E99809B-A5FE-4C2E-84F0-5A2CAB4690DE}">
      <dsp:nvSpPr>
        <dsp:cNvPr id="0" name=""/>
        <dsp:cNvSpPr/>
      </dsp:nvSpPr>
      <dsp:spPr>
        <a:xfrm>
          <a:off x="3965389" y="342872"/>
          <a:ext cx="1760089" cy="800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20320" rIns="20320" bIns="20320" numCol="1" spcCol="1270" anchor="ctr" anchorCtr="0">
          <a:noAutofit/>
        </a:bodyPr>
        <a:lstStyle/>
        <a:p>
          <a:pPr lvl="0" algn="l" defTabSz="711200">
            <a:lnSpc>
              <a:spcPct val="90000"/>
            </a:lnSpc>
            <a:spcBef>
              <a:spcPct val="0"/>
            </a:spcBef>
            <a:spcAft>
              <a:spcPct val="35000"/>
            </a:spcAft>
          </a:pPr>
          <a:r>
            <a:rPr lang="zh-CN" altLang="en-US" sz="1600" kern="1200" dirty="0" smtClean="0"/>
            <a:t>指导性文件  </a:t>
          </a:r>
          <a:r>
            <a:rPr lang="en-US" altLang="zh-CN" sz="1600" kern="1200" dirty="0" smtClean="0"/>
            <a:t>4</a:t>
          </a:r>
          <a:r>
            <a:rPr lang="zh-CN" altLang="en-US" sz="1600" kern="1200" dirty="0" smtClean="0"/>
            <a:t>份</a:t>
          </a:r>
          <a:endParaRPr lang="zh-CN" altLang="en-US" sz="1600" kern="1200" dirty="0"/>
        </a:p>
      </dsp:txBody>
      <dsp:txXfrm>
        <a:off x="3965389" y="342872"/>
        <a:ext cx="1760089" cy="800073"/>
      </dsp:txXfrm>
    </dsp:sp>
    <dsp:sp modelId="{81970BE8-C485-4E35-BB01-3C8305E21254}">
      <dsp:nvSpPr>
        <dsp:cNvPr id="0" name=""/>
        <dsp:cNvSpPr/>
      </dsp:nvSpPr>
      <dsp:spPr>
        <a:xfrm>
          <a:off x="3628219" y="731398"/>
          <a:ext cx="342888"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BA6DE38-2FBA-4A34-AA88-354278B1FDE3}">
      <dsp:nvSpPr>
        <dsp:cNvPr id="0" name=""/>
        <dsp:cNvSpPr/>
      </dsp:nvSpPr>
      <dsp:spPr>
        <a:xfrm rot="5400000">
          <a:off x="2258050" y="774047"/>
          <a:ext cx="1397990" cy="1320964"/>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B453A02-C27E-4183-8C41-711B1881624B}">
      <dsp:nvSpPr>
        <dsp:cNvPr id="0" name=""/>
        <dsp:cNvSpPr/>
      </dsp:nvSpPr>
      <dsp:spPr>
        <a:xfrm>
          <a:off x="4262577" y="914349"/>
          <a:ext cx="1462900" cy="800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20320" rIns="20320" bIns="20320" numCol="1" spcCol="1270" anchor="ctr" anchorCtr="0">
          <a:noAutofit/>
        </a:bodyPr>
        <a:lstStyle/>
        <a:p>
          <a:pPr lvl="0" algn="l" defTabSz="711200">
            <a:lnSpc>
              <a:spcPct val="90000"/>
            </a:lnSpc>
            <a:spcBef>
              <a:spcPct val="0"/>
            </a:spcBef>
            <a:spcAft>
              <a:spcPct val="35000"/>
            </a:spcAft>
          </a:pPr>
          <a:r>
            <a:rPr lang="zh-CN" altLang="en-US" sz="1600" kern="1200" dirty="0" smtClean="0"/>
            <a:t>管理制度  </a:t>
          </a:r>
          <a:r>
            <a:rPr lang="en-US" altLang="zh-CN" sz="1600" kern="1200" dirty="0" smtClean="0"/>
            <a:t>8</a:t>
          </a:r>
          <a:r>
            <a:rPr lang="zh-CN" altLang="en-US" sz="1600" kern="1200" dirty="0" smtClean="0"/>
            <a:t>份</a:t>
          </a:r>
          <a:endParaRPr lang="zh-CN" altLang="en-US" sz="1600" kern="1200" dirty="0"/>
        </a:p>
      </dsp:txBody>
      <dsp:txXfrm>
        <a:off x="4262577" y="914349"/>
        <a:ext cx="1462900" cy="800073"/>
      </dsp:txXfrm>
    </dsp:sp>
    <dsp:sp modelId="{5B034585-A997-488C-A1E4-45172511037D}">
      <dsp:nvSpPr>
        <dsp:cNvPr id="0" name=""/>
        <dsp:cNvSpPr/>
      </dsp:nvSpPr>
      <dsp:spPr>
        <a:xfrm>
          <a:off x="3896722" y="1295342"/>
          <a:ext cx="342888"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CCFA6DD-7266-494C-85AC-649609F19B4C}">
      <dsp:nvSpPr>
        <dsp:cNvPr id="0" name=""/>
        <dsp:cNvSpPr/>
      </dsp:nvSpPr>
      <dsp:spPr>
        <a:xfrm rot="5400000">
          <a:off x="2543058" y="1285347"/>
          <a:ext cx="1343665" cy="1363667"/>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947C8FA-DC33-4AAB-8295-8677ACFFB00D}">
      <dsp:nvSpPr>
        <dsp:cNvPr id="0" name=""/>
        <dsp:cNvSpPr/>
      </dsp:nvSpPr>
      <dsp:spPr>
        <a:xfrm>
          <a:off x="4293019" y="1600132"/>
          <a:ext cx="1737252" cy="80007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20320" rIns="20320" bIns="20320" numCol="1" spcCol="1270" anchor="ctr" anchorCtr="0">
          <a:noAutofit/>
        </a:bodyPr>
        <a:lstStyle/>
        <a:p>
          <a:pPr lvl="0" algn="l" defTabSz="711200">
            <a:lnSpc>
              <a:spcPct val="90000"/>
            </a:lnSpc>
            <a:spcBef>
              <a:spcPct val="0"/>
            </a:spcBef>
            <a:spcAft>
              <a:spcPct val="35000"/>
            </a:spcAft>
          </a:pPr>
          <a:r>
            <a:rPr lang="zh-CN" altLang="en-US" sz="1600" kern="1200" dirty="0" smtClean="0"/>
            <a:t>支持性文件  </a:t>
          </a:r>
          <a:r>
            <a:rPr lang="en-US" altLang="zh-CN" sz="1600" kern="1200" dirty="0" smtClean="0"/>
            <a:t>6</a:t>
          </a:r>
          <a:r>
            <a:rPr lang="zh-CN" altLang="en-US" sz="1600" kern="1200" dirty="0" smtClean="0"/>
            <a:t>份</a:t>
          </a:r>
          <a:endParaRPr lang="zh-CN" altLang="en-US" sz="1600" kern="1200" dirty="0"/>
        </a:p>
      </dsp:txBody>
      <dsp:txXfrm>
        <a:off x="4293019" y="1600132"/>
        <a:ext cx="1737252" cy="800073"/>
      </dsp:txXfrm>
    </dsp:sp>
    <dsp:sp modelId="{873E0412-F70A-46FF-9E70-B75BFBB67B49}">
      <dsp:nvSpPr>
        <dsp:cNvPr id="0" name=""/>
        <dsp:cNvSpPr/>
      </dsp:nvSpPr>
      <dsp:spPr>
        <a:xfrm>
          <a:off x="3972991" y="2002716"/>
          <a:ext cx="342888" cy="0"/>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A72284E3-CF8C-4707-87BE-8855D637B807}">
      <dsp:nvSpPr>
        <dsp:cNvPr id="0" name=""/>
        <dsp:cNvSpPr/>
      </dsp:nvSpPr>
      <dsp:spPr>
        <a:xfrm rot="5400000">
          <a:off x="2854185" y="2000584"/>
          <a:ext cx="1138196" cy="1099283"/>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0" y="0"/>
          <a:ext cx="1921992" cy="121916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设立安全生产委员会，总经理担任安委会主任、分管安全生产负责人担任副主任，成员包括助总及以上负责人、各部门负责人、各项目负责人。</a:t>
          </a:r>
          <a:endParaRPr lang="zh-CN" altLang="en-US" sz="1200" kern="1200" dirty="0">
            <a:solidFill>
              <a:schemeClr val="tx1"/>
            </a:solidFill>
          </a:endParaRPr>
        </a:p>
      </dsp:txBody>
      <dsp:txXfrm>
        <a:off x="35708" y="35708"/>
        <a:ext cx="1850576" cy="1147752"/>
      </dsp:txXfrm>
    </dsp:sp>
    <dsp:sp modelId="{5887333F-D383-4785-AC2B-C7D109EF6730}">
      <dsp:nvSpPr>
        <dsp:cNvPr id="0" name=""/>
        <dsp:cNvSpPr/>
      </dsp:nvSpPr>
      <dsp:spPr>
        <a:xfrm>
          <a:off x="2055958" y="445571"/>
          <a:ext cx="284007" cy="3280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l" defTabSz="533400">
            <a:lnSpc>
              <a:spcPct val="90000"/>
            </a:lnSpc>
            <a:spcBef>
              <a:spcPct val="0"/>
            </a:spcBef>
            <a:spcAft>
              <a:spcPct val="35000"/>
            </a:spcAft>
          </a:pPr>
          <a:endParaRPr lang="zh-CN" altLang="en-US" sz="1200" kern="1200">
            <a:solidFill>
              <a:schemeClr val="tx1"/>
            </a:solidFill>
          </a:endParaRPr>
        </a:p>
      </dsp:txBody>
      <dsp:txXfrm>
        <a:off x="2055958" y="511176"/>
        <a:ext cx="198805" cy="196815"/>
      </dsp:txXfrm>
    </dsp:sp>
    <dsp:sp modelId="{5AADCB02-6092-473D-8A66-910F028E847C}">
      <dsp:nvSpPr>
        <dsp:cNvPr id="0" name=""/>
        <dsp:cNvSpPr/>
      </dsp:nvSpPr>
      <dsp:spPr>
        <a:xfrm>
          <a:off x="2457855" y="0"/>
          <a:ext cx="1363449" cy="121916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每年至少组织召开两次安委会会议、并形成会议纪要。</a:t>
          </a:r>
          <a:endParaRPr lang="zh-CN" altLang="en-US" sz="1200" kern="1200" dirty="0">
            <a:solidFill>
              <a:schemeClr val="tx1"/>
            </a:solidFill>
          </a:endParaRPr>
        </a:p>
      </dsp:txBody>
      <dsp:txXfrm>
        <a:off x="2493563" y="35708"/>
        <a:ext cx="1292033" cy="1147752"/>
      </dsp:txXfrm>
    </dsp:sp>
    <dsp:sp modelId="{EB2D7E8F-80A9-471C-8D03-ECBF7543DA96}">
      <dsp:nvSpPr>
        <dsp:cNvPr id="0" name=""/>
        <dsp:cNvSpPr/>
      </dsp:nvSpPr>
      <dsp:spPr>
        <a:xfrm>
          <a:off x="3953573" y="445571"/>
          <a:ext cx="280409" cy="3280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l" defTabSz="533400">
            <a:lnSpc>
              <a:spcPct val="90000"/>
            </a:lnSpc>
            <a:spcBef>
              <a:spcPct val="0"/>
            </a:spcBef>
            <a:spcAft>
              <a:spcPct val="35000"/>
            </a:spcAft>
          </a:pPr>
          <a:endParaRPr lang="zh-CN" altLang="en-US" sz="1200" kern="1200">
            <a:solidFill>
              <a:schemeClr val="tx1"/>
            </a:solidFill>
          </a:endParaRPr>
        </a:p>
      </dsp:txBody>
      <dsp:txXfrm>
        <a:off x="3953573" y="511176"/>
        <a:ext cx="196286" cy="196815"/>
      </dsp:txXfrm>
    </dsp:sp>
    <dsp:sp modelId="{E2E5C1F6-5091-4673-B2DE-360071428686}">
      <dsp:nvSpPr>
        <dsp:cNvPr id="0" name=""/>
        <dsp:cNvSpPr/>
      </dsp:nvSpPr>
      <dsp:spPr>
        <a:xfrm>
          <a:off x="4350379" y="0"/>
          <a:ext cx="2327051" cy="121916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建立安委会工作制度和例会制度；</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地区公司任命专职安全总监，助总及以上；</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运营公司和项目部任命专职安全经理，副经理级。</a:t>
          </a:r>
          <a:endParaRPr lang="zh-CN" altLang="en-US" sz="1200" kern="1200" dirty="0">
            <a:solidFill>
              <a:schemeClr val="tx1"/>
            </a:solidFill>
          </a:endParaRPr>
        </a:p>
      </dsp:txBody>
      <dsp:txXfrm>
        <a:off x="4386087" y="35708"/>
        <a:ext cx="2255635" cy="1147752"/>
      </dsp:txXfrm>
    </dsp:sp>
    <dsp:sp modelId="{37FADF84-34E0-4239-80B3-A5D8D3207D77}">
      <dsp:nvSpPr>
        <dsp:cNvPr id="0" name=""/>
        <dsp:cNvSpPr/>
      </dsp:nvSpPr>
      <dsp:spPr>
        <a:xfrm>
          <a:off x="6809699" y="445571"/>
          <a:ext cx="280409" cy="328025"/>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l" defTabSz="533400">
            <a:lnSpc>
              <a:spcPct val="90000"/>
            </a:lnSpc>
            <a:spcBef>
              <a:spcPct val="0"/>
            </a:spcBef>
            <a:spcAft>
              <a:spcPct val="35000"/>
            </a:spcAft>
          </a:pPr>
          <a:endParaRPr lang="zh-CN" altLang="en-US" sz="1200" kern="1200">
            <a:solidFill>
              <a:schemeClr val="tx1"/>
            </a:solidFill>
          </a:endParaRPr>
        </a:p>
      </dsp:txBody>
      <dsp:txXfrm>
        <a:off x="6809699" y="511176"/>
        <a:ext cx="196286" cy="196815"/>
      </dsp:txXfrm>
    </dsp:sp>
    <dsp:sp modelId="{FDC701F2-0603-4FD5-9949-D4CEF5799875}">
      <dsp:nvSpPr>
        <dsp:cNvPr id="0" name=""/>
        <dsp:cNvSpPr/>
      </dsp:nvSpPr>
      <dsp:spPr>
        <a:xfrm>
          <a:off x="7206504" y="0"/>
          <a:ext cx="1168485" cy="1219168"/>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按标准配置专职安全生产监督管理人员，考取安全生产考核合格证书</a:t>
          </a:r>
          <a:endParaRPr lang="zh-CN" altLang="en-US" sz="1200" kern="1200" dirty="0">
            <a:solidFill>
              <a:schemeClr val="tx1"/>
            </a:solidFill>
          </a:endParaRPr>
        </a:p>
      </dsp:txBody>
      <dsp:txXfrm>
        <a:off x="7240728" y="34224"/>
        <a:ext cx="1100037" cy="115072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4367" y="472750"/>
          <a:ext cx="1278970" cy="126424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建立以总经理为核心的安全生产领导责任制</a:t>
          </a:r>
          <a:endParaRPr lang="zh-CN" altLang="en-US" sz="1200" kern="1200" dirty="0">
            <a:solidFill>
              <a:schemeClr val="tx1"/>
            </a:solidFill>
          </a:endParaRPr>
        </a:p>
      </dsp:txBody>
      <dsp:txXfrm>
        <a:off x="41395" y="509778"/>
        <a:ext cx="1204914" cy="1190185"/>
      </dsp:txXfrm>
    </dsp:sp>
    <dsp:sp modelId="{5887333F-D383-4785-AC2B-C7D109EF6730}">
      <dsp:nvSpPr>
        <dsp:cNvPr id="0" name=""/>
        <dsp:cNvSpPr/>
      </dsp:nvSpPr>
      <dsp:spPr>
        <a:xfrm>
          <a:off x="1382092" y="982414"/>
          <a:ext cx="209361" cy="2449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382092" y="1031397"/>
        <a:ext cx="146553" cy="146947"/>
      </dsp:txXfrm>
    </dsp:sp>
    <dsp:sp modelId="{5AADCB02-6092-473D-8A66-910F028E847C}">
      <dsp:nvSpPr>
        <dsp:cNvPr id="0" name=""/>
        <dsp:cNvSpPr/>
      </dsp:nvSpPr>
      <dsp:spPr>
        <a:xfrm>
          <a:off x="1678358" y="472750"/>
          <a:ext cx="1030472" cy="126424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总经理是安全生产第一责任人，对安全生产负总责</a:t>
          </a:r>
          <a:endParaRPr lang="zh-CN" altLang="en-US" sz="1200" kern="1200" dirty="0">
            <a:solidFill>
              <a:schemeClr val="tx1"/>
            </a:solidFill>
          </a:endParaRPr>
        </a:p>
      </dsp:txBody>
      <dsp:txXfrm>
        <a:off x="1708539" y="502931"/>
        <a:ext cx="970110" cy="1203879"/>
      </dsp:txXfrm>
    </dsp:sp>
    <dsp:sp modelId="{EB2D7E8F-80A9-471C-8D03-ECBF7543DA96}">
      <dsp:nvSpPr>
        <dsp:cNvPr id="0" name=""/>
        <dsp:cNvSpPr/>
      </dsp:nvSpPr>
      <dsp:spPr>
        <a:xfrm>
          <a:off x="2807585" y="982414"/>
          <a:ext cx="209361" cy="2449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2807585" y="1031397"/>
        <a:ext cx="146553" cy="146947"/>
      </dsp:txXfrm>
    </dsp:sp>
    <dsp:sp modelId="{E2E5C1F6-5091-4673-B2DE-360071428686}">
      <dsp:nvSpPr>
        <dsp:cNvPr id="0" name=""/>
        <dsp:cNvSpPr/>
      </dsp:nvSpPr>
      <dsp:spPr>
        <a:xfrm>
          <a:off x="3103851" y="472750"/>
          <a:ext cx="1765399" cy="126424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70000"/>
            </a:lnSpc>
            <a:spcBef>
              <a:spcPct val="0"/>
            </a:spcBef>
            <a:spcAft>
              <a:spcPct val="35000"/>
            </a:spcAft>
          </a:pPr>
          <a:r>
            <a:rPr lang="zh-CN" altLang="en-US" sz="1200" kern="1200" dirty="0" smtClean="0">
              <a:solidFill>
                <a:schemeClr val="tx1"/>
              </a:solidFill>
            </a:rPr>
            <a:t>分管安全的负责人统筹制定安全生产制度；</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技术负责人组织制定安全生产技术管理制度；</a:t>
          </a:r>
          <a:endParaRPr lang="en-US" altLang="zh-CN" sz="1200" kern="1200" dirty="0" smtClean="0">
            <a:solidFill>
              <a:schemeClr val="tx1"/>
            </a:solidFill>
          </a:endParaRPr>
        </a:p>
        <a:p>
          <a:pPr lvl="0" algn="l" defTabSz="533400">
            <a:lnSpc>
              <a:spcPct val="70000"/>
            </a:lnSpc>
            <a:spcBef>
              <a:spcPct val="0"/>
            </a:spcBef>
            <a:spcAft>
              <a:spcPct val="35000"/>
            </a:spcAft>
          </a:pPr>
          <a:r>
            <a:rPr lang="zh-CN" altLang="en-US" sz="1200" kern="1200" dirty="0" smtClean="0">
              <a:solidFill>
                <a:schemeClr val="tx1"/>
              </a:solidFill>
            </a:rPr>
            <a:t>安全总监组织落实安全生产监督管理；</a:t>
          </a:r>
          <a:endParaRPr lang="zh-CN" altLang="en-US" sz="1200" kern="1200" dirty="0">
            <a:solidFill>
              <a:schemeClr val="tx1"/>
            </a:solidFill>
          </a:endParaRPr>
        </a:p>
      </dsp:txBody>
      <dsp:txXfrm>
        <a:off x="3140879" y="509778"/>
        <a:ext cx="1691343" cy="1190185"/>
      </dsp:txXfrm>
    </dsp:sp>
    <dsp:sp modelId="{37FADF84-34E0-4239-80B3-A5D8D3207D77}">
      <dsp:nvSpPr>
        <dsp:cNvPr id="0" name=""/>
        <dsp:cNvSpPr/>
      </dsp:nvSpPr>
      <dsp:spPr>
        <a:xfrm>
          <a:off x="4968006" y="982414"/>
          <a:ext cx="209361" cy="2449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4968006" y="1031397"/>
        <a:ext cx="146553" cy="146947"/>
      </dsp:txXfrm>
    </dsp:sp>
    <dsp:sp modelId="{FDC701F2-0603-4FD5-9949-D4CEF5799875}">
      <dsp:nvSpPr>
        <dsp:cNvPr id="0" name=""/>
        <dsp:cNvSpPr/>
      </dsp:nvSpPr>
      <dsp:spPr>
        <a:xfrm>
          <a:off x="5264272" y="472750"/>
          <a:ext cx="1444513" cy="126424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建立安全生产监督管理责任制；</a:t>
          </a:r>
          <a:endParaRPr lang="en-US" altLang="zh-CN" sz="1200" kern="1200" dirty="0" smtClean="0">
            <a:solidFill>
              <a:schemeClr val="tx1"/>
            </a:solidFill>
          </a:endParaRPr>
        </a:p>
        <a:p>
          <a:pPr lvl="0" algn="ctr" defTabSz="533400">
            <a:lnSpc>
              <a:spcPct val="90000"/>
            </a:lnSpc>
            <a:spcBef>
              <a:spcPct val="0"/>
            </a:spcBef>
            <a:spcAft>
              <a:spcPct val="35000"/>
            </a:spcAft>
          </a:pPr>
          <a:r>
            <a:rPr lang="zh-CN" altLang="en-US" sz="1200" kern="1200" dirty="0" smtClean="0">
              <a:solidFill>
                <a:schemeClr val="tx1"/>
              </a:solidFill>
            </a:rPr>
            <a:t>建立覆盖所有部门和员工的安全生产岗位责任制</a:t>
          </a:r>
          <a:endParaRPr lang="zh-CN" altLang="en-US" sz="1200" kern="1200" dirty="0">
            <a:solidFill>
              <a:schemeClr val="tx1"/>
            </a:solidFill>
          </a:endParaRPr>
        </a:p>
      </dsp:txBody>
      <dsp:txXfrm>
        <a:off x="5301300" y="509778"/>
        <a:ext cx="1370457" cy="1190185"/>
      </dsp:txXfrm>
    </dsp:sp>
    <dsp:sp modelId="{CB1F9F17-4EE5-4A4A-8EAA-D8C8FFF2D0CE}">
      <dsp:nvSpPr>
        <dsp:cNvPr id="0" name=""/>
        <dsp:cNvSpPr/>
      </dsp:nvSpPr>
      <dsp:spPr>
        <a:xfrm>
          <a:off x="6807540" y="982414"/>
          <a:ext cx="209361" cy="244913"/>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807540" y="1031397"/>
        <a:ext cx="146553" cy="146947"/>
      </dsp:txXfrm>
    </dsp:sp>
    <dsp:sp modelId="{D7D48D82-24FF-492F-A49D-6ECA95795EAF}">
      <dsp:nvSpPr>
        <dsp:cNvPr id="0" name=""/>
        <dsp:cNvSpPr/>
      </dsp:nvSpPr>
      <dsp:spPr>
        <a:xfrm>
          <a:off x="7103806" y="472750"/>
          <a:ext cx="1197408" cy="126424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逐级签订安全生产目标责任书</a:t>
          </a:r>
          <a:endParaRPr lang="zh-CN" altLang="en-US" sz="1200" kern="1200" dirty="0">
            <a:solidFill>
              <a:schemeClr val="tx1"/>
            </a:solidFill>
          </a:endParaRPr>
        </a:p>
      </dsp:txBody>
      <dsp:txXfrm>
        <a:off x="7138877" y="507821"/>
        <a:ext cx="1127266" cy="119409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5364" y="501485"/>
          <a:ext cx="2109316" cy="978176"/>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进行安全策划，包括危险源辨识、风险评价、风险控制、安全生产目标、安全技术措施、资源配置等</a:t>
          </a:r>
          <a:endParaRPr lang="zh-CN" altLang="en-US" sz="1200" kern="1200" dirty="0">
            <a:solidFill>
              <a:schemeClr val="tx1"/>
            </a:solidFill>
          </a:endParaRPr>
        </a:p>
      </dsp:txBody>
      <dsp:txXfrm>
        <a:off x="34014" y="530135"/>
        <a:ext cx="2052016" cy="920876"/>
      </dsp:txXfrm>
    </dsp:sp>
    <dsp:sp modelId="{5887333F-D383-4785-AC2B-C7D109EF6730}">
      <dsp:nvSpPr>
        <dsp:cNvPr id="0" name=""/>
        <dsp:cNvSpPr/>
      </dsp:nvSpPr>
      <dsp:spPr>
        <a:xfrm>
          <a:off x="2277551" y="788614"/>
          <a:ext cx="345284" cy="4039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2277551" y="869398"/>
        <a:ext cx="241699" cy="242350"/>
      </dsp:txXfrm>
    </dsp:sp>
    <dsp:sp modelId="{5AADCB02-6092-473D-8A66-910F028E847C}">
      <dsp:nvSpPr>
        <dsp:cNvPr id="0" name=""/>
        <dsp:cNvSpPr/>
      </dsp:nvSpPr>
      <dsp:spPr>
        <a:xfrm>
          <a:off x="2766162" y="501485"/>
          <a:ext cx="1971023" cy="978176"/>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开展危险源辨识（</a:t>
          </a:r>
          <a:r>
            <a:rPr lang="en-US" altLang="zh-CN" sz="1200" kern="1200" dirty="0" smtClean="0">
              <a:solidFill>
                <a:schemeClr val="tx1"/>
              </a:solidFill>
            </a:rPr>
            <a:t>LEC</a:t>
          </a:r>
          <a:r>
            <a:rPr lang="zh-CN" altLang="en-US" sz="1200" kern="1200" dirty="0" smtClean="0">
              <a:solidFill>
                <a:schemeClr val="tx1"/>
              </a:solidFill>
            </a:rPr>
            <a:t>法）、风险评价、风险控制，建立档案和管理台账</a:t>
          </a:r>
          <a:endParaRPr lang="zh-CN" altLang="en-US" sz="1200" kern="1200" dirty="0">
            <a:solidFill>
              <a:schemeClr val="tx1"/>
            </a:solidFill>
          </a:endParaRPr>
        </a:p>
      </dsp:txBody>
      <dsp:txXfrm>
        <a:off x="2794812" y="530135"/>
        <a:ext cx="1913723" cy="920876"/>
      </dsp:txXfrm>
    </dsp:sp>
    <dsp:sp modelId="{EB2D7E8F-80A9-471C-8D03-ECBF7543DA96}">
      <dsp:nvSpPr>
        <dsp:cNvPr id="0" name=""/>
        <dsp:cNvSpPr/>
      </dsp:nvSpPr>
      <dsp:spPr>
        <a:xfrm>
          <a:off x="4900056" y="788614"/>
          <a:ext cx="345284" cy="403918"/>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4900056" y="869398"/>
        <a:ext cx="241699" cy="242350"/>
      </dsp:txXfrm>
    </dsp:sp>
    <dsp:sp modelId="{E2E5C1F6-5091-4673-B2DE-360071428686}">
      <dsp:nvSpPr>
        <dsp:cNvPr id="0" name=""/>
        <dsp:cNvSpPr/>
      </dsp:nvSpPr>
      <dsp:spPr>
        <a:xfrm>
          <a:off x="5388666" y="501485"/>
          <a:ext cx="2911550" cy="978176"/>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70000"/>
            </a:lnSpc>
            <a:spcBef>
              <a:spcPct val="0"/>
            </a:spcBef>
            <a:spcAft>
              <a:spcPct val="35000"/>
            </a:spcAft>
          </a:pPr>
          <a:r>
            <a:rPr lang="zh-CN" altLang="en-US" sz="1200" kern="1200" dirty="0" smtClean="0">
              <a:solidFill>
                <a:schemeClr val="tx1"/>
              </a:solidFill>
            </a:rPr>
            <a:t>按照国家标准确定重大危险源并申报，编制重大危险源清单。</a:t>
          </a:r>
          <a:endParaRPr lang="zh-CN" altLang="en-US" sz="1200" kern="1200" dirty="0">
            <a:solidFill>
              <a:schemeClr val="tx1"/>
            </a:solidFill>
          </a:endParaRPr>
        </a:p>
      </dsp:txBody>
      <dsp:txXfrm>
        <a:off x="5417316" y="530135"/>
        <a:ext cx="2854250" cy="92087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3B46B86-8017-436F-9C56-FA8554AC6CD0}">
      <dsp:nvSpPr>
        <dsp:cNvPr id="0" name=""/>
        <dsp:cNvSpPr/>
      </dsp:nvSpPr>
      <dsp:spPr>
        <a:xfrm>
          <a:off x="4556" y="165910"/>
          <a:ext cx="1360316" cy="187792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制定安全生产技术管理制度；</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建立以技术负责人为核心的生产安全技术保障体系</a:t>
          </a:r>
          <a:endParaRPr lang="zh-CN" altLang="en-US" sz="1200" kern="1200" dirty="0">
            <a:solidFill>
              <a:schemeClr val="tx1"/>
            </a:solidFill>
          </a:endParaRPr>
        </a:p>
      </dsp:txBody>
      <dsp:txXfrm>
        <a:off x="44398" y="205752"/>
        <a:ext cx="1280632" cy="1798237"/>
      </dsp:txXfrm>
    </dsp:sp>
    <dsp:sp modelId="{5887333F-D383-4785-AC2B-C7D109EF6730}">
      <dsp:nvSpPr>
        <dsp:cNvPr id="0" name=""/>
        <dsp:cNvSpPr/>
      </dsp:nvSpPr>
      <dsp:spPr>
        <a:xfrm>
          <a:off x="1469908" y="974625"/>
          <a:ext cx="222677" cy="26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1469908" y="1026723"/>
        <a:ext cx="155874" cy="156294"/>
      </dsp:txXfrm>
    </dsp:sp>
    <dsp:sp modelId="{5AADCB02-6092-473D-8A66-910F028E847C}">
      <dsp:nvSpPr>
        <dsp:cNvPr id="0" name=""/>
        <dsp:cNvSpPr/>
      </dsp:nvSpPr>
      <dsp:spPr>
        <a:xfrm>
          <a:off x="1785018" y="165910"/>
          <a:ext cx="1096012" cy="187792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编制安全技术方案，并按危险性程度分级</a:t>
          </a:r>
          <a:endParaRPr lang="zh-CN" altLang="en-US" sz="1200" kern="1200" dirty="0">
            <a:solidFill>
              <a:schemeClr val="tx1"/>
            </a:solidFill>
          </a:endParaRPr>
        </a:p>
      </dsp:txBody>
      <dsp:txXfrm>
        <a:off x="1817119" y="198011"/>
        <a:ext cx="1031810" cy="1813719"/>
      </dsp:txXfrm>
    </dsp:sp>
    <dsp:sp modelId="{EB2D7E8F-80A9-471C-8D03-ECBF7543DA96}">
      <dsp:nvSpPr>
        <dsp:cNvPr id="0" name=""/>
        <dsp:cNvSpPr/>
      </dsp:nvSpPr>
      <dsp:spPr>
        <a:xfrm>
          <a:off x="2986067" y="974625"/>
          <a:ext cx="222677" cy="26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2986067" y="1026723"/>
        <a:ext cx="155874" cy="156294"/>
      </dsp:txXfrm>
    </dsp:sp>
    <dsp:sp modelId="{E2E5C1F6-5091-4673-B2DE-360071428686}">
      <dsp:nvSpPr>
        <dsp:cNvPr id="0" name=""/>
        <dsp:cNvSpPr/>
      </dsp:nvSpPr>
      <dsp:spPr>
        <a:xfrm>
          <a:off x="3301176" y="165910"/>
          <a:ext cx="3366564" cy="187792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l" defTabSz="533400">
            <a:lnSpc>
              <a:spcPct val="90000"/>
            </a:lnSpc>
            <a:spcBef>
              <a:spcPct val="0"/>
            </a:spcBef>
            <a:spcAft>
              <a:spcPct val="35000"/>
            </a:spcAft>
          </a:pPr>
          <a:r>
            <a:rPr lang="zh-CN" altLang="en-US" sz="1200" kern="1200" dirty="0" smtClean="0">
              <a:solidFill>
                <a:schemeClr val="tx1"/>
              </a:solidFill>
            </a:rPr>
            <a:t>一般安全技术方案，由项目部技术人员编制，项目部技术负责人审批；</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危险性较大的分部分项工程，安全技术方案由施工单位技术部门组织编制，子公司技术管理部门组织审核，子公司技术负责人审批；</a:t>
          </a:r>
          <a:endParaRPr lang="en-US" altLang="zh-CN" sz="1200" kern="1200" dirty="0" smtClean="0">
            <a:solidFill>
              <a:schemeClr val="tx1"/>
            </a:solidFill>
          </a:endParaRPr>
        </a:p>
        <a:p>
          <a:pPr lvl="0" algn="l" defTabSz="533400">
            <a:lnSpc>
              <a:spcPct val="90000"/>
            </a:lnSpc>
            <a:spcBef>
              <a:spcPct val="0"/>
            </a:spcBef>
            <a:spcAft>
              <a:spcPct val="35000"/>
            </a:spcAft>
          </a:pPr>
          <a:r>
            <a:rPr lang="zh-CN" altLang="en-US" sz="1200" kern="1200" dirty="0" smtClean="0">
              <a:solidFill>
                <a:schemeClr val="tx1"/>
              </a:solidFill>
            </a:rPr>
            <a:t>超过一定规模危险性较大的分部分项工程，安全专项施工方案由施工单位技术负责人组织编制，专家论证后，子公司技术负责人审批。</a:t>
          </a:r>
          <a:endParaRPr lang="zh-CN" altLang="en-US" sz="1200" kern="1200" dirty="0">
            <a:solidFill>
              <a:schemeClr val="tx1"/>
            </a:solidFill>
          </a:endParaRPr>
        </a:p>
      </dsp:txBody>
      <dsp:txXfrm>
        <a:off x="3356178" y="220912"/>
        <a:ext cx="3256560" cy="1767917"/>
      </dsp:txXfrm>
    </dsp:sp>
    <dsp:sp modelId="{37FADF84-34E0-4239-80B3-A5D8D3207D77}">
      <dsp:nvSpPr>
        <dsp:cNvPr id="0" name=""/>
        <dsp:cNvSpPr/>
      </dsp:nvSpPr>
      <dsp:spPr>
        <a:xfrm>
          <a:off x="6772777" y="974625"/>
          <a:ext cx="222677" cy="260490"/>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zh-CN" altLang="en-US" sz="1400" kern="1200">
            <a:solidFill>
              <a:schemeClr val="bg1"/>
            </a:solidFill>
          </a:endParaRPr>
        </a:p>
      </dsp:txBody>
      <dsp:txXfrm>
        <a:off x="6772777" y="1026723"/>
        <a:ext cx="155874" cy="156294"/>
      </dsp:txXfrm>
    </dsp:sp>
    <dsp:sp modelId="{FDC701F2-0603-4FD5-9949-D4CEF5799875}">
      <dsp:nvSpPr>
        <dsp:cNvPr id="0" name=""/>
        <dsp:cNvSpPr/>
      </dsp:nvSpPr>
      <dsp:spPr>
        <a:xfrm>
          <a:off x="7087886" y="165910"/>
          <a:ext cx="1213139" cy="1877921"/>
        </a:xfrm>
        <a:prstGeom prst="roundRect">
          <a:avLst>
            <a:gd name="adj" fmla="val 10000"/>
          </a:avLst>
        </a:prstGeom>
        <a:noFill/>
        <a:ln w="25400" cap="flat" cmpd="sng" algn="ctr">
          <a:solidFill>
            <a:srgbClr val="C00000"/>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zh-CN" altLang="en-US" sz="1200" kern="1200" dirty="0" smtClean="0">
              <a:solidFill>
                <a:schemeClr val="tx1"/>
              </a:solidFill>
            </a:rPr>
            <a:t>逐级进行安全技术交底，并签字确认。</a:t>
          </a:r>
          <a:endParaRPr lang="zh-CN" altLang="en-US" sz="1200" kern="1200" dirty="0">
            <a:solidFill>
              <a:schemeClr val="tx1"/>
            </a:solidFill>
          </a:endParaRPr>
        </a:p>
      </dsp:txBody>
      <dsp:txXfrm>
        <a:off x="7123418" y="201442"/>
        <a:ext cx="1142075" cy="1806857"/>
      </dsp:txXfrm>
    </dsp:sp>
  </dsp:spTree>
</dsp:drawing>
</file>

<file path=ppt/diagrams/layout1.xml><?xml version="1.0" encoding="utf-8"?>
<dgm:layoutDef xmlns:dgm="http://schemas.openxmlformats.org/drawingml/2006/diagram" xmlns:a="http://schemas.openxmlformats.org/drawingml/2006/main" uniqueId="urn:microsoft.com/office/officeart/2005/8/layout/pyramid4">
  <dgm:title val=""/>
  <dgm:desc val=""/>
  <dgm:catLst>
    <dgm:cat type="pyramid" pri="4000"/>
    <dgm:cat type="relationship" pri="9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useDef="1">
    <dgm:dataModel>
      <dgm:ptLst/>
      <dgm:bg/>
      <dgm:whole/>
    </dgm:dataModel>
  </dgm:styleData>
  <dgm:clrData useDef="1">
    <dgm:dataModel>
      <dgm:ptLst/>
      <dgm:bg/>
      <dgm:whole/>
    </dgm:dataModel>
  </dgm:clrData>
  <dgm:layoutNode name="compositeShape">
    <dgm:varLst>
      <dgm:chMax val="9"/>
      <dgm:dir/>
      <dgm:resizeHandles val="exact"/>
    </dgm:varLst>
    <dgm:alg type="composite">
      <dgm:param type="ar" val="1"/>
    </dgm:alg>
    <dgm:shape xmlns:r="http://schemas.openxmlformats.org/officeDocument/2006/relationships" r:blip="">
      <dgm:adjLst/>
    </dgm:shape>
    <dgm:presOf/>
    <dgm:choose name="Name0">
      <dgm:if name="Name1" axis="ch" ptType="node" func="cnt" op="lte" val="4">
        <dgm:choose name="Name2">
          <dgm:if name="Name3" axis="ch" ptType="node" func="cnt" op="equ" val="1">
            <dgm:constrLst>
              <dgm:constr type="primFontSz" for="ch" ptType="node" op="equ" val="65"/>
              <dgm:constr type="t" for="ch" forName="triangle1"/>
              <dgm:constr type="l" for="ch" forName="triangle1"/>
              <dgm:constr type="h" for="ch" forName="triangle1" refType="h"/>
              <dgm:constr type="w" for="ch" forName="triangle1" refType="h"/>
            </dgm:constrLst>
          </dgm:if>
          <dgm:else name="Name4">
            <dgm:constrLst>
              <dgm:constr type="primFontSz" for="ch" ptType="node" op="equ" val="65"/>
              <dgm:constr type="t" for="ch" forName="triangle1"/>
              <dgm:constr type="l" for="ch" forName="triangle1" refType="h" fact="0.25"/>
              <dgm:constr type="h" for="ch" forName="triangle1" refType="h" fact="0.5"/>
              <dgm:constr type="w" for="ch" forName="triangle1" refType="h" fact="0.5"/>
              <dgm:constr type="t" for="ch" forName="triangle2" refType="h" fact="0.5"/>
              <dgm:constr type="l" for="ch" forName="triangle2"/>
              <dgm:constr type="h" for="ch" forName="triangle2" refType="h" fact="0.5"/>
              <dgm:constr type="w" for="ch" forName="triangle2" refType="h" fact="0.5"/>
              <dgm:constr type="t" for="ch" forName="triangle3" refType="h" fact="0.5"/>
              <dgm:constr type="l" for="ch" forName="triangle3" refType="h" fact="0.25"/>
              <dgm:constr type="h" for="ch" forName="triangle3" refType="h" fact="0.5"/>
              <dgm:constr type="w" for="ch" forName="triangle3" refType="h" fact="0.5"/>
              <dgm:constr type="t" for="ch" forName="triangle4" refType="h" fact="0.5"/>
              <dgm:constr type="l" for="ch" forName="triangle4" refType="h" fact="0.5"/>
              <dgm:constr type="h" for="ch" forName="triangle4" refType="h" fact="0.5"/>
              <dgm:constr type="w" for="ch" forName="triangle4" refType="h" fact="0.5"/>
            </dgm:constrLst>
          </dgm:else>
        </dgm:choose>
      </dgm:if>
      <dgm:else name="Name5">
        <dgm:constrLst>
          <dgm:constr type="primFontSz" for="ch" ptType="node" op="equ" val="65"/>
          <dgm:constr type="t" for="ch" forName="triangle1"/>
          <dgm:constr type="l" for="ch" forName="triangle1" refType="h" fact="0.33"/>
          <dgm:constr type="h" for="ch" forName="triangle1" refType="h" fact="0.33"/>
          <dgm:constr type="w" for="ch" forName="triangle1" refType="h" fact="0.33"/>
          <dgm:constr type="t" for="ch" forName="triangle2" refType="h" fact="0.33"/>
          <dgm:constr type="l" for="ch" forName="triangle2" refType="h" fact="0.165"/>
          <dgm:constr type="h" for="ch" forName="triangle2" refType="h" fact="0.33"/>
          <dgm:constr type="w" for="ch" forName="triangle2" refType="h" fact="0.33"/>
          <dgm:constr type="t" for="ch" forName="triangle3" refType="h" fact="0.33"/>
          <dgm:constr type="l" for="ch" forName="triangle3" refType="h" fact="0.33"/>
          <dgm:constr type="h" for="ch" forName="triangle3" refType="h" fact="0.33"/>
          <dgm:constr type="w" for="ch" forName="triangle3" refType="h" fact="0.33"/>
          <dgm:constr type="t" for="ch" forName="triangle4" refType="h" fact="0.33"/>
          <dgm:constr type="l" for="ch" forName="triangle4" refType="h" fact="0.495"/>
          <dgm:constr type="h" for="ch" forName="triangle4" refType="h" fact="0.33"/>
          <dgm:constr type="w" for="ch" forName="triangle4" refType="h" fact="0.33"/>
          <dgm:constr type="t" for="ch" forName="triangle5" refType="h" fact="0.66"/>
          <dgm:constr type="l" for="ch" forName="triangle5"/>
          <dgm:constr type="h" for="ch" forName="triangle5" refType="h" fact="0.33"/>
          <dgm:constr type="w" for="ch" forName="triangle5" refType="h" fact="0.33"/>
          <dgm:constr type="t" for="ch" forName="triangle6" refType="h" fact="0.66"/>
          <dgm:constr type="l" for="ch" forName="triangle6" refType="h" fact="0.165"/>
          <dgm:constr type="h" for="ch" forName="triangle6" refType="h" fact="0.33"/>
          <dgm:constr type="w" for="ch" forName="triangle6" refType="h" fact="0.33"/>
          <dgm:constr type="t" for="ch" forName="triangle7" refType="h" fact="0.66"/>
          <dgm:constr type="l" for="ch" forName="triangle7" refType="h" fact="0.33"/>
          <dgm:constr type="h" for="ch" forName="triangle7" refType="h" fact="0.33"/>
          <dgm:constr type="w" for="ch" forName="triangle7" refType="h" fact="0.33"/>
          <dgm:constr type="t" for="ch" forName="triangle8" refType="h" fact="0.66"/>
          <dgm:constr type="l" for="ch" forName="triangle8" refType="h" fact="0.495"/>
          <dgm:constr type="h" for="ch" forName="triangle8" refType="h" fact="0.33"/>
          <dgm:constr type="w" for="ch" forName="triangle8" refType="h" fact="0.33"/>
          <dgm:constr type="t" for="ch" forName="triangle9" refType="h" fact="0.66"/>
          <dgm:constr type="l" for="ch" forName="triangle9" refType="h" fact="0.66"/>
          <dgm:constr type="h" for="ch" forName="triangle9" refType="h" fact="0.33"/>
          <dgm:constr type="w" for="ch" forName="triangle9" refType="h" fact="0.33"/>
        </dgm:constrLst>
      </dgm:else>
    </dgm:choose>
    <dgm:ruleLst/>
    <dgm:choose name="Name6">
      <dgm:if name="Name7" axis="ch" ptType="node" func="cnt" op="gte" val="1">
        <dgm:layoutNode name="triangle1" styleLbl="node1">
          <dgm:varLst>
            <dgm:bulletEnabled val="1"/>
          </dgm:varLst>
          <dgm:alg type="tx">
            <dgm:param type="txAnchorVertCh" val="mid"/>
          </dgm:alg>
          <dgm:shape xmlns:r="http://schemas.openxmlformats.org/officeDocument/2006/relationships" type="triangle"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8"/>
    </dgm:choose>
    <dgm:choose name="Name9">
      <dgm:if name="Name10" axis="ch" ptType="node" func="cnt" op="gte" val="2">
        <dgm:layoutNode name="triangle2" styleLbl="node1">
          <dgm:varLst>
            <dgm:bulletEnabled val="1"/>
          </dgm:varLst>
          <dgm:alg type="tx">
            <dgm:param type="txAnchorVertCh" val="mid"/>
          </dgm:alg>
          <dgm:shape xmlns:r="http://schemas.openxmlformats.org/officeDocument/2006/relationships" type="triangle" r:blip="">
            <dgm:adjLst/>
          </dgm:shape>
          <dgm:choose name="Name11">
            <dgm:if name="Name12" func="var" arg="dir" op="equ" val="norm">
              <dgm:presOf axis="ch desOrSelf" ptType="node node" st="2 1" cnt="1 0"/>
            </dgm:if>
            <dgm:else name="Name13">
              <dgm:presOf axis="ch desOrSelf" ptType="node node" st="4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3" styleLbl="node1">
          <dgm:varLst>
            <dgm:bulletEnabled val="1"/>
          </dgm:varLst>
          <dgm:alg type="tx">
            <dgm:param type="txAnchorVertCh" val="mid"/>
          </dgm:alg>
          <dgm:shape xmlns:r="http://schemas.openxmlformats.org/officeDocument/2006/relationships" type="triangle" r:blip="" rot="180">
            <dgm:adjLst/>
          </dgm:shape>
          <dgm:presOf axis="ch desOrSelf" ptType="node node" st="3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4" styleLbl="node1">
          <dgm:varLst>
            <dgm:bulletEnabled val="1"/>
          </dgm:varLst>
          <dgm:alg type="tx">
            <dgm:param type="txAnchorVertCh" val="mid"/>
          </dgm:alg>
          <dgm:shape xmlns:r="http://schemas.openxmlformats.org/officeDocument/2006/relationships" type="triangle" r:blip="">
            <dgm:adjLst/>
          </dgm:shape>
          <dgm:choose name="Name14">
            <dgm:if name="Name15" func="var" arg="dir" op="equ" val="norm">
              <dgm:presOf axis="ch desOrSelf" ptType="node node" st="4 1" cnt="1 0"/>
            </dgm:if>
            <dgm:else name="Name16">
              <dgm:presOf axis="ch desOrSelf" ptType="node node" st="2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7"/>
    </dgm:choose>
    <dgm:choose name="Name18">
      <dgm:if name="Name19" axis="ch" ptType="node" func="cnt" op="gte" val="5">
        <dgm:layoutNode name="triangle5" styleLbl="node1">
          <dgm:varLst>
            <dgm:bulletEnabled val="1"/>
          </dgm:varLst>
          <dgm:alg type="tx">
            <dgm:param type="txAnchorVertCh" val="mid"/>
          </dgm:alg>
          <dgm:shape xmlns:r="http://schemas.openxmlformats.org/officeDocument/2006/relationships" type="triangle" r:blip="">
            <dgm:adjLst/>
          </dgm:shape>
          <dgm:choose name="Name20">
            <dgm:if name="Name21" func="var" arg="dir" op="equ" val="norm">
              <dgm:presOf axis="ch desOrSelf" ptType="node node" st="5 1" cnt="1 0"/>
            </dgm:if>
            <dgm:else name="Name22">
              <dgm:presOf axis="ch desOrSelf" ptType="node node" st="9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6" styleLbl="node1">
          <dgm:varLst>
            <dgm:bulletEnabled val="1"/>
          </dgm:varLst>
          <dgm:alg type="tx">
            <dgm:param type="txAnchorVertCh" val="mid"/>
          </dgm:alg>
          <dgm:shape xmlns:r="http://schemas.openxmlformats.org/officeDocument/2006/relationships" type="triangle" r:blip="" rot="180">
            <dgm:adjLst/>
          </dgm:shape>
          <dgm:choose name="Name23">
            <dgm:if name="Name24" func="var" arg="dir" op="equ" val="norm">
              <dgm:presOf axis="ch desOrSelf" ptType="node node" st="6 1" cnt="1 0"/>
            </dgm:if>
            <dgm:else name="Name25">
              <dgm:presOf axis="ch desOrSelf" ptType="node node" st="8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7" styleLbl="node1">
          <dgm:varLst>
            <dgm:bulletEnabled val="1"/>
          </dgm:varLst>
          <dgm:alg type="tx">
            <dgm:param type="txAnchorVertCh" val="mid"/>
          </dgm:alg>
          <dgm:shape xmlns:r="http://schemas.openxmlformats.org/officeDocument/2006/relationships" type="triangle" r:blip="">
            <dgm:adjLst/>
          </dgm:shape>
          <dgm:presOf axis="ch desOrSelf" ptType="node node" st="7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8" styleLbl="node1">
          <dgm:varLst>
            <dgm:bulletEnabled val="1"/>
          </dgm:varLst>
          <dgm:alg type="tx">
            <dgm:param type="txAnchorVertCh" val="mid"/>
          </dgm:alg>
          <dgm:shape xmlns:r="http://schemas.openxmlformats.org/officeDocument/2006/relationships" type="triangle" r:blip="" rot="180">
            <dgm:adjLst/>
          </dgm:shape>
          <dgm:choose name="Name26">
            <dgm:if name="Name27" func="var" arg="dir" op="equ" val="norm">
              <dgm:presOf axis="ch desOrSelf" ptType="node node" st="8 1" cnt="1 0"/>
            </dgm:if>
            <dgm:else name="Name28">
              <dgm:presOf axis="ch desOrSelf" ptType="node node" st="6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triangle9" styleLbl="node1">
          <dgm:varLst>
            <dgm:bulletEnabled val="1"/>
          </dgm:varLst>
          <dgm:alg type="tx">
            <dgm:param type="txAnchorVertCh" val="mid"/>
          </dgm:alg>
          <dgm:shape xmlns:r="http://schemas.openxmlformats.org/officeDocument/2006/relationships" type="triangle" r:blip="">
            <dgm:adjLst/>
          </dgm:shape>
          <dgm:choose name="Name29">
            <dgm:if name="Name30" func="var" arg="dir" op="equ" val="norm">
              <dgm:presOf axis="ch desOrSelf" ptType="node node" st="9 1" cnt="1 0"/>
            </dgm:if>
            <dgm:else name="Name31">
              <dgm:presOf axis="ch desOrSelf" ptType="node node" st="5 1" cnt="1 0"/>
            </dgm:else>
          </dgm:choos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32"/>
    </dgm:choose>
  </dgm:layoutNode>
</dgm:layoutDef>
</file>

<file path=ppt/diagrams/layout10.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1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type="gear6" r:blip="" rot="-15">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srcNode" val="gear1srcNode"/>
          <dgm:param type="dstNode" val="gear1dstNode"/>
          <dgm:param type="connRout" val="curv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srcNode" val="gear2srcNode"/>
          <dgm:param type="dstNode" val="gear2dstNode"/>
          <dgm:param type="connRout" val="curv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srcNode" val="gear3srcNode"/>
          <dgm:param type="dstNode" val="gear3dstNode"/>
          <dgm:param type="connRout" val="curv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2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5.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6.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7.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8.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9.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linDir" val="fromT"/>
                  <dgm:param type="chAlign" val="r"/>
                </dgm:alg>
              </dgm:if>
              <dgm:if name="Name23" func="var" arg="hierBranch" op="equ" val="r">
                <dgm:alg type="hierChild">
                  <dgm:param type="linDir" val="fromT"/>
                  <dgm:param type="chAlign" val="l"/>
                </dgm:alg>
              </dgm:if>
              <dgm:if name="Name24" func="var" arg="hierBranch" op="equ" val="hang">
                <dgm:choose name="Name25">
                  <dgm:if name="Name26" func="var" arg="dir" op="equ" val="norm">
                    <dgm:alg type="hierChild">
                      <dgm:param type="linDir" val="fromL"/>
                      <dgm:param type="chAlign" val="l"/>
                      <dgm:param type="secLinDir" val="fromT"/>
                      <dgm:param type="secChAlign" val="t"/>
                    </dgm:alg>
                  </dgm:if>
                  <dgm:else name="Name27">
                    <dgm:alg type="hierChild">
                      <dgm:param type="linDir" val="fromR"/>
                      <dgm:param type="chAlign" val="l"/>
                      <dgm:param type="secLinDir" val="fromT"/>
                      <dgm:param type="secChAlign" val="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dim" val="1D"/>
                        <dgm:param type="endSty" val="noArr"/>
                        <dgm:param type="connRout" val="bend"/>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dim" val="1D"/>
                            <dgm:param type="endSty" val="noArr"/>
                            <dgm:param type="connRout" val="bend"/>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dim" val="1D"/>
                                    <dgm:param type="endSty" val="noArr"/>
                                    <dgm:param type="connRout" val="bend"/>
                                    <dgm:param type="begPts" val="bCtr"/>
                                    <dgm:param type="endPts" val="midL midR"/>
                                  </dgm:alg>
                                </dgm:if>
                                <dgm:else name="Name45">
                                  <dgm:alg type="conn">
                                    <dgm:param type="srcNode" val="rootConnector"/>
                                    <dgm:param type="dim" val="1D"/>
                                    <dgm:param type="endSty" val="noArr"/>
                                    <dgm:param type="connRout" val="bend"/>
                                    <dgm:param type="begPts" val="bCtr"/>
                                    <dgm:param type="endPts" val="midL midR"/>
                                  </dgm:alg>
                                </dgm:else>
                              </dgm:choose>
                            </dgm:if>
                            <dgm:else name="Name46">
                              <dgm:alg type="conn">
                                <dgm:param type="dim" val="1D"/>
                                <dgm:param type="endSty" val="noArr"/>
                                <dgm:param type="connRout" val="bend"/>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dim" val="1D"/>
                                <dgm:param type="endSty" val="noArr"/>
                                <dgm:param type="connRout" val="bend"/>
                                <dgm:param type="begPts" val="bCtr"/>
                                <dgm:param type="endPts" val="midL midR"/>
                              </dgm:alg>
                            </dgm:if>
                            <dgm:else name="Name55">
                              <dgm:alg type="conn">
                                <dgm:param type="srcNode" val="rootConnector1"/>
                                <dgm:param type="dim" val="1D"/>
                                <dgm:param type="endSty" val="noArr"/>
                                <dgm:param type="connRout" val="bend"/>
                                <dgm:param type="begPts" val="bCtr"/>
                                <dgm:param type="endPts" val="midL midR"/>
                              </dgm:alg>
                            </dgm:else>
                          </dgm:choose>
                        </dgm:if>
                        <dgm:else name="Name56">
                          <dgm:choose name="Name57">
                            <dgm:if name="Name58" axis="par ch" ptType="node asst" func="cnt" op="gte" val="1">
                              <dgm:alg type="conn">
                                <dgm:param type="dim" val="1D"/>
                                <dgm:param type="endSty" val="noArr"/>
                                <dgm:param type="connRout" val="bend"/>
                                <dgm:param type="begPts" val="bCtr"/>
                                <dgm:param type="endPts" val="midL midR"/>
                              </dgm:alg>
                            </dgm:if>
                            <dgm:else name="Name59">
                              <dgm:alg type="conn">
                                <dgm:param type="srcNode" val="rootConnector"/>
                                <dgm:param type="dim" val="1D"/>
                                <dgm:param type="endSty" val="noArr"/>
                                <dgm:param type="connRout" val="bend"/>
                                <dgm:param type="begPts" val="bCtr"/>
                                <dgm:param type="endPts" val="midL mid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linDir" val="fromT"/>
                        <dgm:param type="chAlign" val="r"/>
                      </dgm:alg>
                    </dgm:if>
                    <dgm:if name="Name85" func="var" arg="hierBranch" op="equ" val="r">
                      <dgm:alg type="hierChild">
                        <dgm:param type="linDir" val="fromT"/>
                        <dgm:param type="chAlign" val="l"/>
                      </dgm:alg>
                    </dgm:if>
                    <dgm:if name="Name86" func="var" arg="hierBranch" op="equ" val="hang">
                      <dgm:choose name="Name87">
                        <dgm:if name="Name88" func="var" arg="dir" op="equ" val="norm">
                          <dgm:alg type="hierChild">
                            <dgm:param type="linDir" val="fromL"/>
                            <dgm:param type="chAlign" val="l"/>
                            <dgm:param type="secLinDir" val="fromT"/>
                            <dgm:param type="secChAlign" val="t"/>
                          </dgm:alg>
                        </dgm:if>
                        <dgm:else name="Name89">
                          <dgm:alg type="hierChild">
                            <dgm:param type="linDir" val="fromR"/>
                            <dgm:param type="chAlign" val="l"/>
                            <dgm:param type="secLinDir" val="fromT"/>
                            <dgm:param type="secChAlign" val="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linDir" val="fromT"/>
                            <dgm:param type="chAlign" val="l"/>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linDir" val="fromL"/>
                        <dgm:param type="chAlign" val="l"/>
                        <dgm:param type="secLinDir" val="fromT"/>
                        <dgm:param type="secChAlign" val="t"/>
                      </dgm:alg>
                    </dgm:if>
                    <dgm:else name="Name105">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linDir" val="fromL"/>
                  <dgm:param type="chAlign" val="l"/>
                  <dgm:param type="secLinDir" val="fromT"/>
                  <dgm:param type="secChAlign" val="t"/>
                </dgm:alg>
              </dgm:if>
              <dgm:else name="Name109">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dim" val="1D"/>
                    <dgm:param type="endSty" val="noArr"/>
                    <dgm:param type="connRout" val="bend"/>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linDir" val="fromT"/>
                        <dgm:param type="chAlign" val="r"/>
                      </dgm:alg>
                    </dgm:if>
                    <dgm:if name="Name129" func="var" arg="hierBranch" op="equ" val="r">
                      <dgm:alg type="hierChild">
                        <dgm:param type="linDir" val="fromT"/>
                        <dgm:param type="chAlign" val="l"/>
                      </dgm:alg>
                    </dgm:if>
                    <dgm:if name="Name130" func="var" arg="hierBranch" op="equ" val="hang">
                      <dgm:choose name="Name131">
                        <dgm:if name="Name132" func="var" arg="dir" op="equ" val="norm">
                          <dgm:alg type="hierChild">
                            <dgm:param type="linDir" val="fromL"/>
                            <dgm:param type="chAlign" val="l"/>
                            <dgm:param type="secLinDir" val="fromT"/>
                            <dgm:param type="secChAlign" val="t"/>
                          </dgm:alg>
                        </dgm:if>
                        <dgm:else name="Name133">
                          <dgm:alg type="hierChild">
                            <dgm:param type="linDir" val="fromR"/>
                            <dgm:param type="chAlign" val="l"/>
                            <dgm:param type="secLinDir" val="fromT"/>
                            <dgm:param type="secChAlign" val="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linDir" val="fromT"/>
                            <dgm:param type="chAlign" val="l"/>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linDir" val="fromL"/>
                        <dgm:param type="chAlign" val="l"/>
                        <dgm:param type="secLinDir" val="fromT"/>
                        <dgm:param type="secChAlign" val="t"/>
                      </dgm:alg>
                    </dgm:if>
                    <dgm:else name="Name146">
                      <dgm:alg type="hierChild">
                        <dgm:param type="linDir" val="fromR"/>
                        <dgm:param type="chAlign" val="l"/>
                        <dgm:param type="secLinDir" val="fromT"/>
                        <dgm:param type="secChAlign" val="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0.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4.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type="chevron" r:blip="" rot="90">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type="round2SameRect" r:blip="" rot="90">
                <dgm:adjLst/>
              </dgm:shape>
            </dgm:if>
            <dgm:else name="Name6">
              <dgm:alg type="tx">
                <dgm:param type="stBulletLvl" val="1"/>
                <dgm:param type="txAnchorVertCh" val="mid"/>
              </dgm:alg>
              <dgm:shape xmlns:r="http://schemas.openxmlformats.org/officeDocument/2006/relationships" type="round2SameRect" r:blip="" rot="-90">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linDir" val="fromT"/>
                  <dgm:param type="chAlign" val="r"/>
                </dgm:alg>
              </dgm:if>
              <dgm:if name="Name18" func="var" arg="hierBranch" op="equ" val="r">
                <dgm:alg type="hierChild">
                  <dgm:param type="linDir" val="fromT"/>
                  <dgm:param type="chAlign" val="l"/>
                </dgm:alg>
              </dgm:if>
              <dgm:if name="Name19" func="var" arg="hierBranch" op="equ" val="hang">
                <dgm:choose name="Name20">
                  <dgm:if name="Name21" func="var" arg="dir" op="equ" val="norm">
                    <dgm:alg type="hierChild">
                      <dgm:param type="linDir" val="fromL"/>
                      <dgm:param type="chAlign" val="l"/>
                      <dgm:param type="secLinDir" val="fromT"/>
                      <dgm:param type="secChAlign" val="t"/>
                    </dgm:alg>
                  </dgm:if>
                  <dgm:else name="Name22">
                    <dgm:alg type="hierChild">
                      <dgm:param type="linDir" val="fromR"/>
                      <dgm:param type="chAlign" val="l"/>
                      <dgm:param type="secLinDir" val="fromT"/>
                      <dgm:param type="secChAlign" val="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srcNode" val="bottomArc1"/>
                            <dgm:param type="dstNode" val="topArc2"/>
                            <dgm:param type="dim" val="1D"/>
                            <dgm:param type="endSty" val="noArr"/>
                            <dgm:param type="connRout" val="bend"/>
                            <dgm:param type="begPts" val="bCtr"/>
                            <dgm:param type="endPts" val="tCtr"/>
                            <dgm:param type="bendPt" val="end"/>
                          </dgm:alg>
                        </dgm:if>
                        <dgm:if name="Name33" axis="par" ptType="asst" func="cnt" op="equ" val="1">
                          <dgm:alg type="conn">
                            <dgm:param type="srcNode" val="bottomArc3"/>
                            <dgm:param type="dstNode" val="topArc2"/>
                            <dgm:param type="dim" val="1D"/>
                            <dgm:param type="endSty" val="noArr"/>
                            <dgm:param type="connRout" val="bend"/>
                            <dgm:param type="begPts" val="bCtr"/>
                            <dgm:param type="endPts" val="tCtr"/>
                            <dgm:param type="bendPt" val="end"/>
                          </dgm:alg>
                        </dgm:if>
                        <dgm:else name="Name34">
                          <dgm:alg type="conn">
                            <dgm:param type="srcNode" val="bottomArc2"/>
                            <dgm:param type="dstNode" val="topArc2"/>
                            <dgm:param type="dim" val="1D"/>
                            <dgm:param type="endSty" val="noArr"/>
                            <dgm:param type="connRout" val="bend"/>
                            <dgm:param type="begPts" val="bCtr"/>
                            <dgm:param type="endPts" val="tCtr"/>
                            <dgm:param type="bendPt" val="end"/>
                          </dgm:alg>
                        </dgm:else>
                      </dgm:choose>
                    </dgm:if>
                    <dgm:if name="Name35" func="var" arg="hierBranch" op="equ" val="init">
                      <dgm:choose name="Name36">
                        <dgm:if name="Name37" axis="self" func="depth" op="lte" val="2">
                          <dgm:choose name="Name38">
                            <dgm:if name="Name39" axis="self" func="depth" op="lte" val="2">
                              <dgm:alg type="conn">
                                <dgm:param type="srcNode" val="bottomArc1"/>
                                <dgm:param type="dstNode" val="topArc2"/>
                                <dgm:param type="dim" val="1D"/>
                                <dgm:param type="endSty" val="noArr"/>
                                <dgm:param type="connRout" val="bend"/>
                                <dgm:param type="begPts" val="bCtr"/>
                                <dgm:param type="endPts" val="tCtr"/>
                                <dgm:param type="bendPt" val="end"/>
                              </dgm:alg>
                            </dgm:if>
                            <dgm:if name="Name40" axis="par" ptType="asst" func="cnt" op="equ" val="1">
                              <dgm:alg type="conn">
                                <dgm:param type="srcNode" val="bottomArc3"/>
                                <dgm:param type="dstNode" val="topArc2"/>
                                <dgm:param type="dim" val="1D"/>
                                <dgm:param type="endSty" val="noArr"/>
                                <dgm:param type="connRout" val="bend"/>
                                <dgm:param type="begPts" val="bCtr"/>
                                <dgm:param type="endPts" val="tCtr"/>
                                <dgm:param type="bendPt" val="end"/>
                              </dgm:alg>
                            </dgm:if>
                            <dgm:else name="Name41">
                              <dgm:alg type="conn">
                                <dgm:param type="srcNode" val="bottomArc2"/>
                                <dgm:param type="dstNode" val="topArc2"/>
                                <dgm:param type="dim" val="1D"/>
                                <dgm:param type="endSty" val="noArr"/>
                                <dgm:param type="connRout" val="bend"/>
                                <dgm:param type="begPts" val="bCtr"/>
                                <dgm:param type="endPts" val="tCtr"/>
                                <dgm:param type="bendPt" val="end"/>
                              </dgm:alg>
                            </dgm:else>
                          </dgm:choose>
                        </dgm:if>
                        <dgm:else name="Name42">
                          <dgm:choose name="Name43">
                            <dgm:if name="Name44" axis="par des" func="maxDepth" op="lte" val="1">
                              <dgm:choose name="Name45">
                                <dgm:if name="Name46" axis="self" func="depth" op="lte" val="2">
                                  <dgm:alg type="conn">
                                    <dgm:param type="srcNode" val="bottomArc1"/>
                                    <dgm:param type="dstNode" val="topConnNode2"/>
                                    <dgm:param type="dim" val="1D"/>
                                    <dgm:param type="endSty" val="noArr"/>
                                    <dgm:param type="connRout" val="bend"/>
                                    <dgm:param type="begPts" val="bCtr"/>
                                    <dgm:param type="endPts" val="bL bR"/>
                                  </dgm:alg>
                                </dgm:if>
                                <dgm:if name="Name47" axis="par" ptType="asst" func="cnt" op="equ" val="1">
                                  <dgm:alg type="conn">
                                    <dgm:param type="srcNode" val="bottomArc3"/>
                                    <dgm:param type="dstNode" val="topConnNode2"/>
                                    <dgm:param type="dim" val="1D"/>
                                    <dgm:param type="endSty" val="noArr"/>
                                    <dgm:param type="connRout" val="bend"/>
                                    <dgm:param type="begPts" val="bCtr"/>
                                    <dgm:param type="endPts" val="bL bR"/>
                                  </dgm:alg>
                                </dgm:if>
                                <dgm:else name="Name48">
                                  <dgm:alg type="conn">
                                    <dgm:param type="srcNode" val="bottomArc2"/>
                                    <dgm:param type="dstNode" val="topConnNode2"/>
                                    <dgm:param type="dim" val="1D"/>
                                    <dgm:param type="endSty" val="noArr"/>
                                    <dgm:param type="connRout" val="bend"/>
                                    <dgm:param type="begPts" val="bCtr"/>
                                    <dgm:param type="endPts" val="bL bR"/>
                                  </dgm:alg>
                                </dgm:else>
                              </dgm:choose>
                            </dgm:if>
                            <dgm:else name="Name49">
                              <dgm:choose name="Name50">
                                <dgm:if name="Name51" axis="self" func="depth" op="lte" val="2">
                                  <dgm:alg type="conn">
                                    <dgm:param type="srcNode" val="bottomArc1"/>
                                    <dgm:param type="dstNode" val="topArc2"/>
                                    <dgm:param type="dim" val="1D"/>
                                    <dgm:param type="endSty" val="noArr"/>
                                    <dgm:param type="connRout" val="bend"/>
                                    <dgm:param type="begPts" val="bCtr"/>
                                    <dgm:param type="endPts" val="tCtr"/>
                                    <dgm:param type="bendPt" val="end"/>
                                  </dgm:alg>
                                </dgm:if>
                                <dgm:if name="Name52" axis="par" ptType="asst" func="cnt" op="equ" val="1">
                                  <dgm:alg type="conn">
                                    <dgm:param type="srcNode" val="bottomArc3"/>
                                    <dgm:param type="dstNode" val="topArc2"/>
                                    <dgm:param type="dim" val="1D"/>
                                    <dgm:param type="endSty" val="noArr"/>
                                    <dgm:param type="connRout" val="bend"/>
                                    <dgm:param type="begPts" val="bCtr"/>
                                    <dgm:param type="endPts" val="tCtr"/>
                                    <dgm:param type="bendPt" val="end"/>
                                  </dgm:alg>
                                </dgm:if>
                                <dgm:else name="Name53">
                                  <dgm:alg type="conn">
                                    <dgm:param type="srcNode" val="bottomArc2"/>
                                    <dgm:param type="dstNode" val="topArc2"/>
                                    <dgm:param type="dim" val="1D"/>
                                    <dgm:param type="endSty" val="noArr"/>
                                    <dgm:param type="connRout" val="bend"/>
                                    <dgm:param type="begPts" val="bCtr"/>
                                    <dgm:param type="endPts" val="tCtr"/>
                                    <dgm:param type="bendPt" val="end"/>
                                  </dgm:alg>
                                </dgm:else>
                              </dgm:choose>
                            </dgm:else>
                          </dgm:choose>
                        </dgm:else>
                      </dgm:choose>
                    </dgm:if>
                    <dgm:else name="Name54">
                      <dgm:choose name="Name55">
                        <dgm:if name="Name56" axis="self" func="depth" op="lte" val="2">
                          <dgm:alg type="conn">
                            <dgm:param type="srcNode" val="bottomArc1"/>
                            <dgm:param type="dstNode" val="topConnNode2"/>
                            <dgm:param type="dim" val="1D"/>
                            <dgm:param type="endSty" val="noArr"/>
                            <dgm:param type="connRout" val="bend"/>
                            <dgm:param type="begPts" val="bCtr"/>
                            <dgm:param type="endPts" val="bL bR"/>
                          </dgm:alg>
                        </dgm:if>
                        <dgm:if name="Name57" axis="par" ptType="asst" func="cnt" op="equ" val="1">
                          <dgm:alg type="conn">
                            <dgm:param type="srcNode" val="bottomArc3"/>
                            <dgm:param type="dstNode" val="topConnNode2"/>
                            <dgm:param type="dim" val="1D"/>
                            <dgm:param type="endSty" val="noArr"/>
                            <dgm:param type="connRout" val="bend"/>
                            <dgm:param type="begPts" val="bCtr"/>
                            <dgm:param type="endPts" val="bL bR"/>
                          </dgm:alg>
                        </dgm:if>
                        <dgm:else name="Name58">
                          <dgm:alg type="conn">
                            <dgm:param type="srcNode" val="bottomArc2"/>
                            <dgm:param type="dstNode" val="topConnNode2"/>
                            <dgm:param type="dim" val="1D"/>
                            <dgm:param type="endSty" val="noArr"/>
                            <dgm:param type="connRout" val="bend"/>
                            <dgm:param type="begPts" val="bCtr"/>
                            <dgm:param type="endPts" val="bL bR"/>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linDir" val="fromT"/>
                        <dgm:param type="chAlign" val="r"/>
                      </dgm:alg>
                    </dgm:if>
                    <dgm:if name="Name75" func="var" arg="hierBranch" op="equ" val="r">
                      <dgm:alg type="hierChild">
                        <dgm:param type="linDir" val="fromT"/>
                        <dgm:param type="chAlign" val="l"/>
                      </dgm:alg>
                    </dgm:if>
                    <dgm:if name="Name76" func="var" arg="hierBranch" op="equ" val="hang">
                      <dgm:choose name="Name77">
                        <dgm:if name="Name78" func="var" arg="dir" op="equ" val="norm">
                          <dgm:alg type="hierChild">
                            <dgm:param type="linDir" val="fromL"/>
                            <dgm:param type="chAlign" val="l"/>
                            <dgm:param type="secLinDir" val="fromT"/>
                            <dgm:param type="secChAlign" val="t"/>
                          </dgm:alg>
                        </dgm:if>
                        <dgm:else name="Name79">
                          <dgm:alg type="hierChild">
                            <dgm:param type="linDir" val="fromR"/>
                            <dgm:param type="chAlign" val="l"/>
                            <dgm:param type="secLinDir" val="fromT"/>
                            <dgm:param type="secChAlign" val="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linDir" val="fromT"/>
                            <dgm:param type="chAlign" val="l"/>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linDir" val="fromL"/>
                        <dgm:param type="chAlign" val="l"/>
                        <dgm:param type="secLinDir" val="fromT"/>
                        <dgm:param type="secChAlign" val="t"/>
                      </dgm:alg>
                    </dgm:if>
                    <dgm:else name="Name95">
                      <dgm:alg type="hierChild">
                        <dgm:param type="linDir" val="fromR"/>
                        <dgm:param type="chAlign" val="l"/>
                        <dgm:param type="secLinDir" val="fromT"/>
                        <dgm:param type="secChAlign" val="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linDir" val="fromL"/>
                  <dgm:param type="chAlign" val="l"/>
                  <dgm:param type="secLinDir" val="fromT"/>
                  <dgm:param type="secChAlign" val="t"/>
                </dgm:alg>
              </dgm:if>
              <dgm:else name="Name99">
                <dgm:alg type="hierChild">
                  <dgm:param type="linDir" val="fromR"/>
                  <dgm:param type="chAlign" val="l"/>
                  <dgm:param type="secLinDir" val="fromT"/>
                  <dgm:param type="secChAlign" val="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srcNode" val="bottomArc1"/>
                        <dgm:param type="dstNode" val="topConnNode3"/>
                        <dgm:param type="dim" val="1D"/>
                        <dgm:param type="endSty" val="noArr"/>
                        <dgm:param type="connRout" val="bend"/>
                        <dgm:param type="begPts" val="bCtr"/>
                        <dgm:param type="endPts" val="bL bR"/>
                      </dgm:alg>
                    </dgm:if>
                    <dgm:if name="Name104" axis="par" ptType="asst" func="cnt" op="equ" val="1">
                      <dgm:alg type="conn">
                        <dgm:param type="srcNode" val="bottomArc3"/>
                        <dgm:param type="dstNode" val="topConnNode3"/>
                        <dgm:param type="dim" val="1D"/>
                        <dgm:param type="endSty" val="noArr"/>
                        <dgm:param type="connRout" val="bend"/>
                        <dgm:param type="begPts" val="bCtr"/>
                        <dgm:param type="endPts" val="bL bR"/>
                      </dgm:alg>
                    </dgm:if>
                    <dgm:else name="Name105">
                      <dgm:alg type="conn">
                        <dgm:param type="srcNode" val="bottomArc2"/>
                        <dgm:param type="dstNode" val="topConnNode3"/>
                        <dgm:param type="dim" val="1D"/>
                        <dgm:param type="endSty" val="noArr"/>
                        <dgm:param type="connRout" val="bend"/>
                        <dgm:param type="begPts" val="bCtr"/>
                        <dgm:param type="endPts" val="bL bR"/>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linDir" val="fromT"/>
                        <dgm:param type="chAlign" val="r"/>
                      </dgm:alg>
                    </dgm:if>
                    <dgm:if name="Name123" func="var" arg="hierBranch" op="equ" val="r">
                      <dgm:alg type="hierChild">
                        <dgm:param type="linDir" val="fromT"/>
                        <dgm:param type="chAlign" val="l"/>
                      </dgm:alg>
                    </dgm:if>
                    <dgm:if name="Name124" func="var" arg="hierBranch" op="equ" val="hang">
                      <dgm:choose name="Name125">
                        <dgm:if name="Name126" func="var" arg="dir" op="equ" val="norm">
                          <dgm:alg type="hierChild">
                            <dgm:param type="linDir" val="fromL"/>
                            <dgm:param type="chAlign" val="l"/>
                            <dgm:param type="secLinDir" val="fromT"/>
                            <dgm:param type="secChAlign" val="t"/>
                          </dgm:alg>
                        </dgm:if>
                        <dgm:else name="Name127">
                          <dgm:alg type="hierChild">
                            <dgm:param type="linDir" val="fromR"/>
                            <dgm:param type="chAlign" val="l"/>
                            <dgm:param type="secLinDir" val="fromT"/>
                            <dgm:param type="secChAlign" val="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linDir" val="fromT"/>
                            <dgm:param type="chAlign" val="l"/>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linDir" val="fromL"/>
                        <dgm:param type="chAlign" val="l"/>
                        <dgm:param type="secLinDir" val="fromT"/>
                        <dgm:param type="secChAlign" val="t"/>
                      </dgm:alg>
                    </dgm:if>
                    <dgm:else name="Name140">
                      <dgm:alg type="hierChild">
                        <dgm:param type="linDir" val="fromR"/>
                        <dgm:param type="chAlign" val="l"/>
                        <dgm:param type="secLinDir" val="fromT"/>
                        <dgm:param type="secChAlign" val="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type="line" r:blip="" rot="90">
              <dgm:adjLst/>
            </dgm:shape>
          </dgm:if>
          <dgm:else name="Name34">
            <dgm:shape xmlns:r="http://schemas.openxmlformats.org/officeDocument/2006/relationships" type="line" r:blip="" rot="180">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type="line" r:blip="" rot="90">
              <dgm:adjLst/>
            </dgm:shape>
          </dgm:if>
          <dgm:else name="Name50">
            <dgm:shape xmlns:r="http://schemas.openxmlformats.org/officeDocument/2006/relationships" type="line" r:blip="" rot="180">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type="line" r:blip="" rot="90">
              <dgm:adjLst/>
            </dgm:shape>
          </dgm:if>
          <dgm:else name="Name66">
            <dgm:shape xmlns:r="http://schemas.openxmlformats.org/officeDocument/2006/relationships" type="line" r:blip="" rot="180">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type="line" r:blip="" rot="90">
              <dgm:adjLst/>
            </dgm:shape>
          </dgm:if>
          <dgm:else name="Name82">
            <dgm:shape xmlns:r="http://schemas.openxmlformats.org/officeDocument/2006/relationships" type="line" r:blip="" rot="180">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type="line" r:blip="" rot="90">
              <dgm:adjLst/>
            </dgm:shape>
          </dgm:if>
          <dgm:else name="Name98">
            <dgm:shape xmlns:r="http://schemas.openxmlformats.org/officeDocument/2006/relationships" type="line" r:blip="" rot="180">
              <dgm:adjLst/>
            </dgm:shape>
          </dgm:else>
        </dgm:choose>
        <dgm:presOf/>
        <dgm:constrLst/>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1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2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3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alig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b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callout">
    <dgm:scene3d>
      <a:camera prst="orthographicFront"/>
      <a:lightRig rig="threePt" dir="t"/>
    </dgm:scene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dk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fgAcc0">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ImgPlace1">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hp">
    <dgm:scene3d>
      <a:camera prst="orthographicFront"/>
      <a:lightRig rig="threePt" dir="t"/>
    </dgm:scene3d>
    <dgm:txPr/>
    <dgm:style>
      <a:lnRef idx="2">
        <a:scrgbClr r="0" g="0" b="0"/>
      </a:lnRef>
      <a:fillRef idx="1">
        <a:scrgbClr r="0" g="0" b="0"/>
      </a:fillRef>
      <a:effectRef idx="0">
        <a:scrgbClr r="0" g="0" b="0"/>
      </a:effectRef>
      <a:fontRef idx="minor"/>
    </dgm:style>
  </dgm:styleLbl>
  <dgm:styleLbl name="fg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0">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txPr/>
    <dgm:style>
      <a:lnRef idx="2">
        <a:scrgbClr r="0" g="0" b="0"/>
      </a:lnRef>
      <a:fillRef idx="0">
        <a:scrgbClr r="0" g="0" b="0"/>
      </a:fillRef>
      <a:effectRef idx="0">
        <a:scrgbClr r="0" g="0" b="0"/>
      </a:effectRef>
      <a:fontRef idx="minor"/>
    </dgm:style>
  </dgm:styleLbl>
  <dgm:styleLbl name="parChTrans2D1">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txPr/>
    <dgm:style>
      <a:lnRef idx="2">
        <a:scrgbClr r="0" g="0" b="0"/>
      </a:lnRef>
      <a:fillRef idx="1">
        <a:scrgbClr r="0" g="0" b="0"/>
      </a:fillRef>
      <a:effectRef idx="0">
        <a:scrgbClr r="0" g="0" b="0"/>
      </a:effectRef>
      <a:fontRef idx="minor">
        <a:schemeClr val="lt1"/>
      </a:fontRef>
    </dgm:style>
  </dgm:styleLbl>
  <dgm:styleLbl name="revTx">
    <dgm:scene3d>
      <a:camera prst="orthographicFront"/>
      <a:lightRig rig="threePt" dir="t"/>
    </dgm:scene3d>
    <dgm:txPr/>
    <dgm:style>
      <a:lnRef idx="0">
        <a:scrgbClr r="0" g="0" b="0"/>
      </a:lnRef>
      <a:fillRef idx="0">
        <a:scrgbClr r="0" g="0" b="0"/>
      </a:fillRef>
      <a:effectRef idx="0">
        <a:scrgbClr r="0" g="0" b="0"/>
      </a:effectRef>
      <a:fontRef idx="minor"/>
    </dgm:style>
  </dgm:styleLbl>
  <dgm:styleLbl name="sibTrans1D1">
    <dgm:scene3d>
      <a:camera prst="orthographicFront"/>
      <a:lightRig rig="threePt" dir="t"/>
    </dgm:scene3d>
    <dgm:txPr/>
    <dgm:style>
      <a:lnRef idx="1">
        <a:scrgbClr r="0" g="0" b="0"/>
      </a:lnRef>
      <a:fillRef idx="0">
        <a:scrgbClr r="0" g="0" b="0"/>
      </a:fillRef>
      <a:effectRef idx="0">
        <a:scrgbClr r="0" g="0" b="0"/>
      </a:effectRef>
      <a:fontRef idx="minor"/>
    </dgm:style>
  </dgm:styleLbl>
  <dgm:styleLbl name="sibTrans2D1">
    <dgm:scene3d>
      <a:camera prst="orthographicFront"/>
      <a:lightRig rig="threePt" dir="t"/>
    </dgm:scene3d>
    <dgm:txPr/>
    <dgm:style>
      <a:lnRef idx="0">
        <a:scrgbClr r="0" g="0" b="0"/>
      </a:lnRef>
      <a:fillRef idx="1">
        <a:scrgbClr r="0" g="0" b="0"/>
      </a:fillRef>
      <a:effectRef idx="0">
        <a:scrgbClr r="0" g="0" b="0"/>
      </a:effectRef>
      <a:fontRef idx="minor">
        <a:schemeClr val="lt1"/>
      </a:fontRef>
    </dgm:style>
  </dgm:styleLbl>
  <dgm:styleLbl name="solidAlign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txPr/>
    <dgm:style>
      <a:lnRef idx="1">
        <a:scrgbClr r="0" g="0" b="0"/>
      </a:lnRef>
      <a:fillRef idx="1">
        <a:scrgbClr r="0" g="0" b="0"/>
      </a:fillRef>
      <a:effectRef idx="0">
        <a:scrgbClr r="0" g="0" b="0"/>
      </a:effectRef>
      <a:fontRef idx="minor"/>
    </dgm:style>
  </dgm:styleLbl>
  <dgm:styleLbl name="trBgShp">
    <dgm:scene3d>
      <a:camera prst="orthographicFront"/>
      <a:lightRig rig="threePt" dir="t"/>
    </dgm:scene3d>
    <dgm:txPr/>
    <dgm:style>
      <a:lnRef idx="0">
        <a:scrgbClr r="0" g="0" b="0"/>
      </a:lnRef>
      <a:fillRef idx="1">
        <a:scrgbClr r="0" g="0" b="0"/>
      </a:fillRef>
      <a:effectRef idx="0">
        <a:scrgbClr r="0" g="0" b="0"/>
      </a:effectRef>
      <a:fontRef idx="minor"/>
    </dgm:style>
  </dgm:styleLbl>
  <dgm:styleLbl name="vennNode1">
    <dgm:scene3d>
      <a:camera prst="orthographicFront"/>
      <a:lightRig rig="threePt" dir="t"/>
    </dgm:scene3d>
    <dgm:txPr/>
    <dgm:style>
      <a:lnRef idx="2">
        <a:scrgbClr r="0" g="0" b="0"/>
      </a:lnRef>
      <a:fillRef idx="1">
        <a:scrgbClr r="0" g="0" b="0"/>
      </a:fillRef>
      <a:effectRef idx="0">
        <a:scrgbClr r="0" g="0" b="0"/>
      </a:effectRef>
      <a:fontRef idx="minor">
        <a:schemeClr val="tx1"/>
      </a:fontRef>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19413" cy="493713"/>
          </a:xfrm>
          <a:prstGeom prst="rect">
            <a:avLst/>
          </a:prstGeom>
        </p:spPr>
        <p:txBody>
          <a:bodyPr vert="horz" lIns="87558" tIns="43779" rIns="87558" bIns="43779" rtlCol="0"/>
          <a:lstStyle>
            <a:lvl1pPr algn="l">
              <a:buFont typeface="Arial" panose="020B0604020202020204" pitchFamily="34" charset="0"/>
              <a:buNone/>
              <a:defRPr sz="1100">
                <a:latin typeface="Arial" panose="020B0604020202020204" pitchFamily="34" charset="0"/>
                <a:ea typeface="宋体" panose="02010600030101010101" pitchFamily="2" charset="-122"/>
              </a:defRPr>
            </a:lvl1pPr>
          </a:lstStyle>
          <a:p>
            <a:pPr>
              <a:defRPr/>
            </a:pPr>
            <a:endParaRPr lang="zh-CN" altLang="en-US"/>
          </a:p>
        </p:txBody>
      </p:sp>
      <p:sp>
        <p:nvSpPr>
          <p:cNvPr id="3" name="日期占位符 2"/>
          <p:cNvSpPr>
            <a:spLocks noGrp="1"/>
          </p:cNvSpPr>
          <p:nvPr>
            <p:ph type="dt" sz="quarter" idx="1"/>
          </p:nvPr>
        </p:nvSpPr>
        <p:spPr>
          <a:xfrm>
            <a:off x="3814763" y="0"/>
            <a:ext cx="2919412" cy="493713"/>
          </a:xfrm>
          <a:prstGeom prst="rect">
            <a:avLst/>
          </a:prstGeom>
        </p:spPr>
        <p:txBody>
          <a:bodyPr vert="horz" lIns="87558" tIns="43779" rIns="87558" bIns="43779" rtlCol="0"/>
          <a:lstStyle>
            <a:lvl1pPr algn="r">
              <a:buFont typeface="Arial" panose="020B0604020202020204" pitchFamily="34" charset="0"/>
              <a:buNone/>
              <a:defRPr sz="1100">
                <a:latin typeface="Arial" panose="020B0604020202020204" pitchFamily="34" charset="0"/>
                <a:ea typeface="宋体" panose="02010600030101010101" pitchFamily="2" charset="-122"/>
              </a:defRPr>
            </a:lvl1pPr>
          </a:lstStyle>
          <a:p>
            <a:pPr>
              <a:defRPr/>
            </a:pPr>
            <a:fld id="{FC530710-B237-440C-9640-FC2462E3AF7C}" type="datetimeFigureOut">
              <a:rPr lang="zh-CN" altLang="en-US"/>
            </a:fld>
            <a:endParaRPr lang="zh-CN" altLang="en-US"/>
          </a:p>
        </p:txBody>
      </p:sp>
      <p:sp>
        <p:nvSpPr>
          <p:cNvPr id="4" name="页脚占位符 3"/>
          <p:cNvSpPr>
            <a:spLocks noGrp="1"/>
          </p:cNvSpPr>
          <p:nvPr>
            <p:ph type="ftr" sz="quarter" idx="2"/>
          </p:nvPr>
        </p:nvSpPr>
        <p:spPr>
          <a:xfrm>
            <a:off x="0" y="9371013"/>
            <a:ext cx="2919413" cy="493712"/>
          </a:xfrm>
          <a:prstGeom prst="rect">
            <a:avLst/>
          </a:prstGeom>
        </p:spPr>
        <p:txBody>
          <a:bodyPr vert="horz" lIns="87558" tIns="43779" rIns="87558" bIns="43779" rtlCol="0" anchor="b"/>
          <a:lstStyle>
            <a:lvl1pPr algn="l">
              <a:buFont typeface="Arial" panose="020B0604020202020204" pitchFamily="34" charset="0"/>
              <a:buNone/>
              <a:defRPr sz="1100">
                <a:latin typeface="Arial" panose="020B0604020202020204" pitchFamily="34" charset="0"/>
                <a:ea typeface="宋体" panose="02010600030101010101" pitchFamily="2" charset="-122"/>
              </a:defRPr>
            </a:lvl1pPr>
          </a:lstStyle>
          <a:p>
            <a:pPr>
              <a:defRPr/>
            </a:pPr>
            <a:endParaRPr lang="zh-CN" altLang="en-US"/>
          </a:p>
        </p:txBody>
      </p:sp>
      <p:sp>
        <p:nvSpPr>
          <p:cNvPr id="5" name="灯片编号占位符 4"/>
          <p:cNvSpPr>
            <a:spLocks noGrp="1"/>
          </p:cNvSpPr>
          <p:nvPr>
            <p:ph type="sldNum" sz="quarter" idx="3"/>
          </p:nvPr>
        </p:nvSpPr>
        <p:spPr>
          <a:xfrm>
            <a:off x="3814763" y="9371013"/>
            <a:ext cx="2919412" cy="493712"/>
          </a:xfrm>
          <a:prstGeom prst="rect">
            <a:avLst/>
          </a:prstGeom>
        </p:spPr>
        <p:txBody>
          <a:bodyPr vert="horz" wrap="square" lIns="87558" tIns="43779" rIns="87558" bIns="43779" numCol="1" anchor="b" anchorCtr="0" compatLnSpc="1"/>
          <a:lstStyle>
            <a:lvl1pPr algn="r">
              <a:buFont typeface="Arial" panose="020B0604020202020204" pitchFamily="34" charset="0"/>
              <a:buNone/>
              <a:defRPr sz="1100">
                <a:latin typeface="Arial" panose="020B0604020202020204" pitchFamily="34" charset="0"/>
              </a:defRPr>
            </a:lvl1pPr>
          </a:lstStyle>
          <a:p>
            <a:pPr>
              <a:defRPr/>
            </a:pPr>
            <a:fld id="{0A803A5C-419B-4854-9A66-715FD6F88DBB}" type="slidenum">
              <a:rPr lang="zh-CN" altLang="en-US"/>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bwMode="auto">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idx="4294967295"/>
          </p:nvPr>
        </p:nvSpPr>
        <p:spPr bwMode="auto">
          <a:xfrm>
            <a:off x="0" y="0"/>
            <a:ext cx="2919413" cy="495300"/>
          </a:xfrm>
          <a:prstGeom prst="rect">
            <a:avLst/>
          </a:prstGeom>
          <a:noFill/>
          <a:ln>
            <a:noFill/>
          </a:ln>
        </p:spPr>
        <p:txBody>
          <a:bodyPr vert="horz" wrap="square" lIns="90744" tIns="45373" rIns="90744" bIns="45373" numCol="1" anchor="t" anchorCtr="0" compatLnSpc="1"/>
          <a:lstStyle>
            <a:lvl1pPr>
              <a:buFont typeface="Arial" panose="020B0604020202020204" pitchFamily="34" charset="0"/>
              <a:buNone/>
              <a:defRPr sz="1100">
                <a:latin typeface="Arial" panose="020B0604020202020204" pitchFamily="34" charset="0"/>
                <a:ea typeface="PMingLiU" panose="02020500000000000000" pitchFamily="18" charset="-120"/>
              </a:defRPr>
            </a:lvl1pPr>
          </a:lstStyle>
          <a:p>
            <a:pPr>
              <a:defRPr/>
            </a:pPr>
            <a:endParaRPr lang="zh-CN" altLang="en-US"/>
          </a:p>
        </p:txBody>
      </p:sp>
      <p:sp>
        <p:nvSpPr>
          <p:cNvPr id="2051" name="Rectangle 3"/>
          <p:cNvSpPr>
            <a:spLocks noGrp="1" noChangeArrowheads="1"/>
          </p:cNvSpPr>
          <p:nvPr>
            <p:ph type="dt" idx="1"/>
          </p:nvPr>
        </p:nvSpPr>
        <p:spPr bwMode="auto">
          <a:xfrm>
            <a:off x="3814763" y="0"/>
            <a:ext cx="2919412" cy="495300"/>
          </a:xfrm>
          <a:prstGeom prst="rect">
            <a:avLst/>
          </a:prstGeom>
          <a:noFill/>
          <a:ln>
            <a:noFill/>
          </a:ln>
        </p:spPr>
        <p:txBody>
          <a:bodyPr vert="horz" wrap="square" lIns="90744" tIns="45373" rIns="90744" bIns="45373" numCol="1" anchor="t" anchorCtr="0" compatLnSpc="1"/>
          <a:lstStyle>
            <a:lvl1pPr algn="r">
              <a:buFont typeface="Arial" panose="020B0604020202020204" pitchFamily="34" charset="0"/>
              <a:buNone/>
              <a:defRPr sz="1100">
                <a:latin typeface="Arial" panose="020B0604020202020204" pitchFamily="34" charset="0"/>
                <a:ea typeface="PMingLiU" panose="02020500000000000000" pitchFamily="18" charset="-120"/>
              </a:defRPr>
            </a:lvl1pPr>
          </a:lstStyle>
          <a:p>
            <a:pPr>
              <a:defRPr/>
            </a:pPr>
            <a:endParaRPr lang="zh-CN" altLang="en-US"/>
          </a:p>
        </p:txBody>
      </p:sp>
      <p:sp>
        <p:nvSpPr>
          <p:cNvPr id="53252" name="Rectangle 4"/>
          <p:cNvSpPr>
            <a:spLocks noGrp="1" noRot="1" noChangeAspect="1" noChangeArrowheads="1" noTextEdit="1"/>
          </p:cNvSpPr>
          <p:nvPr>
            <p:ph type="sldImg" idx="2"/>
          </p:nvPr>
        </p:nvSpPr>
        <p:spPr bwMode="auto">
          <a:xfrm>
            <a:off x="82550" y="741363"/>
            <a:ext cx="6570663" cy="3697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53253" name="Rectangle 5"/>
          <p:cNvSpPr>
            <a:spLocks noGrp="1" noRot="1" noChangeAspect="1" noChangeArrowheads="1" noTextEdit="1"/>
          </p:cNvSpPr>
          <p:nvPr/>
        </p:nvSpPr>
        <p:spPr bwMode="auto">
          <a:xfrm>
            <a:off x="673100" y="4686300"/>
            <a:ext cx="5389563" cy="4438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744" tIns="45373" rIns="90744" bIns="45373"/>
          <a:lstStyle/>
          <a:p>
            <a:endParaRPr lang="zh-CN" altLang="en-US"/>
          </a:p>
        </p:txBody>
      </p:sp>
      <p:sp>
        <p:nvSpPr>
          <p:cNvPr id="2054" name="Rectangle 6"/>
          <p:cNvSpPr>
            <a:spLocks noGrp="1" noChangeArrowheads="1"/>
          </p:cNvSpPr>
          <p:nvPr>
            <p:ph type="ftr" sz="quarter" idx="4"/>
          </p:nvPr>
        </p:nvSpPr>
        <p:spPr bwMode="auto">
          <a:xfrm>
            <a:off x="0" y="9371013"/>
            <a:ext cx="2919413" cy="493712"/>
          </a:xfrm>
          <a:prstGeom prst="rect">
            <a:avLst/>
          </a:prstGeom>
          <a:noFill/>
          <a:ln>
            <a:noFill/>
          </a:ln>
        </p:spPr>
        <p:txBody>
          <a:bodyPr vert="horz" wrap="square" lIns="90744" tIns="45373" rIns="90744" bIns="45373" numCol="1" anchor="b" anchorCtr="0" compatLnSpc="1"/>
          <a:lstStyle>
            <a:lvl1pPr>
              <a:buFont typeface="Arial" panose="020B0604020202020204" pitchFamily="34" charset="0"/>
              <a:buNone/>
              <a:defRPr sz="1100">
                <a:latin typeface="Arial" panose="020B0604020202020204" pitchFamily="34" charset="0"/>
                <a:ea typeface="PMingLiU" panose="02020500000000000000" pitchFamily="18" charset="-120"/>
              </a:defRPr>
            </a:lvl1pPr>
          </a:lstStyle>
          <a:p>
            <a:pPr>
              <a:defRPr/>
            </a:pPr>
            <a:endParaRPr lang="zh-CN" altLang="en-US"/>
          </a:p>
        </p:txBody>
      </p:sp>
      <p:sp>
        <p:nvSpPr>
          <p:cNvPr id="2055" name="Rectangle 7"/>
          <p:cNvSpPr>
            <a:spLocks noGrp="1" noChangeArrowheads="1"/>
          </p:cNvSpPr>
          <p:nvPr>
            <p:ph type="sldNum" sz="quarter" idx="5"/>
          </p:nvPr>
        </p:nvSpPr>
        <p:spPr bwMode="auto">
          <a:xfrm>
            <a:off x="3814763" y="9371013"/>
            <a:ext cx="2919412" cy="493712"/>
          </a:xfrm>
          <a:prstGeom prst="rect">
            <a:avLst/>
          </a:prstGeom>
          <a:noFill/>
          <a:ln>
            <a:noFill/>
          </a:ln>
        </p:spPr>
        <p:txBody>
          <a:bodyPr vert="horz" wrap="square" lIns="90744" tIns="45373" rIns="90744" bIns="45373" numCol="1" anchor="b" anchorCtr="0" compatLnSpc="1"/>
          <a:lstStyle>
            <a:lvl1pPr algn="r">
              <a:buFont typeface="Arial" panose="020B0604020202020204" pitchFamily="34" charset="0"/>
              <a:buNone/>
              <a:defRPr>
                <a:latin typeface="Arial" panose="020B0604020202020204" pitchFamily="34" charset="0"/>
                <a:ea typeface="PMingLiU" panose="02020500000000000000" pitchFamily="18" charset="-120"/>
              </a:defRPr>
            </a:lvl1pPr>
          </a:lstStyle>
          <a:p>
            <a:pPr>
              <a:defRPr/>
            </a:pPr>
            <a:fld id="{C7093B27-56F1-4C16-ADA8-F8ED8633C64B}" type="slidenum">
              <a:rPr lang="en-US" altLang="zh-CN"/>
            </a:fld>
            <a:endParaRPr lang="en-US" altLang="zh-CN" sz="1100"/>
          </a:p>
        </p:txBody>
      </p:sp>
    </p:spTree>
  </p:cSld>
  <p:clrMap bg1="lt1" tx1="dk1" bg2="lt2" tx2="dk2" accent1="accent1" accent2="accent2" accent3="accent3" accent4="accent4" accent5="accent5" accent6="accent6" hlink="hlink" folHlink="folHlink"/>
  <p:notesStyle>
    <a:lvl1pPr algn="l" defTabSz="0"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1pPr>
    <a:lvl2pPr marL="457200" algn="l" defTabSz="0"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2pPr>
    <a:lvl3pPr marL="914400" algn="l" defTabSz="0"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3pPr>
    <a:lvl4pPr marL="1371600" algn="l" defTabSz="0"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4pPr>
    <a:lvl5pPr marL="1828800" algn="l" defTabSz="0" rtl="0" eaLnBrk="0" fontAlgn="base" hangingPunct="0">
      <a:spcBef>
        <a:spcPct val="30000"/>
      </a:spcBef>
      <a:spcAft>
        <a:spcPct val="0"/>
      </a:spcAft>
      <a:defRPr sz="1200"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0.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幻灯片图像占位符 1"/>
          <p:cNvSpPr>
            <a:spLocks noGrp="1" noRot="1" noChangeAspect="1" noTextEdit="1"/>
          </p:cNvSpPr>
          <p:nvPr>
            <p:ph type="sldImg"/>
          </p:nvPr>
        </p:nvSpPr>
        <p:spPr/>
      </p:sp>
      <p:sp>
        <p:nvSpPr>
          <p:cNvPr id="54275" name="备注占位符 2"/>
          <p:cNvSpPr>
            <a:spLocks noGrp="1"/>
          </p:cNvSpPr>
          <p:nvPr>
            <p:ph type="body" idx="1"/>
          </p:nvPr>
        </p:nvSpPr>
        <p:spPr bwMode="auto">
          <a:xfrm>
            <a:off x="674688" y="4686300"/>
            <a:ext cx="5387975"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5" tIns="45713" rIns="91425" bIns="45713"/>
          <a:lstStyle/>
          <a:p>
            <a:endParaRPr lang="zh-CN" altLang="en-US" smtClean="0">
              <a:latin typeface="Arial" panose="020B0604020202020204" pitchFamily="34" charset="0"/>
            </a:endParaRPr>
          </a:p>
        </p:txBody>
      </p:sp>
      <p:sp>
        <p:nvSpPr>
          <p:cNvPr id="542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FEE7058E-A0B9-4D74-B00C-910DA0CA3EA2}"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幻灯片图像占位符 1"/>
          <p:cNvSpPr>
            <a:spLocks noGrp="1" noRot="1" noChangeAspect="1" noTextEdit="1"/>
          </p:cNvSpPr>
          <p:nvPr>
            <p:ph type="sldImg"/>
          </p:nvPr>
        </p:nvSpPr>
        <p:spPr/>
      </p:sp>
      <p:sp>
        <p:nvSpPr>
          <p:cNvPr id="6349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349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61B1CD2C-B48A-4BCC-AD38-3C23D80840E6}"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幻灯片图像占位符 1"/>
          <p:cNvSpPr>
            <a:spLocks noGrp="1" noRot="1" noChangeAspect="1" noTextEdit="1"/>
          </p:cNvSpPr>
          <p:nvPr>
            <p:ph type="sldImg"/>
          </p:nvPr>
        </p:nvSpPr>
        <p:spPr/>
      </p:sp>
      <p:sp>
        <p:nvSpPr>
          <p:cNvPr id="6451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451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9C3FEAD-7348-419C-BF95-C4F79D2EBD57}"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幻灯片图像占位符 1"/>
          <p:cNvSpPr>
            <a:spLocks noGrp="1" noRot="1" noChangeAspect="1" noTextEdit="1"/>
          </p:cNvSpPr>
          <p:nvPr>
            <p:ph type="sldImg"/>
          </p:nvPr>
        </p:nvSpPr>
        <p:spPr/>
      </p:sp>
      <p:sp>
        <p:nvSpPr>
          <p:cNvPr id="6553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554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3D20FC5D-2E55-4330-B90A-B2CAD0100D0D}"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幻灯片图像占位符 1"/>
          <p:cNvSpPr>
            <a:spLocks noGrp="1" noRot="1" noChangeAspect="1" noTextEdit="1"/>
          </p:cNvSpPr>
          <p:nvPr>
            <p:ph type="sldImg"/>
          </p:nvPr>
        </p:nvSpPr>
        <p:spPr/>
      </p:sp>
      <p:sp>
        <p:nvSpPr>
          <p:cNvPr id="6656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656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354EFFCA-B1DE-4B95-A6EE-F0DF545A6A94}"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幻灯片图像占位符 1"/>
          <p:cNvSpPr>
            <a:spLocks noGrp="1" noRot="1" noChangeAspect="1" noTextEdit="1"/>
          </p:cNvSpPr>
          <p:nvPr>
            <p:ph type="sldImg"/>
          </p:nvPr>
        </p:nvSpPr>
        <p:spPr/>
      </p:sp>
      <p:sp>
        <p:nvSpPr>
          <p:cNvPr id="6758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758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125F0E78-AE85-4423-A9A1-9E8CEF556536}"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幻灯片图像占位符 1"/>
          <p:cNvSpPr>
            <a:spLocks noGrp="1" noRot="1" noChangeAspect="1" noTextEdit="1"/>
          </p:cNvSpPr>
          <p:nvPr>
            <p:ph type="sldImg"/>
          </p:nvPr>
        </p:nvSpPr>
        <p:spPr/>
      </p:sp>
      <p:sp>
        <p:nvSpPr>
          <p:cNvPr id="6861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861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B0FF8214-6782-45B5-813B-CBF684FB8EAF}"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幻灯片图像占位符 1"/>
          <p:cNvSpPr>
            <a:spLocks noGrp="1" noRot="1" noChangeAspect="1" noTextEdit="1"/>
          </p:cNvSpPr>
          <p:nvPr>
            <p:ph type="sldImg"/>
          </p:nvPr>
        </p:nvSpPr>
        <p:spPr/>
      </p:sp>
      <p:sp>
        <p:nvSpPr>
          <p:cNvPr id="6963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963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CC634D8-63DD-4A41-BC81-A834738BD0D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幻灯片图像占位符 1"/>
          <p:cNvSpPr>
            <a:spLocks noGrp="1" noRot="1" noChangeAspect="1" noTextEdit="1"/>
          </p:cNvSpPr>
          <p:nvPr>
            <p:ph type="sldImg"/>
          </p:nvPr>
        </p:nvSpPr>
        <p:spPr/>
      </p:sp>
      <p:sp>
        <p:nvSpPr>
          <p:cNvPr id="7065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066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8125E479-2A75-4791-BBA2-9E50CA119BB4}"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幻灯片图像占位符 1"/>
          <p:cNvSpPr>
            <a:spLocks noGrp="1" noRot="1" noChangeAspect="1" noTextEdit="1"/>
          </p:cNvSpPr>
          <p:nvPr>
            <p:ph type="sldImg"/>
          </p:nvPr>
        </p:nvSpPr>
        <p:spPr/>
      </p:sp>
      <p:sp>
        <p:nvSpPr>
          <p:cNvPr id="7168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168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8ED21F8C-03D5-4BD2-A5CA-124A46C5FBC3}"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幻灯片图像占位符 1"/>
          <p:cNvSpPr>
            <a:spLocks noGrp="1" noRot="1" noChangeAspect="1" noTextEdit="1"/>
          </p:cNvSpPr>
          <p:nvPr>
            <p:ph type="sldImg"/>
          </p:nvPr>
        </p:nvSpPr>
        <p:spPr/>
      </p:sp>
      <p:sp>
        <p:nvSpPr>
          <p:cNvPr id="7270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27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552A830A-5E51-40E6-B43D-E28138BBE5B8}"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幻灯片图像占位符 1"/>
          <p:cNvSpPr>
            <a:spLocks noGrp="1" noRot="1" noChangeAspect="1" noTextEdit="1"/>
          </p:cNvSpPr>
          <p:nvPr>
            <p:ph type="sldImg"/>
          </p:nvPr>
        </p:nvSpPr>
        <p:spPr/>
      </p:sp>
      <p:sp>
        <p:nvSpPr>
          <p:cNvPr id="5529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5530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1993C308-1533-4EB7-B3D4-51BD0AA1DF4F}"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幻灯片图像占位符 1"/>
          <p:cNvSpPr>
            <a:spLocks noGrp="1" noRot="1" noChangeAspect="1" noTextEdit="1"/>
          </p:cNvSpPr>
          <p:nvPr>
            <p:ph type="sldImg"/>
          </p:nvPr>
        </p:nvSpPr>
        <p:spPr/>
      </p:sp>
      <p:sp>
        <p:nvSpPr>
          <p:cNvPr id="7373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373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2CC76717-FE09-49E5-9110-3A6373FD2A93}"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幻灯片图像占位符 1"/>
          <p:cNvSpPr>
            <a:spLocks noGrp="1" noRot="1" noChangeAspect="1" noTextEdit="1"/>
          </p:cNvSpPr>
          <p:nvPr>
            <p:ph type="sldImg"/>
          </p:nvPr>
        </p:nvSpPr>
        <p:spPr/>
      </p:sp>
      <p:sp>
        <p:nvSpPr>
          <p:cNvPr id="7475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475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3C9253AC-6223-46CA-83D8-0C3AADC98A7E}"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幻灯片图像占位符 1"/>
          <p:cNvSpPr>
            <a:spLocks noGrp="1" noRot="1" noChangeAspect="1" noTextEdit="1"/>
          </p:cNvSpPr>
          <p:nvPr>
            <p:ph type="sldImg"/>
          </p:nvPr>
        </p:nvSpPr>
        <p:spPr/>
      </p:sp>
      <p:sp>
        <p:nvSpPr>
          <p:cNvPr id="7577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57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BDC71498-BA47-48FE-819B-A31F21BFD668}"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幻灯片图像占位符 1"/>
          <p:cNvSpPr>
            <a:spLocks noGrp="1" noRot="1" noChangeAspect="1" noTextEdit="1"/>
          </p:cNvSpPr>
          <p:nvPr>
            <p:ph type="sldImg"/>
          </p:nvPr>
        </p:nvSpPr>
        <p:spPr/>
      </p:sp>
      <p:sp>
        <p:nvSpPr>
          <p:cNvPr id="7680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68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D0DC2400-2DC5-4964-8B1F-20B75FE90465}"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幻灯片图像占位符 1"/>
          <p:cNvSpPr>
            <a:spLocks noGrp="1" noRot="1" noChangeAspect="1" noTextEdit="1"/>
          </p:cNvSpPr>
          <p:nvPr>
            <p:ph type="sldImg"/>
          </p:nvPr>
        </p:nvSpPr>
        <p:spPr/>
      </p:sp>
      <p:sp>
        <p:nvSpPr>
          <p:cNvPr id="7782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782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E99645CF-5DB7-42D7-8187-7FED7C6AC2E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幻灯片图像占位符 1"/>
          <p:cNvSpPr>
            <a:spLocks noGrp="1" noRot="1" noChangeAspect="1" noTextEdit="1"/>
          </p:cNvSpPr>
          <p:nvPr>
            <p:ph type="sldImg"/>
          </p:nvPr>
        </p:nvSpPr>
        <p:spPr/>
      </p:sp>
      <p:sp>
        <p:nvSpPr>
          <p:cNvPr id="7885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885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096D897-B5A8-47EF-BA79-CE7863ED2B36}"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幻灯片图像占位符 1"/>
          <p:cNvSpPr>
            <a:spLocks noGrp="1" noRot="1" noChangeAspect="1" noTextEdit="1"/>
          </p:cNvSpPr>
          <p:nvPr>
            <p:ph type="sldImg"/>
          </p:nvPr>
        </p:nvSpPr>
        <p:spPr/>
      </p:sp>
      <p:sp>
        <p:nvSpPr>
          <p:cNvPr id="7987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7987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DF06A8A-A0EE-4410-AA7C-6FAE55313FCA}"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幻灯片图像占位符 1"/>
          <p:cNvSpPr>
            <a:spLocks noGrp="1" noRot="1" noChangeAspect="1" noTextEdit="1"/>
          </p:cNvSpPr>
          <p:nvPr>
            <p:ph type="sldImg"/>
          </p:nvPr>
        </p:nvSpPr>
        <p:spPr/>
      </p:sp>
      <p:sp>
        <p:nvSpPr>
          <p:cNvPr id="8089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090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A4D5295A-2739-4F49-B8C5-DA0ECE57A39D}"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幻灯片图像占位符 1"/>
          <p:cNvSpPr>
            <a:spLocks noGrp="1" noRot="1" noChangeAspect="1" noTextEdit="1"/>
          </p:cNvSpPr>
          <p:nvPr>
            <p:ph type="sldImg"/>
          </p:nvPr>
        </p:nvSpPr>
        <p:spPr/>
      </p:sp>
      <p:sp>
        <p:nvSpPr>
          <p:cNvPr id="8192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192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6F8BB78D-F079-4846-81EB-51B4A85BA45F}"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幻灯片图像占位符 1"/>
          <p:cNvSpPr>
            <a:spLocks noGrp="1" noRot="1" noChangeAspect="1" noTextEdit="1"/>
          </p:cNvSpPr>
          <p:nvPr>
            <p:ph type="sldImg"/>
          </p:nvPr>
        </p:nvSpPr>
        <p:spPr/>
      </p:sp>
      <p:sp>
        <p:nvSpPr>
          <p:cNvPr id="8294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294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8587B3DF-AF54-4C11-980F-58163663C9DC}"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幻灯片图像占位符 1"/>
          <p:cNvSpPr>
            <a:spLocks noGrp="1" noRot="1" noChangeAspect="1" noTextEdit="1"/>
          </p:cNvSpPr>
          <p:nvPr>
            <p:ph type="sldImg"/>
          </p:nvPr>
        </p:nvSpPr>
        <p:spPr/>
      </p:sp>
      <p:sp>
        <p:nvSpPr>
          <p:cNvPr id="5632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5632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DAC62718-5D11-4BD8-8225-6DEE67996470}"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幻灯片图像占位符 1"/>
          <p:cNvSpPr>
            <a:spLocks noGrp="1" noRot="1" noChangeAspect="1" noTextEdit="1"/>
          </p:cNvSpPr>
          <p:nvPr>
            <p:ph type="sldImg"/>
          </p:nvPr>
        </p:nvSpPr>
        <p:spPr/>
      </p:sp>
      <p:sp>
        <p:nvSpPr>
          <p:cNvPr id="8397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397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5ABB1FDD-ECB0-432D-82B0-ACC700A32E9A}"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幻灯片图像占位符 1"/>
          <p:cNvSpPr>
            <a:spLocks noGrp="1" noRot="1" noChangeAspect="1" noTextEdit="1"/>
          </p:cNvSpPr>
          <p:nvPr>
            <p:ph type="sldImg"/>
          </p:nvPr>
        </p:nvSpPr>
        <p:spPr/>
      </p:sp>
      <p:sp>
        <p:nvSpPr>
          <p:cNvPr id="8499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499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CFD1202D-03A6-45BC-B1D4-F466007B9637}"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幻灯片图像占位符 1"/>
          <p:cNvSpPr>
            <a:spLocks noGrp="1" noRot="1" noChangeAspect="1" noTextEdit="1"/>
          </p:cNvSpPr>
          <p:nvPr>
            <p:ph type="sldImg"/>
          </p:nvPr>
        </p:nvSpPr>
        <p:spPr/>
      </p:sp>
      <p:sp>
        <p:nvSpPr>
          <p:cNvPr id="8601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602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6A683C91-EFA2-4A48-98F8-1F86AD5088B6}"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幻灯片图像占位符 1"/>
          <p:cNvSpPr>
            <a:spLocks noGrp="1" noRot="1" noChangeAspect="1" noTextEdit="1"/>
          </p:cNvSpPr>
          <p:nvPr>
            <p:ph type="sldImg"/>
          </p:nvPr>
        </p:nvSpPr>
        <p:spPr/>
      </p:sp>
      <p:sp>
        <p:nvSpPr>
          <p:cNvPr id="8704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704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B21BD59D-7479-42B3-AC02-D688E2395F2B}"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幻灯片图像占位符 1"/>
          <p:cNvSpPr>
            <a:spLocks noGrp="1" noRot="1" noChangeAspect="1" noTextEdit="1"/>
          </p:cNvSpPr>
          <p:nvPr>
            <p:ph type="sldImg"/>
          </p:nvPr>
        </p:nvSpPr>
        <p:spPr/>
      </p:sp>
      <p:sp>
        <p:nvSpPr>
          <p:cNvPr id="8806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806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D8C153D-5DC3-4C41-86BA-5B3264E2258B}"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幻灯片图像占位符 1"/>
          <p:cNvSpPr>
            <a:spLocks noGrp="1" noRot="1" noChangeAspect="1" noTextEdit="1"/>
          </p:cNvSpPr>
          <p:nvPr>
            <p:ph type="sldImg"/>
          </p:nvPr>
        </p:nvSpPr>
        <p:spPr/>
      </p:sp>
      <p:sp>
        <p:nvSpPr>
          <p:cNvPr id="8909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8909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065DA85D-5B57-4BF1-B1B9-D370420C5603}"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幻灯片图像占位符 1"/>
          <p:cNvSpPr>
            <a:spLocks noGrp="1" noRot="1" noChangeAspect="1" noTextEdit="1"/>
          </p:cNvSpPr>
          <p:nvPr>
            <p:ph type="sldImg"/>
          </p:nvPr>
        </p:nvSpPr>
        <p:spPr/>
      </p:sp>
      <p:sp>
        <p:nvSpPr>
          <p:cNvPr id="9011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011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3B8BA829-6E1A-4108-B93C-6FF5924704A2}"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幻灯片图像占位符 1"/>
          <p:cNvSpPr>
            <a:spLocks noGrp="1" noRot="1" noChangeAspect="1" noTextEdit="1"/>
          </p:cNvSpPr>
          <p:nvPr>
            <p:ph type="sldImg"/>
          </p:nvPr>
        </p:nvSpPr>
        <p:spPr/>
      </p:sp>
      <p:sp>
        <p:nvSpPr>
          <p:cNvPr id="9113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114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43F12AF8-39D7-4FC7-91D0-2B24D4643C05}"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幻灯片图像占位符 1"/>
          <p:cNvSpPr>
            <a:spLocks noGrp="1" noRot="1" noChangeAspect="1" noTextEdit="1"/>
          </p:cNvSpPr>
          <p:nvPr>
            <p:ph type="sldImg"/>
          </p:nvPr>
        </p:nvSpPr>
        <p:spPr/>
      </p:sp>
      <p:sp>
        <p:nvSpPr>
          <p:cNvPr id="9216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216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0D995EC9-BF57-47B9-82C0-A18186334EC4}"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幻灯片图像占位符 1"/>
          <p:cNvSpPr>
            <a:spLocks noGrp="1" noRot="1" noChangeAspect="1" noTextEdit="1"/>
          </p:cNvSpPr>
          <p:nvPr>
            <p:ph type="sldImg"/>
          </p:nvPr>
        </p:nvSpPr>
        <p:spPr/>
      </p:sp>
      <p:sp>
        <p:nvSpPr>
          <p:cNvPr id="9318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318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0252271B-6DD0-4954-B137-355C2A48EE4D}"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幻灯片图像占位符 1"/>
          <p:cNvSpPr>
            <a:spLocks noGrp="1" noRot="1" noChangeAspect="1" noTextEdit="1"/>
          </p:cNvSpPr>
          <p:nvPr>
            <p:ph type="sldImg"/>
          </p:nvPr>
        </p:nvSpPr>
        <p:spPr/>
      </p:sp>
      <p:sp>
        <p:nvSpPr>
          <p:cNvPr id="5734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5734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13F3C292-C7DD-4C7D-B3FE-78FDD2466C0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幻灯片图像占位符 1"/>
          <p:cNvSpPr>
            <a:spLocks noGrp="1" noRot="1" noChangeAspect="1" noTextEdit="1"/>
          </p:cNvSpPr>
          <p:nvPr>
            <p:ph type="sldImg"/>
          </p:nvPr>
        </p:nvSpPr>
        <p:spPr/>
      </p:sp>
      <p:sp>
        <p:nvSpPr>
          <p:cNvPr id="9421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421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07234BEC-BFC3-415A-AA13-C171E4ECB157}"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幻灯片图像占位符 1"/>
          <p:cNvSpPr>
            <a:spLocks noGrp="1" noRot="1" noChangeAspect="1" noTextEdit="1"/>
          </p:cNvSpPr>
          <p:nvPr>
            <p:ph type="sldImg"/>
          </p:nvPr>
        </p:nvSpPr>
        <p:spPr/>
      </p:sp>
      <p:sp>
        <p:nvSpPr>
          <p:cNvPr id="9523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523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9996295B-CBAA-452C-BB37-742B925A80D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幻灯片图像占位符 1"/>
          <p:cNvSpPr>
            <a:spLocks noGrp="1" noRot="1" noChangeAspect="1" noTextEdit="1"/>
          </p:cNvSpPr>
          <p:nvPr>
            <p:ph type="sldImg"/>
          </p:nvPr>
        </p:nvSpPr>
        <p:spPr/>
      </p:sp>
      <p:sp>
        <p:nvSpPr>
          <p:cNvPr id="9625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626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542F957F-F23B-4459-8291-8945FEDF6AA9}"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幻灯片图像占位符 1"/>
          <p:cNvSpPr>
            <a:spLocks noGrp="1" noRot="1" noChangeAspect="1" noTextEdit="1"/>
          </p:cNvSpPr>
          <p:nvPr>
            <p:ph type="sldImg"/>
          </p:nvPr>
        </p:nvSpPr>
        <p:spPr/>
      </p:sp>
      <p:sp>
        <p:nvSpPr>
          <p:cNvPr id="9728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728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4127AB65-D738-45B7-AD95-49BEBCA3C6EA}"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幻灯片图像占位符 1"/>
          <p:cNvSpPr>
            <a:spLocks noGrp="1" noRot="1" noChangeAspect="1" noTextEdit="1"/>
          </p:cNvSpPr>
          <p:nvPr>
            <p:ph type="sldImg"/>
          </p:nvPr>
        </p:nvSpPr>
        <p:spPr/>
      </p:sp>
      <p:sp>
        <p:nvSpPr>
          <p:cNvPr id="9830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830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A26F4BFF-7E6F-404A-BCFA-7474D6319C0E}"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幻灯片图像占位符 1"/>
          <p:cNvSpPr>
            <a:spLocks noGrp="1" noRot="1" noChangeAspect="1" noTextEdit="1"/>
          </p:cNvSpPr>
          <p:nvPr>
            <p:ph type="sldImg"/>
          </p:nvPr>
        </p:nvSpPr>
        <p:spPr/>
      </p:sp>
      <p:sp>
        <p:nvSpPr>
          <p:cNvPr id="9933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9933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E6BB21BE-F68D-4000-9FDA-BD4C43C84944}"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幻灯片图像占位符 1"/>
          <p:cNvSpPr>
            <a:spLocks noGrp="1" noRot="1" noChangeAspect="1" noTextEdit="1"/>
          </p:cNvSpPr>
          <p:nvPr>
            <p:ph type="sldImg"/>
          </p:nvPr>
        </p:nvSpPr>
        <p:spPr/>
      </p:sp>
      <p:sp>
        <p:nvSpPr>
          <p:cNvPr id="10035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0035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F114F13F-73D3-4168-B7BD-2ADE82E5A032}"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幻灯片图像占位符 1"/>
          <p:cNvSpPr>
            <a:spLocks noGrp="1" noRot="1" noChangeAspect="1" noTextEdit="1"/>
          </p:cNvSpPr>
          <p:nvPr>
            <p:ph type="sldImg"/>
          </p:nvPr>
        </p:nvSpPr>
        <p:spPr/>
      </p:sp>
      <p:sp>
        <p:nvSpPr>
          <p:cNvPr id="10137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0138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4EFEDCB0-0271-49C7-82E2-7CC1C901370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幻灯片图像占位符 1"/>
          <p:cNvSpPr>
            <a:spLocks noGrp="1" noRot="1" noChangeAspect="1" noTextEdit="1"/>
          </p:cNvSpPr>
          <p:nvPr>
            <p:ph type="sldImg"/>
          </p:nvPr>
        </p:nvSpPr>
        <p:spPr/>
      </p:sp>
      <p:sp>
        <p:nvSpPr>
          <p:cNvPr id="10240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0240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068387E7-6C2A-4359-9956-3D3E082BC8C0}"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幻灯片图像占位符 1"/>
          <p:cNvSpPr>
            <a:spLocks noGrp="1" noRot="1" noChangeAspect="1" noTextEdit="1"/>
          </p:cNvSpPr>
          <p:nvPr>
            <p:ph type="sldImg"/>
          </p:nvPr>
        </p:nvSpPr>
        <p:spPr/>
      </p:sp>
      <p:sp>
        <p:nvSpPr>
          <p:cNvPr id="10342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0342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7E444A8D-30FA-4B49-9352-97994EC85AB1}"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幻灯片图像占位符 1"/>
          <p:cNvSpPr>
            <a:spLocks noGrp="1" noRot="1" noChangeAspect="1" noTextEdit="1"/>
          </p:cNvSpPr>
          <p:nvPr>
            <p:ph type="sldImg"/>
          </p:nvPr>
        </p:nvSpPr>
        <p:spPr/>
      </p:sp>
      <p:sp>
        <p:nvSpPr>
          <p:cNvPr id="5837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5837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CBFE2928-4059-4B18-B03B-4131D89ACB97}"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幻灯片图像占位符 1"/>
          <p:cNvSpPr>
            <a:spLocks noGrp="1" noRot="1" noChangeAspect="1" noTextEdit="1"/>
          </p:cNvSpPr>
          <p:nvPr>
            <p:ph type="sldImg"/>
          </p:nvPr>
        </p:nvSpPr>
        <p:spPr/>
      </p:sp>
      <p:sp>
        <p:nvSpPr>
          <p:cNvPr id="104451"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104452"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EE4E0FEC-024A-468F-A4BA-88E3F8E6F3FB}"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幻灯片图像占位符 1"/>
          <p:cNvSpPr>
            <a:spLocks noGrp="1" noRot="1" noChangeAspect="1" noTextEdit="1"/>
          </p:cNvSpPr>
          <p:nvPr>
            <p:ph type="sldImg"/>
          </p:nvPr>
        </p:nvSpPr>
        <p:spPr/>
      </p:sp>
      <p:sp>
        <p:nvSpPr>
          <p:cNvPr id="59395"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59396"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DE3CE727-9D22-498B-8E6C-3C794FB3381A}"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幻灯片图像占位符 1"/>
          <p:cNvSpPr>
            <a:spLocks noGrp="1" noRot="1" noChangeAspect="1" noTextEdit="1"/>
          </p:cNvSpPr>
          <p:nvPr>
            <p:ph type="sldImg"/>
          </p:nvPr>
        </p:nvSpPr>
        <p:spPr/>
      </p:sp>
      <p:sp>
        <p:nvSpPr>
          <p:cNvPr id="60419"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0420"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AAFE1713-C34E-4674-B93A-E304560AFE92}"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幻灯片图像占位符 1"/>
          <p:cNvSpPr>
            <a:spLocks noGrp="1" noRot="1" noChangeAspect="1" noTextEdit="1"/>
          </p:cNvSpPr>
          <p:nvPr>
            <p:ph type="sldImg"/>
          </p:nvPr>
        </p:nvSpPr>
        <p:spPr/>
      </p:sp>
      <p:sp>
        <p:nvSpPr>
          <p:cNvPr id="61443"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1444"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D3925A2B-1667-4A23-8B17-83E795F4DC9B}"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幻灯片图像占位符 1"/>
          <p:cNvSpPr>
            <a:spLocks noGrp="1" noRot="1" noChangeAspect="1" noTextEdit="1"/>
          </p:cNvSpPr>
          <p:nvPr>
            <p:ph type="sldImg"/>
          </p:nvPr>
        </p:nvSpPr>
        <p:spPr/>
      </p:sp>
      <p:sp>
        <p:nvSpPr>
          <p:cNvPr id="62467" name="备注占位符 2"/>
          <p:cNvSpPr>
            <a:spLocks noGrp="1"/>
          </p:cNvSpPr>
          <p:nvPr>
            <p:ph type="body" idx="1"/>
          </p:nvPr>
        </p:nvSpPr>
        <p:spPr bwMode="auto">
          <a:xfrm>
            <a:off x="673100" y="4686300"/>
            <a:ext cx="5389563" cy="4440238"/>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zh-CN" altLang="en-US" smtClean="0">
              <a:latin typeface="Arial" panose="020B0604020202020204" pitchFamily="34" charset="0"/>
            </a:endParaRPr>
          </a:p>
        </p:txBody>
      </p:sp>
      <p:sp>
        <p:nvSpPr>
          <p:cNvPr id="62468" name="灯片编号占位符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buFont typeface="Arial" panose="020B0604020202020204" pitchFamily="34" charset="0"/>
              <a:buNone/>
            </a:pPr>
            <a:fld id="{873E8AE5-8D43-4E7B-B51A-A9674F9C8722}" type="slidenum">
              <a:rPr lang="en-US" altLang="zh-CN" smtClean="0">
                <a:ea typeface="PMingLiU" panose="02020500000000000000" pitchFamily="18" charset="-120"/>
              </a:rPr>
            </a:fld>
            <a:endParaRPr lang="en-US" altLang="zh-CN" sz="1100" smtClean="0">
              <a:ea typeface="PMingLiU" panose="02020500000000000000" pitchFamily="18" charset="-12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598614"/>
            <a:ext cx="7772400" cy="1101725"/>
          </a:xfrm>
          <a:prstGeom prst="rect">
            <a:avLst/>
          </a:prstGeo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2914650"/>
            <a:ext cx="6400800" cy="131445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zh-CN" altLang="en-US" smtClean="0"/>
              <a:t>单击此处编辑母版副标题样式</a:t>
            </a:r>
            <a:endParaRPr lang="zh-CN" altLang="en-US"/>
          </a:p>
        </p:txBody>
      </p:sp>
    </p:spTree>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1200151"/>
            <a:ext cx="8229600" cy="3394075"/>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06376"/>
            <a:ext cx="2057400" cy="4387850"/>
          </a:xfrm>
          <a:prstGeom prst="rect">
            <a:avLst/>
          </a:prstGeo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06376"/>
            <a:ext cx="6019800" cy="4387850"/>
          </a:xfrm>
          <a:prstGeom prst="rect">
            <a:avLst/>
          </a:prstGeo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308" y="1200186"/>
            <a:ext cx="82296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a:xfrm>
            <a:off x="457200" y="1200151"/>
            <a:ext cx="8229600" cy="3394075"/>
          </a:xfrm>
          <a:prstGeom prst="rect">
            <a:avLst/>
          </a:prstGeo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3305175"/>
            <a:ext cx="7772400" cy="1022350"/>
          </a:xfrm>
          <a:prstGeom prst="rect">
            <a:avLst/>
          </a:prstGeo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179639"/>
            <a:ext cx="7772400" cy="112553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200151"/>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48200" y="1200151"/>
            <a:ext cx="4038600" cy="3394075"/>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150938"/>
            <a:ext cx="4040188"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457200" y="1631951"/>
            <a:ext cx="4040188"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4645027" y="1150938"/>
            <a:ext cx="4041775" cy="4810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645027" y="1631951"/>
            <a:ext cx="4041775" cy="2962275"/>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Tree>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06375"/>
            <a:ext cx="8229600" cy="857250"/>
          </a:xfrm>
          <a:prstGeom prst="rect">
            <a:avLst/>
          </a:prstGeom>
        </p:spPr>
        <p:txBody>
          <a:bodyPr/>
          <a:lstStyle/>
          <a:p>
            <a:r>
              <a:rPr lang="zh-CN" altLang="en-US" smtClean="0"/>
              <a:t>单击此处编辑母版标题样式</a:t>
            </a:r>
            <a:endParaRPr lang="zh-CN" altLang="en-US"/>
          </a:p>
        </p:txBody>
      </p:sp>
    </p:spTree>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Tree>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2" y="204789"/>
            <a:ext cx="3008313" cy="871537"/>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04789"/>
            <a:ext cx="5111750" cy="4389437"/>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457202" y="1076325"/>
            <a:ext cx="3008313" cy="35179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3600451"/>
            <a:ext cx="5486400" cy="425450"/>
          </a:xfrm>
          <a:prstGeom prst="rect">
            <a:avLst/>
          </a:prstGeo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460375"/>
            <a:ext cx="5486400" cy="30861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smtClean="0">
              <a:sym typeface="Arial" panose="020B0604020202020204" pitchFamily="34" charset="0"/>
            </a:endParaRPr>
          </a:p>
        </p:txBody>
      </p:sp>
      <p:sp>
        <p:nvSpPr>
          <p:cNvPr id="4" name="文本占位符 3"/>
          <p:cNvSpPr>
            <a:spLocks noGrp="1"/>
          </p:cNvSpPr>
          <p:nvPr>
            <p:ph type="body" sz="half" idx="2"/>
          </p:nvPr>
        </p:nvSpPr>
        <p:spPr>
          <a:xfrm>
            <a:off x="1792288" y="4025901"/>
            <a:ext cx="5486400" cy="60325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endParaRPr lang="zh-CN" altLang="en-US" smtClean="0"/>
          </a:p>
        </p:txBody>
      </p:sp>
    </p:spTree>
  </p:cSld>
  <p:clrMapOvr>
    <a:masterClrMapping/>
  </p:clrMapOvr>
  <p:transition/>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auto">
      <p:bgPr>
        <a:noFill/>
        <a:effectLst/>
      </p:bgPr>
    </p:bg>
    <p:spTree>
      <p:nvGrpSpPr>
        <p:cNvPr id="1" name=""/>
        <p:cNvGrpSpPr/>
        <p:nvPr/>
      </p:nvGrpSpPr>
      <p:grpSpPr>
        <a:xfrm>
          <a:off x="0" y="0"/>
          <a:ext cx="0" cy="0"/>
          <a:chOff x="0" y="0"/>
          <a:chExt cx="0" cy="0"/>
        </a:xfrm>
      </p:grpSpPr>
      <p:sp>
        <p:nvSpPr>
          <p:cNvPr id="1026" name="Text Box 2"/>
          <p:cNvSpPr txBox="1">
            <a:spLocks noChangeArrowheads="1"/>
          </p:cNvSpPr>
          <p:nvPr userDrawn="1"/>
        </p:nvSpPr>
        <p:spPr bwMode="auto">
          <a:xfrm>
            <a:off x="8696325" y="4746625"/>
            <a:ext cx="434975" cy="339725"/>
          </a:xfrm>
          <a:prstGeom prst="rect">
            <a:avLst/>
          </a:prstGeom>
          <a:noFill/>
          <a:ln>
            <a:noFill/>
          </a:ln>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ctr">
              <a:buFont typeface="Arial" panose="020B0604020202020204" pitchFamily="34" charset="0"/>
              <a:buNone/>
              <a:defRPr/>
            </a:pPr>
            <a:fld id="{BEB64970-E59F-482B-A9DC-1519B92B7237}" type="slidenum">
              <a:rPr lang="zh-CN" altLang="en-US" sz="1600" smtClean="0">
                <a:solidFill>
                  <a:srgbClr val="4D4D4D"/>
                </a:solidFill>
              </a:rPr>
            </a:fld>
            <a:endParaRPr lang="zh-CN" altLang="en-US" sz="1600" smtClean="0">
              <a:solidFill>
                <a:srgbClr val="4D4D4D"/>
              </a:solidFill>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txStyles>
    <p:titleStyle>
      <a:lvl1pPr algn="l" rtl="0" eaLnBrk="0" fontAlgn="base" hangingPunct="0">
        <a:spcBef>
          <a:spcPct val="0"/>
        </a:spcBef>
        <a:spcAft>
          <a:spcPct val="0"/>
        </a:spcAft>
        <a:defRPr sz="2400">
          <a:solidFill>
            <a:schemeClr val="bg1"/>
          </a:solidFill>
          <a:latin typeface="+mj-lt"/>
          <a:ea typeface="+mj-ea"/>
          <a:cs typeface="+mj-cs"/>
          <a:sym typeface="Arial" panose="020B0604020202020204" pitchFamily="34" charset="0"/>
        </a:defRPr>
      </a:lvl1pPr>
      <a:lvl2pPr algn="l" rtl="0" eaLnBrk="0" fontAlgn="base" hangingPunct="0">
        <a:spcBef>
          <a:spcPct val="0"/>
        </a:spcBef>
        <a:spcAft>
          <a:spcPct val="0"/>
        </a:spcAft>
        <a:defRPr sz="2400">
          <a:solidFill>
            <a:schemeClr val="bg1"/>
          </a:solidFill>
          <a:latin typeface="Arial" panose="020B0604020202020204" pitchFamily="34" charset="0"/>
          <a:ea typeface="文鼎CS大黑" pitchFamily="49" charset="-122"/>
          <a:sym typeface="Arial" panose="020B0604020202020204" pitchFamily="34" charset="0"/>
        </a:defRPr>
      </a:lvl2pPr>
      <a:lvl3pPr algn="l" rtl="0" eaLnBrk="0" fontAlgn="base" hangingPunct="0">
        <a:spcBef>
          <a:spcPct val="0"/>
        </a:spcBef>
        <a:spcAft>
          <a:spcPct val="0"/>
        </a:spcAft>
        <a:defRPr sz="2400">
          <a:solidFill>
            <a:schemeClr val="bg1"/>
          </a:solidFill>
          <a:latin typeface="Arial" panose="020B0604020202020204" pitchFamily="34" charset="0"/>
          <a:ea typeface="文鼎CS大黑" pitchFamily="49" charset="-122"/>
          <a:sym typeface="Arial" panose="020B0604020202020204" pitchFamily="34" charset="0"/>
        </a:defRPr>
      </a:lvl3pPr>
      <a:lvl4pPr algn="l" rtl="0" eaLnBrk="0" fontAlgn="base" hangingPunct="0">
        <a:spcBef>
          <a:spcPct val="0"/>
        </a:spcBef>
        <a:spcAft>
          <a:spcPct val="0"/>
        </a:spcAft>
        <a:defRPr sz="2400">
          <a:solidFill>
            <a:schemeClr val="bg1"/>
          </a:solidFill>
          <a:latin typeface="Arial" panose="020B0604020202020204" pitchFamily="34" charset="0"/>
          <a:ea typeface="文鼎CS大黑" pitchFamily="49" charset="-122"/>
          <a:sym typeface="Arial" panose="020B0604020202020204" pitchFamily="34" charset="0"/>
        </a:defRPr>
      </a:lvl4pPr>
      <a:lvl5pPr algn="l" rtl="0" eaLnBrk="0" fontAlgn="base" hangingPunct="0">
        <a:spcBef>
          <a:spcPct val="0"/>
        </a:spcBef>
        <a:spcAft>
          <a:spcPct val="0"/>
        </a:spcAft>
        <a:defRPr sz="2400">
          <a:solidFill>
            <a:schemeClr val="bg1"/>
          </a:solidFill>
          <a:latin typeface="Arial" panose="020B0604020202020204" pitchFamily="34" charset="0"/>
          <a:ea typeface="文鼎CS大黑" pitchFamily="49" charset="-122"/>
          <a:sym typeface="Arial" panose="020B0604020202020204" pitchFamily="34" charset="0"/>
        </a:defRPr>
      </a:lvl5pPr>
      <a:lvl6pPr marL="457200" algn="l" rtl="0" eaLnBrk="0" fontAlgn="base" hangingPunct="0">
        <a:spcBef>
          <a:spcPct val="0"/>
        </a:spcBef>
        <a:spcAft>
          <a:spcPct val="0"/>
        </a:spcAft>
        <a:defRPr sz="2400">
          <a:solidFill>
            <a:schemeClr val="bg1"/>
          </a:solidFill>
          <a:latin typeface="Arial" panose="020B0604020202020204" pitchFamily="34" charset="0"/>
          <a:ea typeface="PMingLiU" panose="02020500000000000000" pitchFamily="18" charset="-120"/>
          <a:sym typeface="Arial" panose="020B0604020202020204" pitchFamily="34" charset="0"/>
        </a:defRPr>
      </a:lvl6pPr>
      <a:lvl7pPr marL="914400" algn="l" rtl="0" eaLnBrk="0" fontAlgn="base" hangingPunct="0">
        <a:spcBef>
          <a:spcPct val="0"/>
        </a:spcBef>
        <a:spcAft>
          <a:spcPct val="0"/>
        </a:spcAft>
        <a:defRPr sz="2400">
          <a:solidFill>
            <a:schemeClr val="bg1"/>
          </a:solidFill>
          <a:latin typeface="Arial" panose="020B0604020202020204" pitchFamily="34" charset="0"/>
          <a:ea typeface="PMingLiU" panose="02020500000000000000" pitchFamily="18" charset="-120"/>
          <a:sym typeface="Arial" panose="020B0604020202020204" pitchFamily="34" charset="0"/>
        </a:defRPr>
      </a:lvl7pPr>
      <a:lvl8pPr marL="1371600" algn="l" rtl="0" eaLnBrk="0" fontAlgn="base" hangingPunct="0">
        <a:spcBef>
          <a:spcPct val="0"/>
        </a:spcBef>
        <a:spcAft>
          <a:spcPct val="0"/>
        </a:spcAft>
        <a:defRPr sz="2400">
          <a:solidFill>
            <a:schemeClr val="bg1"/>
          </a:solidFill>
          <a:latin typeface="Arial" panose="020B0604020202020204" pitchFamily="34" charset="0"/>
          <a:ea typeface="PMingLiU" panose="02020500000000000000" pitchFamily="18" charset="-120"/>
          <a:sym typeface="Arial" panose="020B0604020202020204" pitchFamily="34" charset="0"/>
        </a:defRPr>
      </a:lvl8pPr>
      <a:lvl9pPr marL="1828800" algn="l" rtl="0" eaLnBrk="0" fontAlgn="base" hangingPunct="0">
        <a:spcBef>
          <a:spcPct val="0"/>
        </a:spcBef>
        <a:spcAft>
          <a:spcPct val="0"/>
        </a:spcAft>
        <a:defRPr sz="2400">
          <a:solidFill>
            <a:schemeClr val="bg1"/>
          </a:solidFill>
          <a:latin typeface="Arial" panose="020B0604020202020204" pitchFamily="34" charset="0"/>
          <a:ea typeface="PMingLiU" panose="02020500000000000000" pitchFamily="18" charset="-120"/>
          <a:sym typeface="Arial" panose="020B0604020202020204" pitchFamily="34" charset="0"/>
        </a:defRPr>
      </a:lvl9pPr>
    </p:titleStyle>
    <p:bodyStyle>
      <a:lvl1pPr marL="342900" indent="-342900" algn="l" defTabSz="0" rtl="0" eaLnBrk="0" fontAlgn="base" hangingPunct="0">
        <a:spcBef>
          <a:spcPct val="20000"/>
        </a:spcBef>
        <a:spcAft>
          <a:spcPct val="0"/>
        </a:spcAft>
        <a:buClr>
          <a:schemeClr val="accent1"/>
        </a:buClr>
        <a:buFont typeface="Wingdings" panose="05000000000000000000" pitchFamily="2" charset="2"/>
        <a:buChar char="n"/>
        <a:defRPr sz="2000">
          <a:solidFill>
            <a:schemeClr val="tx1"/>
          </a:solidFill>
          <a:latin typeface="+mn-lt"/>
          <a:ea typeface="+mn-ea"/>
          <a:cs typeface="+mn-cs"/>
          <a:sym typeface="Arial" panose="020B0604020202020204" pitchFamily="34" charset="0"/>
        </a:defRPr>
      </a:lvl1pPr>
      <a:lvl2pPr marL="742950" indent="-285750" algn="l" defTabSz="0" rtl="0" eaLnBrk="0" fontAlgn="base" hangingPunct="0">
        <a:spcBef>
          <a:spcPct val="20000"/>
        </a:spcBef>
        <a:spcAft>
          <a:spcPct val="0"/>
        </a:spcAft>
        <a:buClr>
          <a:schemeClr val="accent1"/>
        </a:buClr>
        <a:buFont typeface="Wingdings" panose="05000000000000000000" pitchFamily="2" charset="2"/>
        <a:buChar char="n"/>
        <a:defRPr sz="2800">
          <a:solidFill>
            <a:schemeClr val="tx1"/>
          </a:solidFill>
          <a:latin typeface="+mn-lt"/>
          <a:ea typeface="+mn-ea"/>
          <a:sym typeface="Arial" panose="020B0604020202020204" pitchFamily="34" charset="0"/>
        </a:defRPr>
      </a:lvl2pPr>
      <a:lvl3pPr marL="1143000" indent="-228600" algn="l" defTabSz="0" rtl="0" eaLnBrk="0" fontAlgn="base" hangingPunct="0">
        <a:spcBef>
          <a:spcPct val="20000"/>
        </a:spcBef>
        <a:spcAft>
          <a:spcPct val="0"/>
        </a:spcAft>
        <a:buClr>
          <a:schemeClr val="accent1"/>
        </a:buClr>
        <a:buFont typeface="Wingdings" panose="05000000000000000000" pitchFamily="2" charset="2"/>
        <a:buChar char="n"/>
        <a:defRPr sz="1600">
          <a:solidFill>
            <a:schemeClr val="tx1"/>
          </a:solidFill>
          <a:latin typeface="+mn-lt"/>
          <a:ea typeface="+mn-ea"/>
          <a:sym typeface="Arial" panose="020B0604020202020204" pitchFamily="34" charset="0"/>
        </a:defRPr>
      </a:lvl3pPr>
      <a:lvl4pPr marL="1600200" indent="-228600" algn="l" defTabSz="0" rtl="0" eaLnBrk="0" fontAlgn="base" hangingPunct="0">
        <a:spcBef>
          <a:spcPct val="20000"/>
        </a:spcBef>
        <a:spcAft>
          <a:spcPct val="0"/>
        </a:spcAft>
        <a:buClr>
          <a:schemeClr val="accent1"/>
        </a:buClr>
        <a:buFont typeface="Wingdings" panose="05000000000000000000" pitchFamily="2" charset="2"/>
        <a:buChar char="n"/>
        <a:defRPr sz="1400">
          <a:solidFill>
            <a:schemeClr val="tx1"/>
          </a:solidFill>
          <a:latin typeface="+mn-lt"/>
          <a:ea typeface="+mn-ea"/>
          <a:sym typeface="Arial" panose="020B0604020202020204" pitchFamily="34" charset="0"/>
        </a:defRPr>
      </a:lvl4pPr>
      <a:lvl5pPr marL="2057400" indent="-228600" algn="l" defTabSz="0"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j-lt"/>
          <a:ea typeface="+mj-ea"/>
          <a:sym typeface="Arial" panose="020B0604020202020204" pitchFamily="34" charset="0"/>
        </a:defRPr>
      </a:lvl5pPr>
      <a:lvl6pPr marL="2514600" indent="-228600" algn="l" defTabSz="0"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j-lt"/>
          <a:ea typeface="+mj-ea"/>
          <a:sym typeface="Arial" panose="020B0604020202020204" pitchFamily="34" charset="0"/>
        </a:defRPr>
      </a:lvl6pPr>
      <a:lvl7pPr marL="2971800" indent="-228600" algn="l" defTabSz="0"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j-lt"/>
          <a:ea typeface="+mj-ea"/>
          <a:sym typeface="Arial" panose="020B0604020202020204" pitchFamily="34" charset="0"/>
        </a:defRPr>
      </a:lvl7pPr>
      <a:lvl8pPr marL="3429000" indent="-228600" algn="l" defTabSz="0"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j-lt"/>
          <a:ea typeface="+mj-ea"/>
          <a:sym typeface="Arial" panose="020B0604020202020204" pitchFamily="34" charset="0"/>
        </a:defRPr>
      </a:lvl8pPr>
      <a:lvl9pPr marL="3886200" indent="-228600" algn="l" defTabSz="0" rtl="0" eaLnBrk="0" fontAlgn="base" hangingPunct="0">
        <a:spcBef>
          <a:spcPct val="20000"/>
        </a:spcBef>
        <a:spcAft>
          <a:spcPct val="0"/>
        </a:spcAft>
        <a:buClr>
          <a:schemeClr val="accent1"/>
        </a:buClr>
        <a:buFont typeface="Wingdings" panose="05000000000000000000" pitchFamily="2" charset="2"/>
        <a:buChar char="»"/>
        <a:defRPr sz="2000">
          <a:solidFill>
            <a:schemeClr val="tx1"/>
          </a:solidFill>
          <a:latin typeface="+mj-lt"/>
          <a:ea typeface="+mj-ea"/>
          <a:sym typeface="Arial" panose="020B0604020202020204" pitchFamily="34" charset="0"/>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7.xml"/><Relationship Id="rId1" Type="http://schemas.openxmlformats.org/officeDocument/2006/relationships/image" Target="../media/image1.jpe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7" Type="http://schemas.openxmlformats.org/officeDocument/2006/relationships/notesSlide" Target="../notesSlides/notesSlide11.xml"/><Relationship Id="rId6" Type="http://schemas.openxmlformats.org/officeDocument/2006/relationships/slideLayout" Target="../slideLayouts/slideLayout2.xml"/><Relationship Id="rId5" Type="http://schemas.microsoft.com/office/2007/relationships/diagramDrawing" Target="../diagrams/drawing5.xml"/><Relationship Id="rId4" Type="http://schemas.openxmlformats.org/officeDocument/2006/relationships/diagramColors" Target="../diagrams/colors5.xml"/><Relationship Id="rId3" Type="http://schemas.openxmlformats.org/officeDocument/2006/relationships/diagramQuickStyle" Target="../diagrams/quickStyle5.xml"/><Relationship Id="rId2" Type="http://schemas.openxmlformats.org/officeDocument/2006/relationships/diagramLayout" Target="../diagrams/layout5.xml"/><Relationship Id="rId1" Type="http://schemas.openxmlformats.org/officeDocument/2006/relationships/diagramData" Target="../diagrams/data5.xml"/></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notesSlide" Target="../notesSlides/notesSlide15.xml"/><Relationship Id="rId2" Type="http://schemas.openxmlformats.org/officeDocument/2006/relationships/slideLayout" Target="../slideLayouts/slideLayout2.xml"/><Relationship Id="rId1" Type="http://schemas.openxmlformats.org/officeDocument/2006/relationships/image" Target="../media/image3.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7" Type="http://schemas.openxmlformats.org/officeDocument/2006/relationships/notesSlide" Target="../notesSlides/notesSlide18.xml"/><Relationship Id="rId6" Type="http://schemas.openxmlformats.org/officeDocument/2006/relationships/slideLayout" Target="../slideLayouts/slideLayout2.xml"/><Relationship Id="rId5" Type="http://schemas.microsoft.com/office/2007/relationships/diagramDrawing" Target="../diagrams/drawing6.xml"/><Relationship Id="rId4" Type="http://schemas.openxmlformats.org/officeDocument/2006/relationships/diagramColors" Target="../diagrams/colors6.xml"/><Relationship Id="rId3" Type="http://schemas.openxmlformats.org/officeDocument/2006/relationships/diagramQuickStyle" Target="../diagrams/quickStyle6.xml"/><Relationship Id="rId2" Type="http://schemas.openxmlformats.org/officeDocument/2006/relationships/diagramLayout" Target="../diagrams/layout6.xml"/><Relationship Id="rId1" Type="http://schemas.openxmlformats.org/officeDocument/2006/relationships/diagramData" Target="../diagrams/data6.xml"/></Relationships>
</file>

<file path=ppt/slides/_rels/slide19.xml.rels><?xml version="1.0" encoding="UTF-8" standalone="yes"?>
<Relationships xmlns="http://schemas.openxmlformats.org/package/2006/relationships"><Relationship Id="rId6" Type="http://schemas.openxmlformats.org/officeDocument/2006/relationships/notesSlide" Target="../notesSlides/notesSlide19.xml"/><Relationship Id="rId5" Type="http://schemas.openxmlformats.org/officeDocument/2006/relationships/slideLayout" Target="../slideLayouts/slideLayout2.xml"/><Relationship Id="rId4" Type="http://schemas.openxmlformats.org/officeDocument/2006/relationships/hyperlink" Target="&#26679;&#26412;/1%20&#23433;&#20840;&#29983;&#20135;&#32452;&#32455;&#26426;&#26500;/4%20&#20250;&#35758;&#32426;&#35201;/&#27993;&#27743;&#20844;&#21496;%202016&#24180;&#23433;&#20840;&#31649;&#29702;&#22996;&#21592;&#20250;&#25193;&#22823;&#20250;&#35758;&#31532;&#19968;&#27425;&#20250;&#35758;&#32426;&#35201;.pdf" TargetMode="External"/><Relationship Id="rId3" Type="http://schemas.openxmlformats.org/officeDocument/2006/relationships/hyperlink" Target="&#26679;&#26412;/1%20&#23433;&#20840;&#29983;&#20135;&#32452;&#32455;&#26426;&#26500;/3%20&#23433;&#22996;&#20250;&#20250;&#35758;&#36890;&#30693;/&#20851;&#20110;&#21484;&#24320;&#20844;&#21496;2017&#24180;&#19978;&#21322;&#24180;&#23433;&#20840;&#29983;&#20135;&#22996;&#21592;&#20250;&#20250;&#35758;&#30340;&#36890;&#30693;.pdf" TargetMode="External"/><Relationship Id="rId2" Type="http://schemas.openxmlformats.org/officeDocument/2006/relationships/hyperlink" Target="&#26679;&#26412;/1%20&#23433;&#20840;&#29983;&#20135;&#32452;&#32455;&#26426;&#26500;/2%20&#23433;&#22996;&#20250;&#21046;&#24230;/&#23433;&#24509;&#28023;&#40857;-&#23433;&#20840;&#29983;&#20135;&#22996;&#21592;&#20250;&#21046;&#24230;.pdf" TargetMode="External"/><Relationship Id="rId1" Type="http://schemas.openxmlformats.org/officeDocument/2006/relationships/hyperlink" Target="&#26679;&#26412;/1%20&#23433;&#20840;&#29983;&#20135;&#32452;&#32455;&#26426;&#26500;/1%20&#25104;&#31435;&#23433;&#22996;&#20250;&#36890;&#30693;/&#27993;&#27743;&#20844;&#21496;%20&#35843;&#25972;&#23433;&#20840;&#31649;&#29702;&#22996;&#21592;&#20250;&#30340;&#36890;&#30693;.pdf" TargetMode="Externa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7.xml"/><Relationship Id="rId1" Type="http://schemas.openxmlformats.org/officeDocument/2006/relationships/image" Target="../media/image2.jpeg"/></Relationships>
</file>

<file path=ppt/slides/_rels/slide20.xml.rels><?xml version="1.0" encoding="UTF-8" standalone="yes"?>
<Relationships xmlns="http://schemas.openxmlformats.org/package/2006/relationships"><Relationship Id="rId7" Type="http://schemas.openxmlformats.org/officeDocument/2006/relationships/notesSlide" Target="../notesSlides/notesSlide20.xml"/><Relationship Id="rId6" Type="http://schemas.openxmlformats.org/officeDocument/2006/relationships/slideLayout" Target="../slideLayouts/slideLayout2.xml"/><Relationship Id="rId5" Type="http://schemas.microsoft.com/office/2007/relationships/diagramDrawing" Target="../diagrams/drawing7.xml"/><Relationship Id="rId4" Type="http://schemas.openxmlformats.org/officeDocument/2006/relationships/diagramColors" Target="../diagrams/colors7.xml"/><Relationship Id="rId3" Type="http://schemas.openxmlformats.org/officeDocument/2006/relationships/diagramQuickStyle" Target="../diagrams/quickStyle7.xml"/><Relationship Id="rId2" Type="http://schemas.openxmlformats.org/officeDocument/2006/relationships/diagramLayout" Target="../diagrams/layout7.xml"/><Relationship Id="rId1" Type="http://schemas.openxmlformats.org/officeDocument/2006/relationships/diagramData" Target="../diagrams/data7.xml"/></Relationships>
</file>

<file path=ppt/slides/_rels/slide21.xml.rels><?xml version="1.0" encoding="UTF-8" standalone="yes"?>
<Relationships xmlns="http://schemas.openxmlformats.org/package/2006/relationships"><Relationship Id="rId4" Type="http://schemas.openxmlformats.org/officeDocument/2006/relationships/notesSlide" Target="../notesSlides/notesSlide21.xml"/><Relationship Id="rId3" Type="http://schemas.openxmlformats.org/officeDocument/2006/relationships/slideLayout" Target="../slideLayouts/slideLayout2.xml"/><Relationship Id="rId2" Type="http://schemas.openxmlformats.org/officeDocument/2006/relationships/hyperlink" Target="&#26679;&#26412;/2%20&#23433;&#20840;&#29983;&#20135;&#36131;&#20219;/2%20&#23433;&#20840;&#29983;&#20135;&#36131;&#20219;&#20070;/&#38485;&#35199;&#20844;&#21496;-&#26354;&#27743;&#39033;&#30446;&#23433;&#20840;&#36131;&#20219;&#20070;.pdf" TargetMode="External"/><Relationship Id="rId1" Type="http://schemas.openxmlformats.org/officeDocument/2006/relationships/hyperlink" Target="&#26679;&#26412;/2%20&#23433;&#20840;&#29983;&#20135;&#36131;&#20219;/1%20&#23433;&#20840;&#29983;&#20135;&#36131;&#20219;&#21046;/&#23433;&#24509;&#28023;&#40857;-&#23433;&#20840;&#29983;&#20135;&#36131;&#20219;&#21046;.pdf" TargetMode="External"/></Relationships>
</file>

<file path=ppt/slides/_rels/slide22.xml.rels><?xml version="1.0" encoding="UTF-8" standalone="yes"?>
<Relationships xmlns="http://schemas.openxmlformats.org/package/2006/relationships"><Relationship Id="rId7" Type="http://schemas.openxmlformats.org/officeDocument/2006/relationships/notesSlide" Target="../notesSlides/notesSlide22.xml"/><Relationship Id="rId6" Type="http://schemas.openxmlformats.org/officeDocument/2006/relationships/slideLayout" Target="../slideLayouts/slideLayout2.xml"/><Relationship Id="rId5" Type="http://schemas.microsoft.com/office/2007/relationships/diagramDrawing" Target="../diagrams/drawing8.xml"/><Relationship Id="rId4" Type="http://schemas.openxmlformats.org/officeDocument/2006/relationships/diagramColors" Target="../diagrams/colors8.xml"/><Relationship Id="rId3" Type="http://schemas.openxmlformats.org/officeDocument/2006/relationships/diagramQuickStyle" Target="../diagrams/quickStyle8.xml"/><Relationship Id="rId2" Type="http://schemas.openxmlformats.org/officeDocument/2006/relationships/diagramLayout" Target="../diagrams/layout8.xml"/><Relationship Id="rId1" Type="http://schemas.openxmlformats.org/officeDocument/2006/relationships/diagramData" Target="../diagrams/data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7" Type="http://schemas.openxmlformats.org/officeDocument/2006/relationships/notesSlide" Target="../notesSlides/notesSlide24.xml"/><Relationship Id="rId6" Type="http://schemas.openxmlformats.org/officeDocument/2006/relationships/slideLayout" Target="../slideLayouts/slideLayout2.xml"/><Relationship Id="rId5" Type="http://schemas.microsoft.com/office/2007/relationships/diagramDrawing" Target="../diagrams/drawing9.xml"/><Relationship Id="rId4" Type="http://schemas.openxmlformats.org/officeDocument/2006/relationships/diagramColors" Target="../diagrams/colors9.xml"/><Relationship Id="rId3" Type="http://schemas.openxmlformats.org/officeDocument/2006/relationships/diagramQuickStyle" Target="../diagrams/quickStyle9.xml"/><Relationship Id="rId2" Type="http://schemas.openxmlformats.org/officeDocument/2006/relationships/diagramLayout" Target="../diagrams/layout9.xml"/><Relationship Id="rId1" Type="http://schemas.openxmlformats.org/officeDocument/2006/relationships/diagramData" Target="../diagrams/data9.xml"/></Relationships>
</file>

<file path=ppt/slides/_rels/slide25.xml.rels><?xml version="1.0" encoding="UTF-8" standalone="yes"?>
<Relationships xmlns="http://schemas.openxmlformats.org/package/2006/relationships"><Relationship Id="rId6" Type="http://schemas.openxmlformats.org/officeDocument/2006/relationships/notesSlide" Target="../notesSlides/notesSlide25.xml"/><Relationship Id="rId5" Type="http://schemas.openxmlformats.org/officeDocument/2006/relationships/slideLayout" Target="../slideLayouts/slideLayout2.xml"/><Relationship Id="rId4" Type="http://schemas.openxmlformats.org/officeDocument/2006/relationships/hyperlink" Target="&#26679;&#26412;/&#27993;&#27743;&#20844;&#21496;%204%205%2012/&#23433;&#20840;&#29983;&#20135;&#25216;&#26415;&#31649;&#29702;/&#23433;&#20840;&#25216;&#26415;&#26041;&#26696;&#35780;&#23457;&#35760;&#24405;/&#33050;&#25163;&#26550;&#26045;&#24037;&#26041;&#26696;&#35780;&#23457;&#35760;&#24405;.pdf" TargetMode="External"/><Relationship Id="rId3" Type="http://schemas.openxmlformats.org/officeDocument/2006/relationships/hyperlink" Target="&#26679;&#26412;/&#27993;&#27743;&#20844;&#21496;%204%205%2012/&#23433;&#20840;&#29983;&#20135;&#25216;&#26415;&#31649;&#29702;/&#23433;&#20840;&#25216;&#26415;&#26041;&#26696;/&#21556;&#20852;&#21306;&#20154;&#27665;&#21307;&#38498;&#24314;&#35774;&#65288;&#19968;&#26399;&#65289;&#24037;&#31243;PPP&#39033;&#30446;&#39640;&#25903;&#27169;&#26041;&#26696;/&#21556;&#20852;&#21306;&#20154;&#27665;&#21307;&#38498;&#24314;&#35774;&#65288;&#19968;&#26399;&#65289;&#24037;&#31243;PPP&#39033;&#30446;&#39640;&#25903;&#27169;&#26041;&#26696;/0&#21556;&#20852;&#21306;&#20154;&#27665;&#21307;&#38498;&#24314;&#35774;&#65288;&#19968;&#26399;&#65289;PPP&#39033;&#30446;.pdf" TargetMode="External"/><Relationship Id="rId2" Type="http://schemas.openxmlformats.org/officeDocument/2006/relationships/hyperlink" Target="&#26679;&#26412;/&#27993;&#27743;&#20844;&#21496;%204%205%2012/&#23433;&#20840;&#29983;&#20135;&#25216;&#26415;&#31649;&#29702;/&#23433;&#20840;&#25216;&#26415;&#20132;&#24213;/&#21514;&#31726;&#20132;&#24213;.docx" TargetMode="External"/><Relationship Id="rId1" Type="http://schemas.openxmlformats.org/officeDocument/2006/relationships/hyperlink" Target="&#26679;&#26412;/&#27993;&#27743;&#20844;&#21496;%204%205%2012/&#23433;&#20840;&#29983;&#20135;&#25216;&#26415;&#31649;&#29702;/&#23433;&#20840;&#29983;&#20135;&#25216;&#26415;&#31649;&#29702;&#21046;&#24230;/&#23433;&#20840;&#25216;&#26415;&#19982;&#21508;&#31181;&#23433;&#20840;&#25805;&#20316;&#35268;&#31243;.pdf" TargetMode="External"/></Relationships>
</file>

<file path=ppt/slides/_rels/slide26.xml.rels><?xml version="1.0" encoding="UTF-8" standalone="yes"?>
<Relationships xmlns="http://schemas.openxmlformats.org/package/2006/relationships"><Relationship Id="rId7" Type="http://schemas.openxmlformats.org/officeDocument/2006/relationships/notesSlide" Target="../notesSlides/notesSlide26.xml"/><Relationship Id="rId6" Type="http://schemas.openxmlformats.org/officeDocument/2006/relationships/slideLayout" Target="../slideLayouts/slideLayout2.xml"/><Relationship Id="rId5" Type="http://schemas.microsoft.com/office/2007/relationships/diagramDrawing" Target="../diagrams/drawing10.xml"/><Relationship Id="rId4" Type="http://schemas.openxmlformats.org/officeDocument/2006/relationships/diagramColors" Target="../diagrams/colors10.xml"/><Relationship Id="rId3" Type="http://schemas.openxmlformats.org/officeDocument/2006/relationships/diagramQuickStyle" Target="../diagrams/quickStyle10.xml"/><Relationship Id="rId2" Type="http://schemas.openxmlformats.org/officeDocument/2006/relationships/diagramLayout" Target="../diagrams/layout10.xml"/><Relationship Id="rId1" Type="http://schemas.openxmlformats.org/officeDocument/2006/relationships/diagramData" Target="../diagrams/data10.xml"/></Relationships>
</file>

<file path=ppt/slides/_rels/slide27.xml.rels><?xml version="1.0" encoding="UTF-8" standalone="yes"?>
<Relationships xmlns="http://schemas.openxmlformats.org/package/2006/relationships"><Relationship Id="rId4" Type="http://schemas.openxmlformats.org/officeDocument/2006/relationships/notesSlide" Target="../notesSlides/notesSlide27.xml"/><Relationship Id="rId3" Type="http://schemas.openxmlformats.org/officeDocument/2006/relationships/slideLayout" Target="../slideLayouts/slideLayout2.xml"/><Relationship Id="rId2" Type="http://schemas.openxmlformats.org/officeDocument/2006/relationships/hyperlink" Target="&#26679;&#26412;/&#27993;&#27743;&#20844;&#21496;%204%205%2012/&#23433;&#20840;&#29983;&#20135;&#22521;&#35757;&#25945;&#32946;/&#29677;&#21069;&#20250;&#35760;&#24405;/&#26089;&#35757;&#25910;&#38598;/&#26426;&#30005;2017&#24180;7.15-7.21&#26085;&#26089;&#29677;&#25945;&#32946;.xlsx" TargetMode="External"/><Relationship Id="rId1" Type="http://schemas.openxmlformats.org/officeDocument/2006/relationships/hyperlink" Target="&#26679;&#26412;/5%20&#23433;&#20840;&#29983;&#20135;&#25945;&#32946;&#22521;&#35757;/1%20&#23433;&#20840;&#25945;&#32946;&#22521;&#35757;&#21046;&#24230;/&#27993;&#27743;&#20844;&#21496;%20&#23433;&#20840;&#25945;&#32946;&#22521;&#35757;&#21046;&#24230;.pdf" TargetMode="External"/></Relationships>
</file>

<file path=ppt/slides/_rels/slide28.xml.rels><?xml version="1.0" encoding="UTF-8" standalone="yes"?>
<Relationships xmlns="http://schemas.openxmlformats.org/package/2006/relationships"><Relationship Id="rId7" Type="http://schemas.openxmlformats.org/officeDocument/2006/relationships/notesSlide" Target="../notesSlides/notesSlide28.xml"/><Relationship Id="rId6" Type="http://schemas.openxmlformats.org/officeDocument/2006/relationships/slideLayout" Target="../slideLayouts/slideLayout2.xml"/><Relationship Id="rId5" Type="http://schemas.microsoft.com/office/2007/relationships/diagramDrawing" Target="../diagrams/drawing11.xml"/><Relationship Id="rId4" Type="http://schemas.openxmlformats.org/officeDocument/2006/relationships/diagramColors" Target="../diagrams/colors11.xml"/><Relationship Id="rId3" Type="http://schemas.openxmlformats.org/officeDocument/2006/relationships/diagramQuickStyle" Target="../diagrams/quickStyle11.xml"/><Relationship Id="rId2" Type="http://schemas.openxmlformats.org/officeDocument/2006/relationships/diagramLayout" Target="../diagrams/layout11.xml"/><Relationship Id="rId1" Type="http://schemas.openxmlformats.org/officeDocument/2006/relationships/diagramData" Target="../diagrams/data11.xml"/></Relationships>
</file>

<file path=ppt/slides/_rels/slide29.xml.rels><?xml version="1.0" encoding="UTF-8" standalone="yes"?>
<Relationships xmlns="http://schemas.openxmlformats.org/package/2006/relationships"><Relationship Id="rId5" Type="http://schemas.openxmlformats.org/officeDocument/2006/relationships/notesSlide" Target="../notesSlides/notesSlide29.xml"/><Relationship Id="rId4" Type="http://schemas.openxmlformats.org/officeDocument/2006/relationships/slideLayout" Target="../slideLayouts/slideLayout2.xml"/><Relationship Id="rId3" Type="http://schemas.openxmlformats.org/officeDocument/2006/relationships/hyperlink" Target="&#26679;&#26412;/&#22235;&#24029;&#20844;&#21496;%206%208%2010/&#23545;2017.9.19&#26376;&#20221;&#26816;&#26597;&#36164;&#26009;&#22238;&#22797;.docx" TargetMode="External"/><Relationship Id="rId2" Type="http://schemas.openxmlformats.org/officeDocument/2006/relationships/hyperlink" Target="&#26679;&#26412;/&#22235;&#24029;&#20844;&#21496;%206%208%2010/&#23433;&#20840;&#26816;&#26597;&#35760;&#24405;.pdf" TargetMode="External"/><Relationship Id="rId1" Type="http://schemas.openxmlformats.org/officeDocument/2006/relationships/hyperlink" Target="&#26679;&#26412;/6%20&#23433;&#20840;&#29983;&#20135;&#26816;&#26597;/&#23433;&#24509;&#20844;&#21496;%20&#23433;&#20840;&#26816;&#26597;&#21450;&#38544;&#24739;&#25490;&#26597;&#21046;&#24230;.pdf"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7" Type="http://schemas.openxmlformats.org/officeDocument/2006/relationships/notesSlide" Target="../notesSlides/notesSlide30.xml"/><Relationship Id="rId6" Type="http://schemas.openxmlformats.org/officeDocument/2006/relationships/slideLayout" Target="../slideLayouts/slideLayout2.xml"/><Relationship Id="rId5" Type="http://schemas.microsoft.com/office/2007/relationships/diagramDrawing" Target="../diagrams/drawing12.xml"/><Relationship Id="rId4" Type="http://schemas.openxmlformats.org/officeDocument/2006/relationships/diagramColors" Target="../diagrams/colors12.xml"/><Relationship Id="rId3" Type="http://schemas.openxmlformats.org/officeDocument/2006/relationships/diagramQuickStyle" Target="../diagrams/quickStyle12.xml"/><Relationship Id="rId2" Type="http://schemas.openxmlformats.org/officeDocument/2006/relationships/diagramLayout" Target="../diagrams/layout12.xml"/><Relationship Id="rId1" Type="http://schemas.openxmlformats.org/officeDocument/2006/relationships/diagramData" Target="../diagrams/data12.xml"/></Relationships>
</file>

<file path=ppt/slides/_rels/slide31.xml.rels><?xml version="1.0" encoding="UTF-8" standalone="yes"?>
<Relationships xmlns="http://schemas.openxmlformats.org/package/2006/relationships"><Relationship Id="rId3" Type="http://schemas.openxmlformats.org/officeDocument/2006/relationships/notesSlide" Target="../notesSlides/notesSlide31.xml"/><Relationship Id="rId2" Type="http://schemas.openxmlformats.org/officeDocument/2006/relationships/slideLayout" Target="../slideLayouts/slideLayout2.xml"/><Relationship Id="rId1" Type="http://schemas.openxmlformats.org/officeDocument/2006/relationships/hyperlink" Target="&#26679;&#26412;/7%20&#23433;&#20840;&#29983;&#20135;&#36153;&#29992;/&#20013;&#24314;&#22269;&#38469;&#25237;&#36164;&#23433;&#23383;&#65288;2016&#65289;&#31532;006&#21495;-&#20851;&#20110;&#35268;&#33539;&#23433;&#20840;&#29983;&#20135;&#36153;&#29992;&#25552;&#21462;&#21644;&#20351;&#29992;&#31649;&#29702;&#30340;&#36890;&#30693;.PDF" TargetMode="External"/></Relationships>
</file>

<file path=ppt/slides/_rels/slide32.xml.rels><?xml version="1.0" encoding="UTF-8" standalone="yes"?>
<Relationships xmlns="http://schemas.openxmlformats.org/package/2006/relationships"><Relationship Id="rId7" Type="http://schemas.openxmlformats.org/officeDocument/2006/relationships/notesSlide" Target="../notesSlides/notesSlide32.xml"/><Relationship Id="rId6" Type="http://schemas.openxmlformats.org/officeDocument/2006/relationships/slideLayout" Target="../slideLayouts/slideLayout2.xml"/><Relationship Id="rId5" Type="http://schemas.microsoft.com/office/2007/relationships/diagramDrawing" Target="../diagrams/drawing13.xml"/><Relationship Id="rId4" Type="http://schemas.openxmlformats.org/officeDocument/2006/relationships/diagramColors" Target="../diagrams/colors13.xml"/><Relationship Id="rId3" Type="http://schemas.openxmlformats.org/officeDocument/2006/relationships/diagramQuickStyle" Target="../diagrams/quickStyle13.xml"/><Relationship Id="rId2" Type="http://schemas.openxmlformats.org/officeDocument/2006/relationships/diagramLayout" Target="../diagrams/layout13.xml"/><Relationship Id="rId1" Type="http://schemas.openxmlformats.org/officeDocument/2006/relationships/diagramData" Target="../diagrams/data13.xml"/></Relationships>
</file>

<file path=ppt/slides/_rels/slide33.xml.rels><?xml version="1.0" encoding="UTF-8" standalone="yes"?>
<Relationships xmlns="http://schemas.openxmlformats.org/package/2006/relationships"><Relationship Id="rId7" Type="http://schemas.openxmlformats.org/officeDocument/2006/relationships/notesSlide" Target="../notesSlides/notesSlide33.xml"/><Relationship Id="rId6" Type="http://schemas.openxmlformats.org/officeDocument/2006/relationships/slideLayout" Target="../slideLayouts/slideLayout2.xml"/><Relationship Id="rId5" Type="http://schemas.openxmlformats.org/officeDocument/2006/relationships/hyperlink" Target="&#26679;&#26412;/8%20&#23433;&#20840;&#29983;&#20135;&#24212;&#24613;&#31649;&#29702;/&#27993;&#35199;&#22269;&#38469;&#24515;&#33039;&#20013;&#24515;&#23433;&#20840;&#39044;&#26696;&#28436;&#32451;&#20013;&#26257;&#35780;&#23457;&#24635;&#32467;.pdf" TargetMode="External"/><Relationship Id="rId4" Type="http://schemas.openxmlformats.org/officeDocument/2006/relationships/hyperlink" Target="&#26679;&#26412;/8%20&#23433;&#20840;&#29983;&#20135;&#24212;&#24613;&#31649;&#29702;/&#27993;&#35199;&#22269;&#38469;&#24515;&#33039;&#20013;&#24515;&#39640;&#28201;&#38450;&#26257;&#38477;&#28201;&#19987;&#39033;&#39044;&#26696;.pdf" TargetMode="External"/><Relationship Id="rId3" Type="http://schemas.openxmlformats.org/officeDocument/2006/relationships/hyperlink" Target="&#26679;&#26412;/8%20&#23433;&#20840;&#29983;&#20135;&#24212;&#24613;&#31649;&#29702;/&#20013;&#24314;&#22269;&#38469;&#25237;&#36164;&#65288;&#26477;&#24030;&#65289;&#26377;&#38480;&#20844;&#21496;&#29983;&#20135;&#23433;&#20840;&#20107;&#25925;&#32508;&#21512;&#24212;&#24613;&#39044;&#26696;.pdf" TargetMode="External"/><Relationship Id="rId2" Type="http://schemas.openxmlformats.org/officeDocument/2006/relationships/hyperlink" Target="&#26679;&#26412;/&#23433;&#24509;&#20844;&#21496;%206%208%2010/8&#23433;&#20840;&#29983;&#20135;&#24212;&#24613;&#31649;&#29702;/&#24212;&#24613;&#39044;&#26696;&#28436;&#32451;&#35745;&#21010;.doc" TargetMode="External"/><Relationship Id="rId1" Type="http://schemas.openxmlformats.org/officeDocument/2006/relationships/hyperlink" Target="&#26679;&#26412;/&#22235;&#24029;&#20844;&#21496;%206%208%2010/&#20013;&#24314;&#25237;&#36164;&#65288;&#22235;&#24029;&#65289;&#20844;&#21496;/&#20013;&#24314;&#22269;&#38469;&#25237;&#36164;&#24212;&#24613;&#31649;&#29702;&#21046;&#24230;.doc" TargetMode="External"/></Relationships>
</file>

<file path=ppt/slides/_rels/slide34.xml.rels><?xml version="1.0" encoding="UTF-8" standalone="yes"?>
<Relationships xmlns="http://schemas.openxmlformats.org/package/2006/relationships"><Relationship Id="rId7" Type="http://schemas.openxmlformats.org/officeDocument/2006/relationships/notesSlide" Target="../notesSlides/notesSlide34.xml"/><Relationship Id="rId6" Type="http://schemas.openxmlformats.org/officeDocument/2006/relationships/slideLayout" Target="../slideLayouts/slideLayout2.xml"/><Relationship Id="rId5" Type="http://schemas.microsoft.com/office/2007/relationships/diagramDrawing" Target="../diagrams/drawing14.xml"/><Relationship Id="rId4" Type="http://schemas.openxmlformats.org/officeDocument/2006/relationships/diagramColors" Target="../diagrams/colors14.xml"/><Relationship Id="rId3" Type="http://schemas.openxmlformats.org/officeDocument/2006/relationships/diagramQuickStyle" Target="../diagrams/quickStyle14.xml"/><Relationship Id="rId2" Type="http://schemas.openxmlformats.org/officeDocument/2006/relationships/diagramLayout" Target="../diagrams/layout14.xml"/><Relationship Id="rId1" Type="http://schemas.openxmlformats.org/officeDocument/2006/relationships/diagramData" Target="../diagrams/data14.xml"/></Relationships>
</file>

<file path=ppt/slides/_rels/slide35.xml.rels><?xml version="1.0" encoding="UTF-8" standalone="yes"?>
<Relationships xmlns="http://schemas.openxmlformats.org/package/2006/relationships"><Relationship Id="rId5" Type="http://schemas.openxmlformats.org/officeDocument/2006/relationships/notesSlide" Target="../notesSlides/notesSlide35.xml"/><Relationship Id="rId4" Type="http://schemas.openxmlformats.org/officeDocument/2006/relationships/slideLayout" Target="../slideLayouts/slideLayout2.xml"/><Relationship Id="rId3" Type="http://schemas.openxmlformats.org/officeDocument/2006/relationships/hyperlink" Target="&#26679;&#26412;/&#28246;&#21271;&#20844;&#21496;%209/&#31361;&#21457;&#20107;&#20214;&#20449;&#24687;&#25253;&#36865;&#34920;&#65288;&#28246;&#21271;&#20844;&#21496;&#65289;.xls" TargetMode="External"/><Relationship Id="rId2" Type="http://schemas.openxmlformats.org/officeDocument/2006/relationships/hyperlink" Target="&#26679;&#26412;/&#28246;&#21271;&#20844;&#21496;%209/&#20107;&#25925;&#25253;&#21578;&#65288;&#20107;&#25925;&#25253;&#21578;&#26679;&#26412;&#65289;&#65288;&#28246;&#21271;&#20844;&#21496;&#65289;.doc" TargetMode="External"/><Relationship Id="rId1" Type="http://schemas.openxmlformats.org/officeDocument/2006/relationships/hyperlink" Target="&#26679;&#26412;/8%20&#23433;&#20840;&#29983;&#20135;&#24212;&#24613;&#31649;&#29702;/&#28246;&#21271;&#20844;&#21496;%20&#39033;&#30446;&#31361;&#21457;&#20107;&#20214;&#19978;&#25253;&#21450;&#24212;&#24613;&#31649;&#29702;.pdf" TargetMode="External"/></Relationships>
</file>

<file path=ppt/slides/_rels/slide36.xml.rels><?xml version="1.0" encoding="UTF-8" standalone="yes"?>
<Relationships xmlns="http://schemas.openxmlformats.org/package/2006/relationships"><Relationship Id="rId7" Type="http://schemas.openxmlformats.org/officeDocument/2006/relationships/notesSlide" Target="../notesSlides/notesSlide36.xml"/><Relationship Id="rId6" Type="http://schemas.openxmlformats.org/officeDocument/2006/relationships/slideLayout" Target="../slideLayouts/slideLayout2.xml"/><Relationship Id="rId5" Type="http://schemas.microsoft.com/office/2007/relationships/diagramDrawing" Target="../diagrams/drawing15.xml"/><Relationship Id="rId4" Type="http://schemas.openxmlformats.org/officeDocument/2006/relationships/diagramColors" Target="../diagrams/colors15.xml"/><Relationship Id="rId3" Type="http://schemas.openxmlformats.org/officeDocument/2006/relationships/diagramQuickStyle" Target="../diagrams/quickStyle15.xml"/><Relationship Id="rId2" Type="http://schemas.openxmlformats.org/officeDocument/2006/relationships/diagramLayout" Target="../diagrams/layout15.xml"/><Relationship Id="rId1" Type="http://schemas.openxmlformats.org/officeDocument/2006/relationships/diagramData" Target="../diagrams/data15.xml"/></Relationships>
</file>

<file path=ppt/slides/_rels/slide37.xml.rels><?xml version="1.0" encoding="UTF-8" standalone="yes"?>
<Relationships xmlns="http://schemas.openxmlformats.org/package/2006/relationships"><Relationship Id="rId5" Type="http://schemas.openxmlformats.org/officeDocument/2006/relationships/notesSlide" Target="../notesSlides/notesSlide37.xml"/><Relationship Id="rId4" Type="http://schemas.openxmlformats.org/officeDocument/2006/relationships/slideLayout" Target="../slideLayouts/slideLayout2.xml"/><Relationship Id="rId3" Type="http://schemas.openxmlformats.org/officeDocument/2006/relationships/hyperlink" Target="&#26679;&#26412;/&#23433;&#24509;&#20844;&#21496;%206%208%2010/10&#23433;&#20840;&#29983;&#20135;&#36131;&#20219;&#36861;&#31350;&#21644;&#22870;&#32602;/&#23433;&#20840;&#29983;&#20135;&#22870;&#32602;&#21046;&#24230;.docx" TargetMode="External"/><Relationship Id="rId2" Type="http://schemas.openxmlformats.org/officeDocument/2006/relationships/hyperlink" Target="&#26679;&#26412;/&#23433;&#24509;&#20844;&#21496;%206%208%2010/10&#23433;&#20840;&#29983;&#20135;&#36131;&#20219;&#36861;&#31350;&#21644;&#22870;&#32602;/&#23433;&#20840;&#29983;&#20135;&#36131;&#20219;&#36861;&#31350;&#21046;&#24230;.docx" TargetMode="External"/><Relationship Id="rId1" Type="http://schemas.openxmlformats.org/officeDocument/2006/relationships/hyperlink" Target="&#26679;&#26412;/9%20&#29983;&#20135;&#23433;&#20840;&#20107;&#25925;&#25253;&#21578;&#21644;&#22788;&#32622;/&#23433;&#24509;&#20844;&#21496;%20&#23433;&#20840;&#20107;&#25925;&#25253;&#21578;&#12289;&#35843;&#26597;&#21450;&#22788;&#29702;&#21046;&#24230;.pdf" TargetMode="External"/></Relationships>
</file>

<file path=ppt/slides/_rels/slide38.xml.rels><?xml version="1.0" encoding="UTF-8" standalone="yes"?>
<Relationships xmlns="http://schemas.openxmlformats.org/package/2006/relationships"><Relationship Id="rId7" Type="http://schemas.openxmlformats.org/officeDocument/2006/relationships/notesSlide" Target="../notesSlides/notesSlide38.xml"/><Relationship Id="rId6" Type="http://schemas.openxmlformats.org/officeDocument/2006/relationships/slideLayout" Target="../slideLayouts/slideLayout2.xml"/><Relationship Id="rId5" Type="http://schemas.microsoft.com/office/2007/relationships/diagramDrawing" Target="../diagrams/drawing16.xml"/><Relationship Id="rId4" Type="http://schemas.openxmlformats.org/officeDocument/2006/relationships/diagramColors" Target="../diagrams/colors16.xml"/><Relationship Id="rId3" Type="http://schemas.openxmlformats.org/officeDocument/2006/relationships/diagramQuickStyle" Target="../diagrams/quickStyle16.xml"/><Relationship Id="rId2" Type="http://schemas.openxmlformats.org/officeDocument/2006/relationships/diagramLayout" Target="../diagrams/layout16.xml"/><Relationship Id="rId1" Type="http://schemas.openxmlformats.org/officeDocument/2006/relationships/diagramData" Target="../diagrams/data16.xml"/></Relationships>
</file>

<file path=ppt/slides/_rels/slide39.xml.rels><?xml version="1.0" encoding="UTF-8" standalone="yes"?>
<Relationships xmlns="http://schemas.openxmlformats.org/package/2006/relationships"><Relationship Id="rId3" Type="http://schemas.openxmlformats.org/officeDocument/2006/relationships/notesSlide" Target="../notesSlides/notesSlide39.xml"/><Relationship Id="rId2" Type="http://schemas.openxmlformats.org/officeDocument/2006/relationships/slideLayout" Target="../slideLayouts/slideLayout2.xml"/><Relationship Id="rId1" Type="http://schemas.openxmlformats.org/officeDocument/2006/relationships/hyperlink" Target="&#26679;&#26412;/&#22235;&#24029;&#20844;&#21496;%206%208%2010/&#20013;&#24314;&#25237;&#36164;&#65288;&#22235;&#24029;&#65289;&#20844;&#21496;/&#23433;&#20840;&#29983;&#20135;&#26631;&#20934;&#21270;&#36798;&#26631;&#35780;&#20215;.docx"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7" Type="http://schemas.openxmlformats.org/officeDocument/2006/relationships/notesSlide" Target="../notesSlides/notesSlide40.xml"/><Relationship Id="rId6" Type="http://schemas.openxmlformats.org/officeDocument/2006/relationships/slideLayout" Target="../slideLayouts/slideLayout2.xml"/><Relationship Id="rId5" Type="http://schemas.microsoft.com/office/2007/relationships/diagramDrawing" Target="../diagrams/drawing17.xml"/><Relationship Id="rId4" Type="http://schemas.openxmlformats.org/officeDocument/2006/relationships/diagramColors" Target="../diagrams/colors17.xml"/><Relationship Id="rId3" Type="http://schemas.openxmlformats.org/officeDocument/2006/relationships/diagramQuickStyle" Target="../diagrams/quickStyle17.xml"/><Relationship Id="rId2" Type="http://schemas.openxmlformats.org/officeDocument/2006/relationships/diagramLayout" Target="../diagrams/layout17.xml"/><Relationship Id="rId1" Type="http://schemas.openxmlformats.org/officeDocument/2006/relationships/diagramData" Target="../diagrams/data17.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41.xml"/><Relationship Id="rId2" Type="http://schemas.openxmlformats.org/officeDocument/2006/relationships/slideLayout" Target="../slideLayouts/slideLayout2.xml"/><Relationship Id="rId1" Type="http://schemas.openxmlformats.org/officeDocument/2006/relationships/hyperlink" Target="&#26679;&#26412;/&#27993;&#27743;&#20844;&#21496;%204%205%2012/&#29615;&#22659;&#31649;&#29702;/07&#65306;&#32511;&#33394;&#26045;&#24037;&#31574;&#21010;.doc" TargetMode="External"/></Relationships>
</file>

<file path=ppt/slides/_rels/slide42.xml.rels><?xml version="1.0" encoding="UTF-8" standalone="yes"?>
<Relationships xmlns="http://schemas.openxmlformats.org/package/2006/relationships"><Relationship Id="rId7" Type="http://schemas.openxmlformats.org/officeDocument/2006/relationships/notesSlide" Target="../notesSlides/notesSlide42.xml"/><Relationship Id="rId6" Type="http://schemas.openxmlformats.org/officeDocument/2006/relationships/slideLayout" Target="../slideLayouts/slideLayout2.xml"/><Relationship Id="rId5" Type="http://schemas.microsoft.com/office/2007/relationships/diagramDrawing" Target="../diagrams/drawing18.xml"/><Relationship Id="rId4" Type="http://schemas.openxmlformats.org/officeDocument/2006/relationships/diagramColors" Target="../diagrams/colors18.xml"/><Relationship Id="rId3" Type="http://schemas.openxmlformats.org/officeDocument/2006/relationships/diagramQuickStyle" Target="../diagrams/quickStyle18.xml"/><Relationship Id="rId2" Type="http://schemas.openxmlformats.org/officeDocument/2006/relationships/diagramLayout" Target="../diagrams/layout18.xml"/><Relationship Id="rId1" Type="http://schemas.openxmlformats.org/officeDocument/2006/relationships/diagramData" Target="../diagrams/data18.xml"/></Relationships>
</file>

<file path=ppt/slides/_rels/slide43.xml.rels><?xml version="1.0" encoding="UTF-8" standalone="yes"?>
<Relationships xmlns="http://schemas.openxmlformats.org/package/2006/relationships"><Relationship Id="rId9" Type="http://schemas.openxmlformats.org/officeDocument/2006/relationships/diagramColors" Target="../diagrams/colors20.xml"/><Relationship Id="rId8" Type="http://schemas.openxmlformats.org/officeDocument/2006/relationships/diagramQuickStyle" Target="../diagrams/quickStyle20.xml"/><Relationship Id="rId7" Type="http://schemas.openxmlformats.org/officeDocument/2006/relationships/diagramLayout" Target="../diagrams/layout20.xml"/><Relationship Id="rId6" Type="http://schemas.openxmlformats.org/officeDocument/2006/relationships/diagramData" Target="../diagrams/data20.xml"/><Relationship Id="rId5" Type="http://schemas.microsoft.com/office/2007/relationships/diagramDrawing" Target="../diagrams/drawing19.xml"/><Relationship Id="rId4" Type="http://schemas.openxmlformats.org/officeDocument/2006/relationships/diagramColors" Target="../diagrams/colors19.xml"/><Relationship Id="rId3" Type="http://schemas.openxmlformats.org/officeDocument/2006/relationships/diagramQuickStyle" Target="../diagrams/quickStyle19.xml"/><Relationship Id="rId2" Type="http://schemas.openxmlformats.org/officeDocument/2006/relationships/diagramLayout" Target="../diagrams/layout19.xml"/><Relationship Id="rId12" Type="http://schemas.openxmlformats.org/officeDocument/2006/relationships/notesSlide" Target="../notesSlides/notesSlide43.xml"/><Relationship Id="rId11" Type="http://schemas.openxmlformats.org/officeDocument/2006/relationships/slideLayout" Target="../slideLayouts/slideLayout2.xml"/><Relationship Id="rId10" Type="http://schemas.microsoft.com/office/2007/relationships/diagramDrawing" Target="../diagrams/drawing20.xml"/><Relationship Id="rId1" Type="http://schemas.openxmlformats.org/officeDocument/2006/relationships/diagramData" Target="../diagrams/data19.xml"/></Relationships>
</file>

<file path=ppt/slides/_rels/slide44.xml.rels><?xml version="1.0" encoding="UTF-8" standalone="yes"?>
<Relationships xmlns="http://schemas.openxmlformats.org/package/2006/relationships"><Relationship Id="rId9" Type="http://schemas.openxmlformats.org/officeDocument/2006/relationships/diagramColors" Target="../diagrams/colors22.xml"/><Relationship Id="rId8" Type="http://schemas.openxmlformats.org/officeDocument/2006/relationships/diagramQuickStyle" Target="../diagrams/quickStyle22.xml"/><Relationship Id="rId7" Type="http://schemas.openxmlformats.org/officeDocument/2006/relationships/diagramLayout" Target="../diagrams/layout22.xml"/><Relationship Id="rId6" Type="http://schemas.openxmlformats.org/officeDocument/2006/relationships/diagramData" Target="../diagrams/data22.xml"/><Relationship Id="rId5" Type="http://schemas.microsoft.com/office/2007/relationships/diagramDrawing" Target="../diagrams/drawing21.xml"/><Relationship Id="rId4" Type="http://schemas.openxmlformats.org/officeDocument/2006/relationships/diagramColors" Target="../diagrams/colors21.xml"/><Relationship Id="rId3" Type="http://schemas.openxmlformats.org/officeDocument/2006/relationships/diagramQuickStyle" Target="../diagrams/quickStyle21.xml"/><Relationship Id="rId2" Type="http://schemas.openxmlformats.org/officeDocument/2006/relationships/diagramLayout" Target="../diagrams/layout21.xml"/><Relationship Id="rId12" Type="http://schemas.openxmlformats.org/officeDocument/2006/relationships/notesSlide" Target="../notesSlides/notesSlide44.xml"/><Relationship Id="rId11" Type="http://schemas.openxmlformats.org/officeDocument/2006/relationships/slideLayout" Target="../slideLayouts/slideLayout2.xml"/><Relationship Id="rId10" Type="http://schemas.microsoft.com/office/2007/relationships/diagramDrawing" Target="../diagrams/drawing22.xml"/><Relationship Id="rId1" Type="http://schemas.openxmlformats.org/officeDocument/2006/relationships/diagramData" Target="../diagrams/data21.xml"/></Relationships>
</file>

<file path=ppt/slides/_rels/slide45.xml.rels><?xml version="1.0" encoding="UTF-8" standalone="yes"?>
<Relationships xmlns="http://schemas.openxmlformats.org/package/2006/relationships"><Relationship Id="rId9" Type="http://schemas.openxmlformats.org/officeDocument/2006/relationships/diagramColors" Target="../diagrams/colors24.xml"/><Relationship Id="rId8" Type="http://schemas.openxmlformats.org/officeDocument/2006/relationships/diagramQuickStyle" Target="../diagrams/quickStyle24.xml"/><Relationship Id="rId7" Type="http://schemas.openxmlformats.org/officeDocument/2006/relationships/diagramLayout" Target="../diagrams/layout24.xml"/><Relationship Id="rId6" Type="http://schemas.openxmlformats.org/officeDocument/2006/relationships/diagramData" Target="../diagrams/data24.xml"/><Relationship Id="rId5" Type="http://schemas.microsoft.com/office/2007/relationships/diagramDrawing" Target="../diagrams/drawing23.xml"/><Relationship Id="rId4" Type="http://schemas.openxmlformats.org/officeDocument/2006/relationships/diagramColors" Target="../diagrams/colors23.xml"/><Relationship Id="rId3" Type="http://schemas.openxmlformats.org/officeDocument/2006/relationships/diagramQuickStyle" Target="../diagrams/quickStyle23.xml"/><Relationship Id="rId2" Type="http://schemas.openxmlformats.org/officeDocument/2006/relationships/diagramLayout" Target="../diagrams/layout23.xml"/><Relationship Id="rId12" Type="http://schemas.openxmlformats.org/officeDocument/2006/relationships/notesSlide" Target="../notesSlides/notesSlide45.xml"/><Relationship Id="rId11" Type="http://schemas.openxmlformats.org/officeDocument/2006/relationships/slideLayout" Target="../slideLayouts/slideLayout2.xml"/><Relationship Id="rId10" Type="http://schemas.microsoft.com/office/2007/relationships/diagramDrawing" Target="../diagrams/drawing24.xml"/><Relationship Id="rId1" Type="http://schemas.openxmlformats.org/officeDocument/2006/relationships/diagramData" Target="../diagrams/data23.xml"/></Relationships>
</file>

<file path=ppt/slides/_rels/slide46.xml.rels><?xml version="1.0" encoding="UTF-8" standalone="yes"?>
<Relationships xmlns="http://schemas.openxmlformats.org/package/2006/relationships"><Relationship Id="rId9" Type="http://schemas.openxmlformats.org/officeDocument/2006/relationships/diagramColors" Target="../diagrams/colors26.xml"/><Relationship Id="rId8" Type="http://schemas.openxmlformats.org/officeDocument/2006/relationships/diagramQuickStyle" Target="../diagrams/quickStyle26.xml"/><Relationship Id="rId7" Type="http://schemas.openxmlformats.org/officeDocument/2006/relationships/diagramLayout" Target="../diagrams/layout26.xml"/><Relationship Id="rId6" Type="http://schemas.openxmlformats.org/officeDocument/2006/relationships/diagramData" Target="../diagrams/data26.xml"/><Relationship Id="rId5" Type="http://schemas.microsoft.com/office/2007/relationships/diagramDrawing" Target="../diagrams/drawing25.xml"/><Relationship Id="rId4" Type="http://schemas.openxmlformats.org/officeDocument/2006/relationships/diagramColors" Target="../diagrams/colors25.xml"/><Relationship Id="rId3" Type="http://schemas.openxmlformats.org/officeDocument/2006/relationships/diagramQuickStyle" Target="../diagrams/quickStyle25.xml"/><Relationship Id="rId2" Type="http://schemas.openxmlformats.org/officeDocument/2006/relationships/diagramLayout" Target="../diagrams/layout25.xml"/><Relationship Id="rId12" Type="http://schemas.openxmlformats.org/officeDocument/2006/relationships/notesSlide" Target="../notesSlides/notesSlide46.xml"/><Relationship Id="rId11" Type="http://schemas.openxmlformats.org/officeDocument/2006/relationships/slideLayout" Target="../slideLayouts/slideLayout2.xml"/><Relationship Id="rId10" Type="http://schemas.microsoft.com/office/2007/relationships/diagramDrawing" Target="../diagrams/drawing26.xml"/><Relationship Id="rId1" Type="http://schemas.openxmlformats.org/officeDocument/2006/relationships/diagramData" Target="../diagrams/data25.xml"/></Relationships>
</file>

<file path=ppt/slides/_rels/slide47.xml.rels><?xml version="1.0" encoding="UTF-8" standalone="yes"?>
<Relationships xmlns="http://schemas.openxmlformats.org/package/2006/relationships"><Relationship Id="rId9" Type="http://schemas.openxmlformats.org/officeDocument/2006/relationships/diagramColors" Target="../diagrams/colors28.xml"/><Relationship Id="rId8" Type="http://schemas.openxmlformats.org/officeDocument/2006/relationships/diagramQuickStyle" Target="../diagrams/quickStyle28.xml"/><Relationship Id="rId7" Type="http://schemas.openxmlformats.org/officeDocument/2006/relationships/diagramLayout" Target="../diagrams/layout28.xml"/><Relationship Id="rId6" Type="http://schemas.openxmlformats.org/officeDocument/2006/relationships/diagramData" Target="../diagrams/data28.xml"/><Relationship Id="rId5" Type="http://schemas.microsoft.com/office/2007/relationships/diagramDrawing" Target="../diagrams/drawing27.xml"/><Relationship Id="rId4" Type="http://schemas.openxmlformats.org/officeDocument/2006/relationships/diagramColors" Target="../diagrams/colors27.xml"/><Relationship Id="rId3" Type="http://schemas.openxmlformats.org/officeDocument/2006/relationships/diagramQuickStyle" Target="../diagrams/quickStyle27.xml"/><Relationship Id="rId2" Type="http://schemas.openxmlformats.org/officeDocument/2006/relationships/diagramLayout" Target="../diagrams/layout27.xml"/><Relationship Id="rId12" Type="http://schemas.openxmlformats.org/officeDocument/2006/relationships/notesSlide" Target="../notesSlides/notesSlide47.xml"/><Relationship Id="rId11" Type="http://schemas.openxmlformats.org/officeDocument/2006/relationships/slideLayout" Target="../slideLayouts/slideLayout2.xml"/><Relationship Id="rId10" Type="http://schemas.microsoft.com/office/2007/relationships/diagramDrawing" Target="../diagrams/drawing28.xml"/><Relationship Id="rId1" Type="http://schemas.openxmlformats.org/officeDocument/2006/relationships/diagramData" Target="../diagrams/data27.xml"/></Relationships>
</file>

<file path=ppt/slides/_rels/slide48.xml.rels><?xml version="1.0" encoding="UTF-8" standalone="yes"?>
<Relationships xmlns="http://schemas.openxmlformats.org/package/2006/relationships"><Relationship Id="rId9" Type="http://schemas.openxmlformats.org/officeDocument/2006/relationships/diagramColors" Target="../diagrams/colors30.xml"/><Relationship Id="rId8" Type="http://schemas.openxmlformats.org/officeDocument/2006/relationships/diagramQuickStyle" Target="../diagrams/quickStyle30.xml"/><Relationship Id="rId7" Type="http://schemas.openxmlformats.org/officeDocument/2006/relationships/diagramLayout" Target="../diagrams/layout30.xml"/><Relationship Id="rId6" Type="http://schemas.openxmlformats.org/officeDocument/2006/relationships/diagramData" Target="../diagrams/data30.xml"/><Relationship Id="rId5" Type="http://schemas.microsoft.com/office/2007/relationships/diagramDrawing" Target="../diagrams/drawing29.xml"/><Relationship Id="rId4" Type="http://schemas.openxmlformats.org/officeDocument/2006/relationships/diagramColors" Target="../diagrams/colors29.xml"/><Relationship Id="rId3" Type="http://schemas.openxmlformats.org/officeDocument/2006/relationships/diagramQuickStyle" Target="../diagrams/quickStyle29.xml"/><Relationship Id="rId2" Type="http://schemas.openxmlformats.org/officeDocument/2006/relationships/diagramLayout" Target="../diagrams/layout29.xml"/><Relationship Id="rId12" Type="http://schemas.openxmlformats.org/officeDocument/2006/relationships/notesSlide" Target="../notesSlides/notesSlide48.xml"/><Relationship Id="rId11" Type="http://schemas.openxmlformats.org/officeDocument/2006/relationships/slideLayout" Target="../slideLayouts/slideLayout2.xml"/><Relationship Id="rId10" Type="http://schemas.microsoft.com/office/2007/relationships/diagramDrawing" Target="../diagrams/drawing30.xml"/><Relationship Id="rId1" Type="http://schemas.openxmlformats.org/officeDocument/2006/relationships/diagramData" Target="../diagrams/data29.xml"/></Relationships>
</file>

<file path=ppt/slides/_rels/slide49.xml.rels><?xml version="1.0" encoding="UTF-8" standalone="yes"?>
<Relationships xmlns="http://schemas.openxmlformats.org/package/2006/relationships"><Relationship Id="rId9" Type="http://schemas.openxmlformats.org/officeDocument/2006/relationships/diagramColors" Target="../diagrams/colors32.xml"/><Relationship Id="rId8" Type="http://schemas.openxmlformats.org/officeDocument/2006/relationships/diagramQuickStyle" Target="../diagrams/quickStyle32.xml"/><Relationship Id="rId7" Type="http://schemas.openxmlformats.org/officeDocument/2006/relationships/diagramLayout" Target="../diagrams/layout32.xml"/><Relationship Id="rId6" Type="http://schemas.openxmlformats.org/officeDocument/2006/relationships/diagramData" Target="../diagrams/data32.xml"/><Relationship Id="rId5" Type="http://schemas.microsoft.com/office/2007/relationships/diagramDrawing" Target="../diagrams/drawing31.xml"/><Relationship Id="rId4" Type="http://schemas.openxmlformats.org/officeDocument/2006/relationships/diagramColors" Target="../diagrams/colors31.xml"/><Relationship Id="rId3" Type="http://schemas.openxmlformats.org/officeDocument/2006/relationships/diagramQuickStyle" Target="../diagrams/quickStyle31.xml"/><Relationship Id="rId2" Type="http://schemas.openxmlformats.org/officeDocument/2006/relationships/diagramLayout" Target="../diagrams/layout31.xml"/><Relationship Id="rId12" Type="http://schemas.openxmlformats.org/officeDocument/2006/relationships/notesSlide" Target="../notesSlides/notesSlide49.xml"/><Relationship Id="rId11" Type="http://schemas.openxmlformats.org/officeDocument/2006/relationships/slideLayout" Target="../slideLayouts/slideLayout2.xml"/><Relationship Id="rId10" Type="http://schemas.microsoft.com/office/2007/relationships/diagramDrawing" Target="../diagrams/drawing32.xml"/><Relationship Id="rId1" Type="http://schemas.openxmlformats.org/officeDocument/2006/relationships/diagramData" Target="../diagrams/data31.xml"/></Relationships>
</file>

<file path=ppt/slides/_rels/slide5.xml.rels><?xml version="1.0" encoding="UTF-8" standalone="yes"?>
<Relationships xmlns="http://schemas.openxmlformats.org/package/2006/relationships"><Relationship Id="rId7" Type="http://schemas.openxmlformats.org/officeDocument/2006/relationships/notesSlide" Target="../notesSlides/notesSlide5.xml"/><Relationship Id="rId6" Type="http://schemas.openxmlformats.org/officeDocument/2006/relationships/slideLayout" Target="../slideLayouts/slideLayout2.xml"/><Relationship Id="rId5" Type="http://schemas.microsoft.com/office/2007/relationships/diagramDrawing" Target="../diagrams/drawing1.xml"/><Relationship Id="rId4" Type="http://schemas.openxmlformats.org/officeDocument/2006/relationships/diagramColors" Target="../diagrams/colors1.xml"/><Relationship Id="rId3" Type="http://schemas.openxmlformats.org/officeDocument/2006/relationships/diagramQuickStyle" Target="../diagrams/quickStyle1.xml"/><Relationship Id="rId2" Type="http://schemas.openxmlformats.org/officeDocument/2006/relationships/diagramLayout" Target="../diagrams/layout1.xml"/><Relationship Id="rId1" Type="http://schemas.openxmlformats.org/officeDocument/2006/relationships/diagramData" Target="../diagrams/data1.xml"/></Relationships>
</file>

<file path=ppt/slides/_rels/slide50.xml.rels><?xml version="1.0" encoding="UTF-8" standalone="yes"?>
<Relationships xmlns="http://schemas.openxmlformats.org/package/2006/relationships"><Relationship Id="rId9" Type="http://schemas.openxmlformats.org/officeDocument/2006/relationships/diagramColors" Target="../diagrams/colors34.xml"/><Relationship Id="rId8" Type="http://schemas.openxmlformats.org/officeDocument/2006/relationships/diagramQuickStyle" Target="../diagrams/quickStyle34.xml"/><Relationship Id="rId7" Type="http://schemas.openxmlformats.org/officeDocument/2006/relationships/diagramLayout" Target="../diagrams/layout34.xml"/><Relationship Id="rId6" Type="http://schemas.openxmlformats.org/officeDocument/2006/relationships/diagramData" Target="../diagrams/data34.xml"/><Relationship Id="rId5" Type="http://schemas.microsoft.com/office/2007/relationships/diagramDrawing" Target="../diagrams/drawing33.xml"/><Relationship Id="rId4" Type="http://schemas.openxmlformats.org/officeDocument/2006/relationships/diagramColors" Target="../diagrams/colors33.xml"/><Relationship Id="rId3" Type="http://schemas.openxmlformats.org/officeDocument/2006/relationships/diagramQuickStyle" Target="../diagrams/quickStyle33.xml"/><Relationship Id="rId2" Type="http://schemas.openxmlformats.org/officeDocument/2006/relationships/diagramLayout" Target="../diagrams/layout33.xml"/><Relationship Id="rId12" Type="http://schemas.openxmlformats.org/officeDocument/2006/relationships/notesSlide" Target="../notesSlides/notesSlide50.xml"/><Relationship Id="rId11" Type="http://schemas.openxmlformats.org/officeDocument/2006/relationships/slideLayout" Target="../slideLayouts/slideLayout2.xml"/><Relationship Id="rId10" Type="http://schemas.microsoft.com/office/2007/relationships/diagramDrawing" Target="../diagrams/drawing34.xml"/><Relationship Id="rId1" Type="http://schemas.openxmlformats.org/officeDocument/2006/relationships/diagramData" Target="../diagrams/data33.xml"/></Relationships>
</file>

<file path=ppt/slides/_rels/slide6.xml.rels><?xml version="1.0" encoding="UTF-8" standalone="yes"?>
<Relationships xmlns="http://schemas.openxmlformats.org/package/2006/relationships"><Relationship Id="rId7" Type="http://schemas.openxmlformats.org/officeDocument/2006/relationships/notesSlide" Target="../notesSlides/notesSlide6.xml"/><Relationship Id="rId6" Type="http://schemas.openxmlformats.org/officeDocument/2006/relationships/slideLayout" Target="../slideLayouts/slideLayout2.xml"/><Relationship Id="rId5" Type="http://schemas.microsoft.com/office/2007/relationships/diagramDrawing" Target="../diagrams/drawing2.xml"/><Relationship Id="rId4" Type="http://schemas.openxmlformats.org/officeDocument/2006/relationships/diagramColors" Target="../diagrams/colors2.xml"/><Relationship Id="rId3" Type="http://schemas.openxmlformats.org/officeDocument/2006/relationships/diagramQuickStyle" Target="../diagrams/quickStyle2.xml"/><Relationship Id="rId2" Type="http://schemas.openxmlformats.org/officeDocument/2006/relationships/diagramLayout" Target="../diagrams/layout2.xml"/><Relationship Id="rId1" Type="http://schemas.openxmlformats.org/officeDocument/2006/relationships/diagramData" Target="../diagrams/data2.xml"/></Relationships>
</file>

<file path=ppt/slides/_rels/slide7.xml.rels><?xml version="1.0" encoding="UTF-8" standalone="yes"?>
<Relationships xmlns="http://schemas.openxmlformats.org/package/2006/relationships"><Relationship Id="rId7" Type="http://schemas.openxmlformats.org/officeDocument/2006/relationships/notesSlide" Target="../notesSlides/notesSlide7.xml"/><Relationship Id="rId6" Type="http://schemas.openxmlformats.org/officeDocument/2006/relationships/slideLayout" Target="../slideLayouts/slideLayout2.xml"/><Relationship Id="rId5" Type="http://schemas.microsoft.com/office/2007/relationships/diagramDrawing" Target="../diagrams/drawing3.xml"/><Relationship Id="rId4" Type="http://schemas.openxmlformats.org/officeDocument/2006/relationships/diagramColors" Target="../diagrams/colors3.xml"/><Relationship Id="rId3" Type="http://schemas.openxmlformats.org/officeDocument/2006/relationships/diagramQuickStyle" Target="../diagrams/quickStyle3.xml"/><Relationship Id="rId2" Type="http://schemas.openxmlformats.org/officeDocument/2006/relationships/diagramLayout" Target="../diagrams/layout3.xml"/><Relationship Id="rId1" Type="http://schemas.openxmlformats.org/officeDocument/2006/relationships/diagramData" Target="../diagrams/data3.xml"/></Relationships>
</file>

<file path=ppt/slides/_rels/slide8.xml.rels><?xml version="1.0" encoding="UTF-8" standalone="yes"?>
<Relationships xmlns="http://schemas.openxmlformats.org/package/2006/relationships"><Relationship Id="rId7" Type="http://schemas.openxmlformats.org/officeDocument/2006/relationships/notesSlide" Target="../notesSlides/notesSlide8.xml"/><Relationship Id="rId6" Type="http://schemas.openxmlformats.org/officeDocument/2006/relationships/slideLayout" Target="../slideLayouts/slideLayout2.xml"/><Relationship Id="rId5" Type="http://schemas.microsoft.com/office/2007/relationships/diagramDrawing" Target="../diagrams/drawing4.xml"/><Relationship Id="rId4" Type="http://schemas.openxmlformats.org/officeDocument/2006/relationships/diagramColors" Target="../diagrams/colors4.xml"/><Relationship Id="rId3" Type="http://schemas.openxmlformats.org/officeDocument/2006/relationships/diagramQuickStyle" Target="../diagrams/quickStyle4.xml"/><Relationship Id="rId2" Type="http://schemas.openxmlformats.org/officeDocument/2006/relationships/diagramLayout" Target="../diagrams/layout4.xml"/><Relationship Id="rId1" Type="http://schemas.openxmlformats.org/officeDocument/2006/relationships/diagramData" Target="../diagrams/data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图片 1"/>
          <p:cNvPicPr>
            <a:picLocks noChangeAspect="1"/>
          </p:cNvPicPr>
          <p:nvPr/>
        </p:nvPicPr>
        <p:blipFill>
          <a:blip r:embed="rId1">
            <a:extLst>
              <a:ext uri="{28A0092B-C50C-407E-A947-70E740481C1C}">
                <a14:useLocalDpi xmlns:a14="http://schemas.microsoft.com/office/drawing/2010/main" val="0"/>
              </a:ext>
            </a:extLst>
          </a:blip>
          <a:srcRect/>
          <a:stretch>
            <a:fillRect/>
          </a:stretch>
        </p:blipFill>
        <p:spPr bwMode="auto">
          <a:xfrm>
            <a:off x="1588" y="0"/>
            <a:ext cx="9140825"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副標題 2"/>
          <p:cNvSpPr txBox="1">
            <a:spLocks noChangeArrowheads="1"/>
          </p:cNvSpPr>
          <p:nvPr/>
        </p:nvSpPr>
        <p:spPr bwMode="auto">
          <a:xfrm>
            <a:off x="533400" y="1600200"/>
            <a:ext cx="8044815" cy="2165350"/>
          </a:xfrm>
          <a:prstGeom prst="rect">
            <a:avLst/>
          </a:prstGeom>
          <a:noFill/>
          <a:ln>
            <a:miter lim="800000"/>
          </a:ln>
        </p:spPr>
        <p:txBody>
          <a:bodyPr lIns="90170" tIns="46990" rIns="90170" bIns="46990" anchor="ctr" anchorCtr="0"/>
          <a:lstStyle/>
          <a:p>
            <a:pPr algn="ctr" defTabSz="0">
              <a:spcBef>
                <a:spcPct val="20000"/>
              </a:spcBef>
              <a:buClr>
                <a:schemeClr val="accent1"/>
              </a:buClr>
              <a:buFont typeface="Wingdings" panose="05000000000000000000" pitchFamily="2" charset="2"/>
              <a:buNone/>
              <a:defRPr/>
            </a:pPr>
            <a:r>
              <a:rPr lang="zh-CN" altLang="en-US" sz="3600" kern="0" dirty="0">
                <a:latin typeface="+mj-ea"/>
                <a:ea typeface="+mj-ea"/>
                <a:sym typeface="Times New Roman" panose="02020603050405020304" pitchFamily="18" charset="0"/>
              </a:rPr>
              <a:t>安全管理体系及安全管理制度</a:t>
            </a:r>
            <a:endParaRPr lang="en-US" altLang="zh-CN" sz="3600" kern="0" dirty="0">
              <a:latin typeface="+mj-ea"/>
              <a:ea typeface="+mj-ea"/>
              <a:sym typeface="Times New Roman" panose="02020603050405020304" pitchFamily="18" charset="0"/>
            </a:endParaRPr>
          </a:p>
          <a:p>
            <a:pPr algn="ctr" defTabSz="0">
              <a:spcBef>
                <a:spcPct val="20000"/>
              </a:spcBef>
              <a:buClr>
                <a:schemeClr val="accent1"/>
              </a:buClr>
              <a:buFont typeface="Wingdings" panose="05000000000000000000" pitchFamily="2" charset="2"/>
              <a:buNone/>
              <a:defRPr/>
            </a:pPr>
            <a:r>
              <a:rPr lang="en-US" altLang="zh-CN" sz="2400" kern="0" smtClean="0">
                <a:latin typeface="+mj-ea"/>
                <a:ea typeface="+mj-ea"/>
                <a:sym typeface="Times New Roman" panose="02020603050405020304" pitchFamily="18" charset="0"/>
              </a:rPr>
              <a:t>20XX</a:t>
            </a:r>
            <a:r>
              <a:rPr lang="zh-CN" altLang="en-US" sz="2400" kern="0" smtClean="0">
                <a:latin typeface="+mj-ea"/>
                <a:ea typeface="+mj-ea"/>
                <a:sym typeface="Times New Roman" panose="02020603050405020304" pitchFamily="18" charset="0"/>
              </a:rPr>
              <a:t>年</a:t>
            </a:r>
            <a:r>
              <a:rPr lang="en-US" altLang="zh-CN" sz="2400" kern="0" dirty="0">
                <a:latin typeface="+mj-ea"/>
                <a:ea typeface="+mj-ea"/>
                <a:sym typeface="Times New Roman" panose="02020603050405020304" pitchFamily="18" charset="0"/>
              </a:rPr>
              <a:t>6</a:t>
            </a:r>
            <a:r>
              <a:rPr lang="zh-CN" altLang="en-US" sz="2400" kern="0" dirty="0">
                <a:latin typeface="+mj-ea"/>
                <a:ea typeface="+mj-ea"/>
                <a:sym typeface="Times New Roman" panose="02020603050405020304" pitchFamily="18" charset="0"/>
              </a:rPr>
              <a:t>月</a:t>
            </a:r>
            <a:r>
              <a:rPr lang="en-US" altLang="zh-CN" sz="2400" kern="0" dirty="0">
                <a:latin typeface="+mj-ea"/>
                <a:ea typeface="+mj-ea"/>
                <a:sym typeface="Times New Roman" panose="02020603050405020304" pitchFamily="18" charset="0"/>
              </a:rPr>
              <a:t>28</a:t>
            </a:r>
            <a:r>
              <a:rPr lang="zh-CN" altLang="en-US" sz="2400" kern="0" dirty="0">
                <a:latin typeface="+mj-ea"/>
                <a:ea typeface="+mj-ea"/>
                <a:sym typeface="Times New Roman" panose="02020603050405020304" pitchFamily="18" charset="0"/>
              </a:rPr>
              <a:t>日</a:t>
            </a:r>
            <a:endParaRPr lang="en-US" altLang="zh-CN" sz="2400" kern="0" dirty="0">
              <a:latin typeface="+mj-ea"/>
              <a:ea typeface="+mj-ea"/>
              <a:sym typeface="Times New Roman" panose="02020603050405020304" pitchFamily="18" charset="0"/>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4" name="表格 3"/>
          <p:cNvGraphicFramePr>
            <a:graphicFrameLocks noGrp="1"/>
          </p:cNvGraphicFramePr>
          <p:nvPr/>
        </p:nvGraphicFramePr>
        <p:xfrm>
          <a:off x="381000" y="1200150"/>
          <a:ext cx="8458200" cy="3735389"/>
        </p:xfrm>
        <a:graphic>
          <a:graphicData uri="http://schemas.openxmlformats.org/drawingml/2006/table">
            <a:tbl>
              <a:tblPr firstRow="1" bandRow="1">
                <a:tableStyleId>{5C22544A-7EE6-4342-B048-85BDC9FD1C3A}</a:tableStyleId>
              </a:tblPr>
              <a:tblGrid>
                <a:gridCol w="1066882"/>
                <a:gridCol w="3886163"/>
                <a:gridCol w="1447781"/>
                <a:gridCol w="2057374"/>
              </a:tblGrid>
              <a:tr h="396234">
                <a:tc gridSpan="4">
                  <a:txBody>
                    <a:bodyPr/>
                    <a:lstStyle/>
                    <a:p>
                      <a:pPr algn="ctr"/>
                      <a:r>
                        <a:rPr lang="zh-CN" altLang="en-US" sz="2000" dirty="0" smtClean="0"/>
                        <a:t>运营类子公司安全管理人员配备标准</a:t>
                      </a:r>
                      <a:endParaRPr lang="zh-CN" altLang="en-US" sz="2000" dirty="0"/>
                    </a:p>
                  </a:txBody>
                  <a:tcPr marL="91444" marR="91444" marT="45717" marB="45717" anchor="ctr">
                    <a:solidFill>
                      <a:srgbClr val="C00000"/>
                    </a:solidFill>
                  </a:tcPr>
                </a:tc>
                <a:tc hMerge="1">
                  <a:tcPr/>
                </a:tc>
                <a:tc hMerge="1">
                  <a:tcPr/>
                </a:tc>
                <a:tc hMerge="1">
                  <a:tcPr/>
                </a:tc>
              </a:tr>
              <a:tr h="365729">
                <a:tc>
                  <a:txBody>
                    <a:bodyPr/>
                    <a:lstStyle/>
                    <a:p>
                      <a:pPr algn="ctr"/>
                      <a:r>
                        <a:rPr lang="zh-CN" altLang="en-US" sz="1200" dirty="0" smtClean="0">
                          <a:solidFill>
                            <a:schemeClr val="bg1"/>
                          </a:solidFill>
                        </a:rPr>
                        <a:t>单位类别</a:t>
                      </a:r>
                      <a:endParaRPr lang="zh-CN" altLang="en-US" sz="1200" dirty="0">
                        <a:solidFill>
                          <a:schemeClr val="bg1"/>
                        </a:solidFill>
                      </a:endParaRPr>
                    </a:p>
                  </a:txBody>
                  <a:tcPr marL="91444" marR="91444" marT="45717" marB="45717" anchor="ctr">
                    <a:solidFill>
                      <a:schemeClr val="tx1"/>
                    </a:solidFill>
                  </a:tcPr>
                </a:tc>
                <a:tc>
                  <a:txBody>
                    <a:bodyPr/>
                    <a:lstStyle/>
                    <a:p>
                      <a:pPr algn="ctr"/>
                      <a:r>
                        <a:rPr lang="zh-CN" altLang="en-US" sz="1200" dirty="0" smtClean="0">
                          <a:solidFill>
                            <a:schemeClr val="bg1"/>
                          </a:solidFill>
                        </a:rPr>
                        <a:t>配备标准</a:t>
                      </a:r>
                      <a:endParaRPr lang="zh-CN" altLang="en-US" sz="1200" dirty="0">
                        <a:solidFill>
                          <a:schemeClr val="bg1"/>
                        </a:solidFill>
                      </a:endParaRPr>
                    </a:p>
                  </a:txBody>
                  <a:tcPr marL="91444" marR="91444" marT="45717" marB="45717" anchor="ctr">
                    <a:solidFill>
                      <a:schemeClr val="tx1"/>
                    </a:solidFill>
                  </a:tcPr>
                </a:tc>
                <a:tc>
                  <a:txBody>
                    <a:bodyPr/>
                    <a:lstStyle/>
                    <a:p>
                      <a:pPr algn="ctr"/>
                      <a:r>
                        <a:rPr lang="zh-CN" altLang="en-US" sz="1200" dirty="0" smtClean="0">
                          <a:solidFill>
                            <a:schemeClr val="bg1"/>
                          </a:solidFill>
                        </a:rPr>
                        <a:t>持证要求</a:t>
                      </a:r>
                      <a:endParaRPr lang="zh-CN" altLang="en-US" sz="1200" dirty="0">
                        <a:solidFill>
                          <a:schemeClr val="bg1"/>
                        </a:solidFill>
                      </a:endParaRPr>
                    </a:p>
                  </a:txBody>
                  <a:tcPr marL="91444" marR="91444" marT="45717" marB="45717" anchor="ctr">
                    <a:solidFill>
                      <a:schemeClr val="tx1"/>
                    </a:solidFill>
                  </a:tcPr>
                </a:tc>
                <a:tc>
                  <a:txBody>
                    <a:bodyPr/>
                    <a:lstStyle/>
                    <a:p>
                      <a:pPr algn="ctr"/>
                      <a:r>
                        <a:rPr lang="zh-CN" altLang="en-US" sz="1200" dirty="0" smtClean="0">
                          <a:solidFill>
                            <a:schemeClr val="bg1"/>
                          </a:solidFill>
                        </a:rPr>
                        <a:t>适用对象</a:t>
                      </a:r>
                      <a:endParaRPr lang="zh-CN" altLang="en-US" sz="1200" dirty="0">
                        <a:solidFill>
                          <a:schemeClr val="bg1"/>
                        </a:solidFill>
                      </a:endParaRPr>
                    </a:p>
                  </a:txBody>
                  <a:tcPr marL="91444" marR="91444" marT="45717" marB="45717" anchor="ctr">
                    <a:solidFill>
                      <a:schemeClr val="tx1"/>
                    </a:solidFill>
                  </a:tcPr>
                </a:tc>
              </a:tr>
              <a:tr h="864372">
                <a:tc>
                  <a:txBody>
                    <a:bodyPr/>
                    <a:lstStyle/>
                    <a:p>
                      <a:pPr algn="ctr">
                        <a:lnSpc>
                          <a:spcPct val="125000"/>
                        </a:lnSpc>
                      </a:pPr>
                      <a:r>
                        <a:rPr lang="zh-CN" altLang="en-US" sz="800" dirty="0" smtClean="0">
                          <a:latin typeface="+mn-ea"/>
                          <a:ea typeface="+mn-ea"/>
                        </a:rPr>
                        <a:t>生产制造类</a:t>
                      </a:r>
                      <a:endParaRPr lang="zh-CN" altLang="en-US" sz="800" dirty="0">
                        <a:latin typeface="+mn-ea"/>
                        <a:ea typeface="+mn-ea"/>
                      </a:endParaRPr>
                    </a:p>
                  </a:txBody>
                  <a:tcPr marL="91444" marR="91444" marT="45717" marB="45717" anchor="ctr"/>
                </a:tc>
                <a:tc>
                  <a:txBody>
                    <a:bodyPr/>
                    <a:lstStyle/>
                    <a:p>
                      <a:pPr algn="l">
                        <a:lnSpc>
                          <a:spcPct val="125000"/>
                        </a:lnSpc>
                      </a:pPr>
                      <a:r>
                        <a:rPr lang="zh-CN" altLang="en-US" sz="800" dirty="0" smtClean="0">
                          <a:latin typeface="+mn-ea"/>
                          <a:ea typeface="+mn-ea"/>
                        </a:rPr>
                        <a:t>从业人员不足</a:t>
                      </a:r>
                      <a:r>
                        <a:rPr lang="en-US" altLang="zh-CN" sz="800" dirty="0" smtClean="0">
                          <a:latin typeface="+mn-ea"/>
                          <a:ea typeface="+mn-ea"/>
                        </a:rPr>
                        <a:t>100</a:t>
                      </a:r>
                      <a:r>
                        <a:rPr lang="zh-CN" altLang="en-US" sz="800" dirty="0" smtClean="0">
                          <a:latin typeface="+mn-ea"/>
                          <a:ea typeface="+mn-ea"/>
                        </a:rPr>
                        <a:t>人的，应至少配备</a:t>
                      </a:r>
                      <a:r>
                        <a:rPr lang="en-US" altLang="zh-CN" sz="800" dirty="0" smtClean="0">
                          <a:latin typeface="+mn-ea"/>
                          <a:ea typeface="+mn-ea"/>
                        </a:rPr>
                        <a:t>1</a:t>
                      </a:r>
                      <a:r>
                        <a:rPr lang="zh-CN" altLang="en-US" sz="800" dirty="0" smtClean="0">
                          <a:latin typeface="+mn-ea"/>
                          <a:ea typeface="+mn-ea"/>
                        </a:rPr>
                        <a:t>名专职安全管理人员；</a:t>
                      </a:r>
                      <a:endParaRPr lang="en-US" altLang="zh-CN" sz="800" dirty="0" smtClean="0">
                        <a:latin typeface="+mn-ea"/>
                        <a:ea typeface="+mn-ea"/>
                      </a:endParaRPr>
                    </a:p>
                    <a:p>
                      <a:pPr algn="l">
                        <a:lnSpc>
                          <a:spcPct val="125000"/>
                        </a:lnSpc>
                      </a:pPr>
                      <a:r>
                        <a:rPr lang="zh-CN" altLang="en-US" sz="800" dirty="0" smtClean="0">
                          <a:latin typeface="+mn-ea"/>
                          <a:ea typeface="+mn-ea"/>
                        </a:rPr>
                        <a:t>从业人员超过</a:t>
                      </a:r>
                      <a:r>
                        <a:rPr lang="en-US" altLang="zh-CN" sz="800" dirty="0" smtClean="0">
                          <a:latin typeface="+mn-ea"/>
                          <a:ea typeface="+mn-ea"/>
                        </a:rPr>
                        <a:t>100</a:t>
                      </a:r>
                      <a:r>
                        <a:rPr lang="zh-CN" altLang="en-US" sz="800" dirty="0" smtClean="0">
                          <a:latin typeface="+mn-ea"/>
                          <a:ea typeface="+mn-ea"/>
                        </a:rPr>
                        <a:t>人的，应当设置安全生产管理机构并配备至少</a:t>
                      </a:r>
                      <a:r>
                        <a:rPr lang="en-US" altLang="zh-CN" sz="800" dirty="0" smtClean="0">
                          <a:latin typeface="+mn-ea"/>
                          <a:ea typeface="+mn-ea"/>
                        </a:rPr>
                        <a:t>2</a:t>
                      </a:r>
                      <a:r>
                        <a:rPr lang="zh-CN" altLang="en-US" sz="800" dirty="0" smtClean="0">
                          <a:latin typeface="+mn-ea"/>
                          <a:ea typeface="+mn-ea"/>
                        </a:rPr>
                        <a:t>名专职安全生产管理人员；</a:t>
                      </a:r>
                      <a:endParaRPr lang="en-US" altLang="zh-CN" sz="800" dirty="0" smtClean="0">
                        <a:latin typeface="+mn-ea"/>
                        <a:ea typeface="+mn-ea"/>
                      </a:endParaRPr>
                    </a:p>
                    <a:p>
                      <a:pPr algn="l">
                        <a:lnSpc>
                          <a:spcPct val="125000"/>
                        </a:lnSpc>
                      </a:pPr>
                      <a:r>
                        <a:rPr lang="zh-CN" altLang="en-US" sz="800" dirty="0" smtClean="0">
                          <a:latin typeface="+mn-ea"/>
                          <a:ea typeface="+mn-ea"/>
                        </a:rPr>
                        <a:t>从业人员超过</a:t>
                      </a:r>
                      <a:r>
                        <a:rPr lang="en-US" altLang="zh-CN" sz="800" dirty="0" smtClean="0">
                          <a:latin typeface="+mn-ea"/>
                          <a:ea typeface="+mn-ea"/>
                        </a:rPr>
                        <a:t>200</a:t>
                      </a:r>
                      <a:r>
                        <a:rPr lang="zh-CN" altLang="en-US" sz="800" dirty="0" smtClean="0">
                          <a:latin typeface="+mn-ea"/>
                          <a:ea typeface="+mn-ea"/>
                        </a:rPr>
                        <a:t>人的，每增加</a:t>
                      </a:r>
                      <a:r>
                        <a:rPr lang="en-US" altLang="zh-CN" sz="800" dirty="0" smtClean="0">
                          <a:latin typeface="+mn-ea"/>
                          <a:ea typeface="+mn-ea"/>
                        </a:rPr>
                        <a:t>150</a:t>
                      </a:r>
                      <a:r>
                        <a:rPr lang="zh-CN" altLang="en-US" sz="800" dirty="0" smtClean="0">
                          <a:latin typeface="+mn-ea"/>
                          <a:ea typeface="+mn-ea"/>
                        </a:rPr>
                        <a:t>人，应至少增加</a:t>
                      </a:r>
                      <a:r>
                        <a:rPr lang="en-US" altLang="zh-CN" sz="800" dirty="0" smtClean="0">
                          <a:latin typeface="+mn-ea"/>
                          <a:ea typeface="+mn-ea"/>
                        </a:rPr>
                        <a:t>1</a:t>
                      </a:r>
                      <a:r>
                        <a:rPr lang="zh-CN" altLang="en-US" sz="800" dirty="0" smtClean="0">
                          <a:latin typeface="+mn-ea"/>
                          <a:ea typeface="+mn-ea"/>
                        </a:rPr>
                        <a:t>名专职安全生产管理人员</a:t>
                      </a:r>
                      <a:endParaRPr lang="zh-CN" altLang="en-US" sz="800" dirty="0">
                        <a:latin typeface="+mn-ea"/>
                        <a:ea typeface="+mn-ea"/>
                      </a:endParaRPr>
                    </a:p>
                  </a:txBody>
                  <a:tcPr marL="91444" marR="91444" marT="45717" marB="45717"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专职安全管理人员应持有省安监局发放的</a:t>
                      </a:r>
                      <a:r>
                        <a:rPr lang="en-US" altLang="zh-CN" sz="800" dirty="0" smtClean="0">
                          <a:latin typeface="+mn-ea"/>
                          <a:ea typeface="+mn-ea"/>
                        </a:rPr>
                        <a:t>《</a:t>
                      </a:r>
                      <a:r>
                        <a:rPr lang="zh-CN" altLang="en-US" sz="800" dirty="0" smtClean="0">
                          <a:latin typeface="+mn-ea"/>
                          <a:ea typeface="+mn-ea"/>
                        </a:rPr>
                        <a:t>生产经营单位安全培训合格证</a:t>
                      </a:r>
                      <a:r>
                        <a:rPr lang="en-US" altLang="zh-CN" sz="800" dirty="0" smtClean="0">
                          <a:latin typeface="+mn-ea"/>
                          <a:ea typeface="+mn-ea"/>
                        </a:rPr>
                        <a:t>》</a:t>
                      </a:r>
                      <a:endParaRPr lang="zh-CN" altLang="en-US" sz="800" dirty="0" smtClean="0">
                        <a:latin typeface="+mn-ea"/>
                        <a:ea typeface="+mn-ea"/>
                      </a:endParaRPr>
                    </a:p>
                  </a:txBody>
                  <a:tcPr marL="91444" marR="91444" marT="45717" marB="45717" anchor="ctr"/>
                </a:tc>
                <a:tc>
                  <a:txBody>
                    <a:bodyPr/>
                    <a:lstStyle/>
                    <a:p>
                      <a:pPr algn="l">
                        <a:lnSpc>
                          <a:spcPct val="125000"/>
                        </a:lnSpc>
                      </a:pPr>
                      <a:r>
                        <a:rPr lang="zh-CN" altLang="en-US" sz="800" dirty="0" smtClean="0">
                          <a:latin typeface="+mn-ea"/>
                          <a:ea typeface="+mn-ea"/>
                        </a:rPr>
                        <a:t>安徽海龙、深圳海龙、山东海龙</a:t>
                      </a:r>
                      <a:endParaRPr lang="zh-CN" altLang="en-US" sz="800" dirty="0">
                        <a:latin typeface="+mn-ea"/>
                        <a:ea typeface="+mn-ea"/>
                      </a:endParaRPr>
                    </a:p>
                  </a:txBody>
                  <a:tcPr marL="91444" marR="91444" marT="45717" marB="45717" anchor="ctr"/>
                </a:tc>
              </a:tr>
              <a:tr h="711116">
                <a:tc>
                  <a:txBody>
                    <a:bodyPr/>
                    <a:lstStyle/>
                    <a:p>
                      <a:pPr algn="ctr">
                        <a:lnSpc>
                          <a:spcPct val="125000"/>
                        </a:lnSpc>
                      </a:pPr>
                      <a:r>
                        <a:rPr lang="zh-CN" altLang="en-US" sz="800" dirty="0" smtClean="0">
                          <a:latin typeface="+mn-ea"/>
                          <a:ea typeface="+mn-ea"/>
                        </a:rPr>
                        <a:t>公路运营类</a:t>
                      </a:r>
                      <a:endParaRPr lang="zh-CN" altLang="en-US" sz="800" dirty="0">
                        <a:latin typeface="+mn-ea"/>
                        <a:ea typeface="+mn-ea"/>
                      </a:endParaRPr>
                    </a:p>
                  </a:txBody>
                  <a:tcPr marL="91444" marR="91444" marT="45717" marB="45717"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从业人员不足</a:t>
                      </a:r>
                      <a:r>
                        <a:rPr lang="en-US" altLang="zh-CN" sz="800" dirty="0" smtClean="0">
                          <a:latin typeface="+mn-ea"/>
                          <a:ea typeface="+mn-ea"/>
                        </a:rPr>
                        <a:t>100</a:t>
                      </a:r>
                      <a:r>
                        <a:rPr lang="zh-CN" altLang="en-US" sz="800" dirty="0" smtClean="0">
                          <a:latin typeface="+mn-ea"/>
                          <a:ea typeface="+mn-ea"/>
                        </a:rPr>
                        <a:t>人的，应至少配备</a:t>
                      </a:r>
                      <a:r>
                        <a:rPr lang="en-US" altLang="zh-CN" sz="800" dirty="0" smtClean="0">
                          <a:latin typeface="+mn-ea"/>
                          <a:ea typeface="+mn-ea"/>
                        </a:rPr>
                        <a:t>1</a:t>
                      </a:r>
                      <a:r>
                        <a:rPr lang="zh-CN" altLang="en-US" sz="800" dirty="0" smtClean="0">
                          <a:latin typeface="+mn-ea"/>
                          <a:ea typeface="+mn-ea"/>
                        </a:rPr>
                        <a:t>名专职安全管理人员；</a:t>
                      </a:r>
                      <a:endParaRPr lang="en-US" altLang="zh-CN" sz="800" dirty="0" smtClean="0">
                        <a:latin typeface="+mn-ea"/>
                        <a:ea typeface="+mn-ea"/>
                      </a:endParaRPr>
                    </a:p>
                    <a:p>
                      <a:pPr algn="l">
                        <a:lnSpc>
                          <a:spcPct val="125000"/>
                        </a:lnSpc>
                      </a:pPr>
                      <a:r>
                        <a:rPr lang="zh-CN" altLang="en-US" sz="800" dirty="0" smtClean="0">
                          <a:latin typeface="+mn-ea"/>
                          <a:ea typeface="+mn-ea"/>
                        </a:rPr>
                        <a:t>从业人员超过</a:t>
                      </a:r>
                      <a:r>
                        <a:rPr lang="en-US" altLang="zh-CN" sz="800" dirty="0" smtClean="0">
                          <a:latin typeface="+mn-ea"/>
                          <a:ea typeface="+mn-ea"/>
                        </a:rPr>
                        <a:t>100</a:t>
                      </a:r>
                      <a:r>
                        <a:rPr lang="zh-CN" altLang="en-US" sz="800" dirty="0" smtClean="0">
                          <a:latin typeface="+mn-ea"/>
                          <a:ea typeface="+mn-ea"/>
                        </a:rPr>
                        <a:t>人的，应当设置安全生产管理机构或至少配备</a:t>
                      </a:r>
                      <a:r>
                        <a:rPr lang="en-US" altLang="zh-CN" sz="800" dirty="0" smtClean="0">
                          <a:latin typeface="+mn-ea"/>
                          <a:ea typeface="+mn-ea"/>
                        </a:rPr>
                        <a:t>2</a:t>
                      </a:r>
                      <a:r>
                        <a:rPr lang="zh-CN" altLang="en-US" sz="800" dirty="0" smtClean="0">
                          <a:latin typeface="+mn-ea"/>
                          <a:ea typeface="+mn-ea"/>
                        </a:rPr>
                        <a:t>名专职安全生产管理人员，且每项目配备不少于</a:t>
                      </a:r>
                      <a:r>
                        <a:rPr lang="en-US" altLang="zh-CN" sz="800" dirty="0" smtClean="0">
                          <a:latin typeface="+mn-ea"/>
                          <a:ea typeface="+mn-ea"/>
                        </a:rPr>
                        <a:t>1</a:t>
                      </a:r>
                      <a:r>
                        <a:rPr lang="zh-CN" altLang="en-US" sz="800" dirty="0" smtClean="0">
                          <a:latin typeface="+mn-ea"/>
                          <a:ea typeface="+mn-ea"/>
                        </a:rPr>
                        <a:t>名专职安全生产管理人员</a:t>
                      </a:r>
                      <a:endParaRPr lang="zh-CN" altLang="en-US" sz="800" dirty="0">
                        <a:latin typeface="+mn-ea"/>
                        <a:ea typeface="+mn-ea"/>
                      </a:endParaRPr>
                    </a:p>
                  </a:txBody>
                  <a:tcPr marL="91444" marR="91444" marT="45717" marB="45717"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专职安全管理人员应持有省安监局发放的</a:t>
                      </a:r>
                      <a:r>
                        <a:rPr lang="en-US" altLang="zh-CN" sz="800" dirty="0" smtClean="0">
                          <a:latin typeface="+mn-ea"/>
                          <a:ea typeface="+mn-ea"/>
                        </a:rPr>
                        <a:t>《</a:t>
                      </a:r>
                      <a:r>
                        <a:rPr lang="zh-CN" altLang="en-US" sz="800" dirty="0" smtClean="0">
                          <a:latin typeface="+mn-ea"/>
                          <a:ea typeface="+mn-ea"/>
                        </a:rPr>
                        <a:t>生产经营单位安全培训合格证</a:t>
                      </a:r>
                      <a:r>
                        <a:rPr lang="en-US" altLang="zh-CN" sz="800" dirty="0" smtClean="0">
                          <a:latin typeface="+mn-ea"/>
                          <a:ea typeface="+mn-ea"/>
                        </a:rPr>
                        <a:t>》</a:t>
                      </a:r>
                      <a:endParaRPr lang="zh-CN" altLang="en-US" sz="800" dirty="0">
                        <a:latin typeface="+mn-ea"/>
                        <a:ea typeface="+mn-ea"/>
                      </a:endParaRPr>
                    </a:p>
                  </a:txBody>
                  <a:tcPr marL="91444" marR="91444" marT="45717" marB="45717" anchor="ctr"/>
                </a:tc>
                <a:tc>
                  <a:txBody>
                    <a:bodyPr/>
                    <a:lstStyle/>
                    <a:p>
                      <a:pPr algn="l">
                        <a:lnSpc>
                          <a:spcPct val="125000"/>
                        </a:lnSpc>
                      </a:pPr>
                      <a:r>
                        <a:rPr lang="zh-CN" altLang="en-US" sz="800" dirty="0" smtClean="0">
                          <a:latin typeface="+mn-ea"/>
                          <a:ea typeface="+mn-ea"/>
                        </a:rPr>
                        <a:t>南京二桥、山西公司</a:t>
                      </a:r>
                      <a:endParaRPr lang="zh-CN" altLang="en-US" sz="800" dirty="0">
                        <a:latin typeface="+mn-ea"/>
                        <a:ea typeface="+mn-ea"/>
                      </a:endParaRPr>
                    </a:p>
                  </a:txBody>
                  <a:tcPr marL="91444" marR="91444" marT="45717" marB="45717" anchor="ctr"/>
                </a:tc>
              </a:tr>
              <a:tr h="1397938">
                <a:tc>
                  <a:txBody>
                    <a:bodyPr/>
                    <a:lstStyle/>
                    <a:p>
                      <a:pPr algn="ctr">
                        <a:lnSpc>
                          <a:spcPct val="125000"/>
                        </a:lnSpc>
                      </a:pPr>
                      <a:r>
                        <a:rPr lang="zh-CN" altLang="en-US" sz="800" dirty="0" smtClean="0">
                          <a:latin typeface="+mn-ea"/>
                          <a:ea typeface="+mn-ea"/>
                        </a:rPr>
                        <a:t>运行管理类</a:t>
                      </a:r>
                      <a:endParaRPr lang="zh-CN" altLang="en-US" sz="800" dirty="0">
                        <a:latin typeface="+mn-ea"/>
                        <a:ea typeface="+mn-ea"/>
                      </a:endParaRPr>
                    </a:p>
                  </a:txBody>
                  <a:tcPr marL="91444" marR="91444" marT="45717" marB="45717"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从业人员不足</a:t>
                      </a:r>
                      <a:r>
                        <a:rPr lang="en-US" altLang="zh-CN" sz="800" dirty="0" smtClean="0">
                          <a:latin typeface="+mn-ea"/>
                          <a:ea typeface="+mn-ea"/>
                        </a:rPr>
                        <a:t>100</a:t>
                      </a:r>
                      <a:r>
                        <a:rPr lang="zh-CN" altLang="en-US" sz="800" dirty="0" smtClean="0">
                          <a:latin typeface="+mn-ea"/>
                          <a:ea typeface="+mn-ea"/>
                        </a:rPr>
                        <a:t>人的，应至少配备</a:t>
                      </a:r>
                      <a:r>
                        <a:rPr lang="en-US" altLang="zh-CN" sz="800" dirty="0" smtClean="0">
                          <a:latin typeface="+mn-ea"/>
                          <a:ea typeface="+mn-ea"/>
                        </a:rPr>
                        <a:t>1</a:t>
                      </a:r>
                      <a:r>
                        <a:rPr lang="zh-CN" altLang="en-US" sz="800" dirty="0" smtClean="0">
                          <a:latin typeface="+mn-ea"/>
                          <a:ea typeface="+mn-ea"/>
                        </a:rPr>
                        <a:t>名专职安全管理人员；</a:t>
                      </a:r>
                      <a:endParaRPr lang="en-US" altLang="zh-CN" sz="800" dirty="0" smtClean="0">
                        <a:latin typeface="+mn-ea"/>
                        <a:ea typeface="+mn-ea"/>
                      </a:endParaRPr>
                    </a:p>
                    <a:p>
                      <a:pPr algn="l">
                        <a:lnSpc>
                          <a:spcPct val="125000"/>
                        </a:lnSpc>
                      </a:pPr>
                      <a:r>
                        <a:rPr lang="zh-CN" altLang="en-US" sz="800" dirty="0" smtClean="0">
                          <a:latin typeface="+mn-ea"/>
                          <a:ea typeface="+mn-ea"/>
                        </a:rPr>
                        <a:t>从业人员超过</a:t>
                      </a:r>
                      <a:r>
                        <a:rPr lang="en-US" altLang="zh-CN" sz="800" dirty="0" smtClean="0">
                          <a:latin typeface="+mn-ea"/>
                          <a:ea typeface="+mn-ea"/>
                        </a:rPr>
                        <a:t>100</a:t>
                      </a:r>
                      <a:r>
                        <a:rPr lang="zh-CN" altLang="en-US" sz="800" dirty="0" smtClean="0">
                          <a:latin typeface="+mn-ea"/>
                          <a:ea typeface="+mn-ea"/>
                        </a:rPr>
                        <a:t>人的，应当设置安全生产管理机构并配备专职安全生产管理人员：</a:t>
                      </a:r>
                      <a:endParaRPr lang="en-US" altLang="zh-CN" sz="800" dirty="0" smtClean="0">
                        <a:latin typeface="+mn-ea"/>
                        <a:ea typeface="+mn-ea"/>
                      </a:endParaRPr>
                    </a:p>
                    <a:p>
                      <a:pPr algn="l">
                        <a:lnSpc>
                          <a:spcPct val="125000"/>
                        </a:lnSpc>
                      </a:pPr>
                      <a:r>
                        <a:rPr lang="en-US" altLang="zh-CN" sz="800" dirty="0" smtClean="0">
                          <a:latin typeface="+mn-ea"/>
                          <a:ea typeface="+mn-ea"/>
                        </a:rPr>
                        <a:t>1.</a:t>
                      </a:r>
                      <a:r>
                        <a:rPr lang="zh-CN" altLang="en-US" sz="800" dirty="0" smtClean="0">
                          <a:latin typeface="+mn-ea"/>
                          <a:ea typeface="+mn-ea"/>
                        </a:rPr>
                        <a:t>从业人员在</a:t>
                      </a:r>
                      <a:r>
                        <a:rPr lang="en-US" altLang="zh-CN" sz="800" dirty="0" smtClean="0">
                          <a:latin typeface="+mn-ea"/>
                          <a:ea typeface="+mn-ea"/>
                        </a:rPr>
                        <a:t>100</a:t>
                      </a:r>
                      <a:r>
                        <a:rPr lang="zh-CN" altLang="en-US" sz="800" dirty="0" smtClean="0">
                          <a:latin typeface="+mn-ea"/>
                          <a:ea typeface="+mn-ea"/>
                        </a:rPr>
                        <a:t>人以上不足</a:t>
                      </a:r>
                      <a:r>
                        <a:rPr lang="en-US" altLang="zh-CN" sz="800" dirty="0" smtClean="0">
                          <a:latin typeface="+mn-ea"/>
                          <a:ea typeface="+mn-ea"/>
                        </a:rPr>
                        <a:t>300</a:t>
                      </a:r>
                      <a:r>
                        <a:rPr lang="zh-CN" altLang="en-US" sz="800" dirty="0" smtClean="0">
                          <a:latin typeface="+mn-ea"/>
                          <a:ea typeface="+mn-ea"/>
                        </a:rPr>
                        <a:t>人的，应配备至少</a:t>
                      </a:r>
                      <a:r>
                        <a:rPr lang="en-US" altLang="zh-CN" sz="800" dirty="0" smtClean="0">
                          <a:latin typeface="+mn-ea"/>
                          <a:ea typeface="+mn-ea"/>
                        </a:rPr>
                        <a:t>2</a:t>
                      </a:r>
                      <a:r>
                        <a:rPr lang="zh-CN" altLang="en-US" sz="800" dirty="0" smtClean="0">
                          <a:latin typeface="+mn-ea"/>
                          <a:ea typeface="+mn-ea"/>
                        </a:rPr>
                        <a:t>名专职安全生</a:t>
                      </a:r>
                      <a:endParaRPr lang="en-US" altLang="zh-CN" sz="800" dirty="0" smtClean="0">
                        <a:latin typeface="+mn-ea"/>
                        <a:ea typeface="+mn-ea"/>
                      </a:endParaRPr>
                    </a:p>
                    <a:p>
                      <a:pPr algn="l">
                        <a:lnSpc>
                          <a:spcPct val="125000"/>
                        </a:lnSpc>
                      </a:pPr>
                      <a:r>
                        <a:rPr lang="en-US" altLang="zh-CN" sz="800" dirty="0" smtClean="0">
                          <a:latin typeface="+mn-ea"/>
                          <a:ea typeface="+mn-ea"/>
                        </a:rPr>
                        <a:t>  </a:t>
                      </a:r>
                      <a:r>
                        <a:rPr lang="zh-CN" altLang="en-US" sz="800" dirty="0" smtClean="0">
                          <a:latin typeface="+mn-ea"/>
                          <a:ea typeface="+mn-ea"/>
                        </a:rPr>
                        <a:t>产管理人员；</a:t>
                      </a:r>
                      <a:endParaRPr lang="en-US" altLang="zh-CN" sz="800" dirty="0" smtClean="0">
                        <a:latin typeface="+mn-ea"/>
                        <a:ea typeface="+mn-ea"/>
                      </a:endParaRPr>
                    </a:p>
                    <a:p>
                      <a:pPr algn="l">
                        <a:lnSpc>
                          <a:spcPct val="125000"/>
                        </a:lnSpc>
                      </a:pPr>
                      <a:r>
                        <a:rPr lang="en-US" altLang="zh-CN" sz="800" dirty="0" smtClean="0">
                          <a:latin typeface="+mn-ea"/>
                          <a:ea typeface="+mn-ea"/>
                        </a:rPr>
                        <a:t>2.</a:t>
                      </a:r>
                      <a:r>
                        <a:rPr lang="zh-CN" altLang="en-US" sz="800" dirty="0" smtClean="0">
                          <a:latin typeface="+mn-ea"/>
                          <a:ea typeface="+mn-ea"/>
                        </a:rPr>
                        <a:t>从业人员在</a:t>
                      </a:r>
                      <a:r>
                        <a:rPr lang="en-US" altLang="zh-CN" sz="800" dirty="0" smtClean="0">
                          <a:latin typeface="+mn-ea"/>
                          <a:ea typeface="+mn-ea"/>
                        </a:rPr>
                        <a:t>300</a:t>
                      </a:r>
                      <a:r>
                        <a:rPr lang="zh-CN" altLang="en-US" sz="800" dirty="0" smtClean="0">
                          <a:latin typeface="+mn-ea"/>
                          <a:ea typeface="+mn-ea"/>
                        </a:rPr>
                        <a:t>人以上不足</a:t>
                      </a:r>
                      <a:r>
                        <a:rPr lang="en-US" altLang="zh-CN" sz="800" dirty="0" smtClean="0">
                          <a:latin typeface="+mn-ea"/>
                          <a:ea typeface="+mn-ea"/>
                        </a:rPr>
                        <a:t>1000</a:t>
                      </a:r>
                      <a:r>
                        <a:rPr lang="zh-CN" altLang="en-US" sz="800" dirty="0" smtClean="0">
                          <a:latin typeface="+mn-ea"/>
                          <a:ea typeface="+mn-ea"/>
                        </a:rPr>
                        <a:t>人的，应按不低于从业人员</a:t>
                      </a:r>
                      <a:r>
                        <a:rPr lang="en-US" altLang="zh-CN" sz="800" dirty="0" smtClean="0">
                          <a:latin typeface="+mn-ea"/>
                          <a:ea typeface="+mn-ea"/>
                        </a:rPr>
                        <a:t>5‰</a:t>
                      </a:r>
                      <a:r>
                        <a:rPr lang="zh-CN" altLang="en-US" sz="800" dirty="0" smtClean="0">
                          <a:latin typeface="+mn-ea"/>
                          <a:ea typeface="+mn-ea"/>
                        </a:rPr>
                        <a:t>并</a:t>
                      </a:r>
                      <a:endParaRPr lang="en-US" altLang="zh-CN" sz="800" dirty="0" smtClean="0">
                        <a:latin typeface="+mn-ea"/>
                        <a:ea typeface="+mn-ea"/>
                      </a:endParaRPr>
                    </a:p>
                    <a:p>
                      <a:pPr algn="l">
                        <a:lnSpc>
                          <a:spcPct val="125000"/>
                        </a:lnSpc>
                      </a:pPr>
                      <a:r>
                        <a:rPr lang="en-US" altLang="zh-CN" sz="800" dirty="0" smtClean="0">
                          <a:latin typeface="+mn-ea"/>
                          <a:ea typeface="+mn-ea"/>
                        </a:rPr>
                        <a:t>  </a:t>
                      </a:r>
                      <a:r>
                        <a:rPr lang="zh-CN" altLang="en-US" sz="800" dirty="0" smtClean="0">
                          <a:latin typeface="+mn-ea"/>
                          <a:ea typeface="+mn-ea"/>
                        </a:rPr>
                        <a:t>不少于</a:t>
                      </a:r>
                      <a:r>
                        <a:rPr lang="en-US" altLang="zh-CN" sz="800" dirty="0" smtClean="0">
                          <a:latin typeface="+mn-ea"/>
                          <a:ea typeface="+mn-ea"/>
                        </a:rPr>
                        <a:t>3</a:t>
                      </a:r>
                      <a:r>
                        <a:rPr lang="zh-CN" altLang="en-US" sz="800" dirty="0" smtClean="0">
                          <a:latin typeface="+mn-ea"/>
                          <a:ea typeface="+mn-ea"/>
                        </a:rPr>
                        <a:t>名专职安全生产管理人员配备；</a:t>
                      </a:r>
                      <a:endParaRPr lang="en-US" altLang="zh-CN" sz="800" dirty="0" smtClean="0">
                        <a:latin typeface="+mn-ea"/>
                        <a:ea typeface="+mn-ea"/>
                      </a:endParaRPr>
                    </a:p>
                    <a:p>
                      <a:pPr algn="l">
                        <a:lnSpc>
                          <a:spcPct val="125000"/>
                        </a:lnSpc>
                      </a:pPr>
                      <a:r>
                        <a:rPr lang="en-US" altLang="zh-CN" sz="800" dirty="0" smtClean="0">
                          <a:latin typeface="+mn-ea"/>
                          <a:ea typeface="+mn-ea"/>
                        </a:rPr>
                        <a:t>3.</a:t>
                      </a:r>
                      <a:r>
                        <a:rPr lang="zh-CN" altLang="en-US" sz="800" dirty="0" smtClean="0">
                          <a:latin typeface="+mn-ea"/>
                          <a:ea typeface="+mn-ea"/>
                        </a:rPr>
                        <a:t>从业人员在</a:t>
                      </a:r>
                      <a:r>
                        <a:rPr lang="en-US" altLang="zh-CN" sz="800" dirty="0" smtClean="0">
                          <a:latin typeface="+mn-ea"/>
                          <a:ea typeface="+mn-ea"/>
                        </a:rPr>
                        <a:t>1000</a:t>
                      </a:r>
                      <a:r>
                        <a:rPr lang="zh-CN" altLang="en-US" sz="800" dirty="0" smtClean="0">
                          <a:latin typeface="+mn-ea"/>
                          <a:ea typeface="+mn-ea"/>
                        </a:rPr>
                        <a:t>人以上的，应按不低于从业人员</a:t>
                      </a:r>
                      <a:r>
                        <a:rPr lang="en-US" altLang="zh-CN" sz="800" dirty="0" smtClean="0">
                          <a:latin typeface="+mn-ea"/>
                          <a:ea typeface="+mn-ea"/>
                        </a:rPr>
                        <a:t>5‰</a:t>
                      </a:r>
                      <a:r>
                        <a:rPr lang="zh-CN" altLang="en-US" sz="800" dirty="0" smtClean="0">
                          <a:latin typeface="+mn-ea"/>
                          <a:ea typeface="+mn-ea"/>
                        </a:rPr>
                        <a:t>配备</a:t>
                      </a:r>
                      <a:endParaRPr lang="en-US" altLang="zh-CN" sz="800" dirty="0" smtClean="0">
                        <a:latin typeface="+mn-ea"/>
                        <a:ea typeface="+mn-ea"/>
                      </a:endParaRPr>
                    </a:p>
                  </a:txBody>
                  <a:tcPr marL="91444" marR="91444" marT="45717" marB="45717"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专职安全管理人员应持有省安监局发放的</a:t>
                      </a:r>
                      <a:r>
                        <a:rPr lang="en-US" altLang="zh-CN" sz="800" dirty="0" smtClean="0">
                          <a:latin typeface="+mn-ea"/>
                          <a:ea typeface="+mn-ea"/>
                        </a:rPr>
                        <a:t>《</a:t>
                      </a:r>
                      <a:r>
                        <a:rPr lang="zh-CN" altLang="en-US" sz="800" dirty="0" smtClean="0">
                          <a:latin typeface="+mn-ea"/>
                          <a:ea typeface="+mn-ea"/>
                        </a:rPr>
                        <a:t>生产经营单位安全培训合格证</a:t>
                      </a:r>
                      <a:r>
                        <a:rPr lang="en-US" altLang="zh-CN" sz="800" dirty="0" smtClean="0">
                          <a:latin typeface="+mn-ea"/>
                          <a:ea typeface="+mn-ea"/>
                        </a:rPr>
                        <a:t>》</a:t>
                      </a:r>
                      <a:endParaRPr lang="en-US" altLang="zh-CN" sz="800" dirty="0" smtClean="0">
                        <a:latin typeface="+mn-ea"/>
                        <a:ea typeface="+mn-ea"/>
                      </a:endParaRPr>
                    </a:p>
                  </a:txBody>
                  <a:tcPr marL="91444" marR="91444" marT="45717" marB="45717" anchor="ctr"/>
                </a:tc>
                <a:tc>
                  <a:txBody>
                    <a:bodyPr/>
                    <a:lstStyle/>
                    <a:p>
                      <a:pPr algn="l">
                        <a:lnSpc>
                          <a:spcPct val="125000"/>
                        </a:lnSpc>
                      </a:pPr>
                      <a:r>
                        <a:rPr lang="zh-CN" altLang="en-US" sz="800" dirty="0" smtClean="0">
                          <a:latin typeface="+mn-ea"/>
                          <a:ea typeface="+mn-ea"/>
                        </a:rPr>
                        <a:t>皇姑热电、莱州港务、中海物流</a:t>
                      </a:r>
                      <a:endParaRPr lang="zh-CN" altLang="en-US" sz="800" dirty="0">
                        <a:latin typeface="+mn-ea"/>
                        <a:ea typeface="+mn-ea"/>
                      </a:endParaRPr>
                    </a:p>
                  </a:txBody>
                  <a:tcPr marL="91444" marR="91444" marT="45717" marB="45717" anchor="ctr"/>
                </a:tc>
              </a:tr>
            </a:tbl>
          </a:graphicData>
        </a:graphic>
      </p:graphicFrame>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3" name="图示 2"/>
          <p:cNvGraphicFramePr/>
          <p:nvPr/>
        </p:nvGraphicFramePr>
        <p:xfrm>
          <a:off x="2656421" y="1200210"/>
          <a:ext cx="6487459" cy="365748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4" name="表格 3"/>
          <p:cNvGraphicFramePr>
            <a:graphicFrameLocks noGrp="1"/>
          </p:cNvGraphicFramePr>
          <p:nvPr/>
        </p:nvGraphicFramePr>
        <p:xfrm>
          <a:off x="381000" y="1436688"/>
          <a:ext cx="2514600" cy="3497261"/>
        </p:xfrm>
        <a:graphic>
          <a:graphicData uri="http://schemas.openxmlformats.org/drawingml/2006/table">
            <a:tbl>
              <a:tblPr firstRow="1" bandRow="1">
                <a:tableStyleId>{5C22544A-7EE6-4342-B048-85BDC9FD1C3A}</a:tableStyleId>
              </a:tblPr>
              <a:tblGrid>
                <a:gridCol w="2514600"/>
              </a:tblGrid>
              <a:tr h="649743">
                <a:tc>
                  <a:txBody>
                    <a:bodyPr/>
                    <a:lstStyle/>
                    <a:p>
                      <a:pPr algn="ctr" fontAlgn="ctr"/>
                      <a:r>
                        <a:rPr lang="en-US" altLang="zh-CN" sz="2400" dirty="0" smtClean="0"/>
                        <a:t>3.</a:t>
                      </a:r>
                      <a:r>
                        <a:rPr lang="zh-CN" altLang="en-US" sz="2400" dirty="0" smtClean="0"/>
                        <a:t>制度规定</a:t>
                      </a:r>
                      <a:endParaRPr lang="zh-CN" altLang="en-US" sz="2400" dirty="0"/>
                    </a:p>
                  </a:txBody>
                  <a:tcPr marL="91442" marR="91442" marT="66135" marB="66135" anchor="ctr">
                    <a:lnB w="38100" cmpd="sng">
                      <a:noFill/>
                    </a:lnB>
                    <a:solidFill>
                      <a:schemeClr val="tx1"/>
                    </a:solidFill>
                  </a:tcPr>
                </a:tc>
              </a:tr>
              <a:tr h="876685">
                <a:tc>
                  <a:txBody>
                    <a:bodyPr/>
                    <a:lstStyle/>
                    <a:p>
                      <a:pPr algn="l" fontAlgn="ctr"/>
                      <a:r>
                        <a:rPr lang="zh-CN" altLang="en-US" sz="1600" dirty="0" smtClean="0"/>
                        <a:t>公司发布指导性文件</a:t>
                      </a:r>
                      <a:r>
                        <a:rPr lang="en-US" altLang="zh-CN" sz="1600" dirty="0" smtClean="0"/>
                        <a:t>4</a:t>
                      </a:r>
                      <a:r>
                        <a:rPr lang="zh-CN" altLang="en-US" sz="1600" dirty="0" smtClean="0"/>
                        <a:t>份</a:t>
                      </a:r>
                      <a:endParaRPr lang="zh-CN" altLang="en-US" sz="1600" dirty="0"/>
                    </a:p>
                  </a:txBody>
                  <a:tcPr marL="91442" marR="91442" marT="66135" marB="66135"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940310">
                <a:tc>
                  <a:txBody>
                    <a:bodyPr/>
                    <a:lstStyle/>
                    <a:p>
                      <a:pPr algn="l" fontAlgn="ctr"/>
                      <a:r>
                        <a:rPr lang="zh-CN" altLang="en-US" sz="1600" dirty="0" smtClean="0"/>
                        <a:t>子公司应编制管理制度</a:t>
                      </a:r>
                      <a:r>
                        <a:rPr lang="en-US" altLang="zh-CN" sz="1600" dirty="0" smtClean="0"/>
                        <a:t>8</a:t>
                      </a:r>
                      <a:r>
                        <a:rPr lang="zh-CN" altLang="en-US" sz="1600" dirty="0" smtClean="0"/>
                        <a:t>份及支持性文件</a:t>
                      </a:r>
                      <a:r>
                        <a:rPr lang="en-US" altLang="zh-CN" sz="1600" dirty="0" smtClean="0"/>
                        <a:t>6</a:t>
                      </a:r>
                      <a:r>
                        <a:rPr lang="zh-CN" altLang="en-US" sz="1600" dirty="0" smtClean="0"/>
                        <a:t>份</a:t>
                      </a:r>
                      <a:endParaRPr lang="zh-CN" altLang="en-US" sz="1600" dirty="0"/>
                    </a:p>
                  </a:txBody>
                  <a:tcPr marL="91442" marR="91442" marT="66135" marB="6613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1030523">
                <a:tc>
                  <a:txBody>
                    <a:bodyPr/>
                    <a:lstStyle/>
                    <a:p>
                      <a:pPr algn="l" fontAlgn="ctr"/>
                      <a:r>
                        <a:rPr lang="zh-CN" altLang="en-US" sz="1600" dirty="0" smtClean="0"/>
                        <a:t>项目部按照子公司要求执行。</a:t>
                      </a:r>
                      <a:endParaRPr lang="zh-CN" altLang="en-US" sz="1600" dirty="0"/>
                    </a:p>
                  </a:txBody>
                  <a:tcPr marL="91442" marR="91442" marT="66135" marB="6613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3314" name="直接连接符 119"/>
          <p:cNvCxnSpPr>
            <a:cxnSpLocks noChangeShapeType="1"/>
            <a:stCxn id="13320" idx="0"/>
          </p:cNvCxnSpPr>
          <p:nvPr/>
        </p:nvCxnSpPr>
        <p:spPr bwMode="auto">
          <a:xfrm>
            <a:off x="2270125" y="2151063"/>
            <a:ext cx="0" cy="1400175"/>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sp>
        <p:nvSpPr>
          <p:cNvPr id="13315"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pSp>
        <p:nvGrpSpPr>
          <p:cNvPr id="13316" name="组合 43"/>
          <p:cNvGrpSpPr/>
          <p:nvPr/>
        </p:nvGrpSpPr>
        <p:grpSpPr bwMode="auto">
          <a:xfrm>
            <a:off x="2971800" y="1433513"/>
            <a:ext cx="3557588" cy="1214437"/>
            <a:chOff x="2806742" y="1416072"/>
            <a:chExt cx="3557546" cy="1214414"/>
          </a:xfrm>
        </p:grpSpPr>
        <p:pic>
          <p:nvPicPr>
            <p:cNvPr id="13330" name="Picture 8"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895600" y="2387600"/>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31" name="AutoShape 9"/>
            <p:cNvSpPr>
              <a:spLocks noChangeArrowheads="1"/>
            </p:cNvSpPr>
            <p:nvPr/>
          </p:nvSpPr>
          <p:spPr bwMode="auto">
            <a:xfrm>
              <a:off x="2806742" y="1647063"/>
              <a:ext cx="3557546" cy="98342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中建国际投资安全生产管理办法</a:t>
              </a: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第二版</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中建国际投资视觉形象识别系统手册</a:t>
              </a: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第二版</a:t>
              </a:r>
              <a:r>
                <a:rPr lang="en-US" altLang="zh-CN" sz="1300">
                  <a:solidFill>
                    <a:srgbClr val="000000"/>
                  </a:solidFill>
                  <a:latin typeface="楷体" panose="02010609060101010101" pitchFamily="49" charset="-122"/>
                  <a:ea typeface="楷体" panose="02010609060101010101" pitchFamily="49" charset="-122"/>
                </a:rPr>
                <a:t> </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中建国际投资安全生产监督管理部制度</a:t>
              </a:r>
              <a:r>
                <a:rPr lang="en-US" altLang="zh-CN" sz="1300">
                  <a:solidFill>
                    <a:srgbClr val="000000"/>
                  </a:solidFill>
                  <a:latin typeface="楷体" panose="02010609060101010101" pitchFamily="49" charset="-122"/>
                  <a:ea typeface="楷体" panose="02010609060101010101" pitchFamily="49" charset="-122"/>
                </a:rPr>
                <a:t>》</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关于规范安全生产费用提取和使用管理的通知</a:t>
              </a:r>
              <a:r>
                <a:rPr lang="en-US" altLang="zh-CN" sz="1300">
                  <a:solidFill>
                    <a:srgbClr val="000000"/>
                  </a:solidFill>
                  <a:latin typeface="楷体" panose="02010609060101010101" pitchFamily="49" charset="-122"/>
                  <a:ea typeface="楷体" panose="02010609060101010101" pitchFamily="49" charset="-122"/>
                </a:rPr>
                <a:t>》</a:t>
              </a:r>
              <a:endParaRPr lang="en-US" altLang="zh-CN" sz="1300">
                <a:solidFill>
                  <a:srgbClr val="000000"/>
                </a:solidFill>
                <a:latin typeface="楷体" panose="02010609060101010101" pitchFamily="49" charset="-122"/>
                <a:ea typeface="楷体" panose="02010609060101010101" pitchFamily="49" charset="-122"/>
              </a:endParaRPr>
            </a:p>
          </p:txBody>
        </p:sp>
        <p:sp>
          <p:nvSpPr>
            <p:cNvPr id="6" name="AutoShape 19"/>
            <p:cNvSpPr>
              <a:spLocks noChangeArrowheads="1"/>
            </p:cNvSpPr>
            <p:nvPr/>
          </p:nvSpPr>
          <p:spPr bwMode="auto">
            <a:xfrm>
              <a:off x="3492534" y="1416072"/>
              <a:ext cx="2133575" cy="300031"/>
            </a:xfrm>
            <a:prstGeom prst="roundRect">
              <a:avLst>
                <a:gd name="adj" fmla="val 5630"/>
              </a:avLst>
            </a:prstGeom>
            <a:solidFill>
              <a:srgbClr val="C00000"/>
            </a:solidFill>
            <a:ln w="9525" algn="ctr">
              <a:noFill/>
              <a:round/>
            </a:ln>
          </p:spPr>
          <p:txBody>
            <a:bodyPr wrap="none" anchor="ctr"/>
            <a:lstStyle/>
            <a:p>
              <a:pPr algn="ctr">
                <a:buFont typeface="Arial" panose="020B0604020202020204" pitchFamily="34" charset="0"/>
                <a:buNone/>
                <a:defRPr/>
              </a:pPr>
              <a:r>
                <a:rPr lang="zh-CN" altLang="en-US" sz="1400" b="1" dirty="0">
                  <a:solidFill>
                    <a:schemeClr val="bg1"/>
                  </a:solidFill>
                  <a:latin typeface="+mn-ea"/>
                  <a:ea typeface="+mn-ea"/>
                </a:rPr>
                <a:t>安全管理指导性文件 </a:t>
              </a:r>
              <a:r>
                <a:rPr lang="en-US" altLang="zh-CN" sz="1400" dirty="0">
                  <a:solidFill>
                    <a:schemeClr val="bg1"/>
                  </a:solidFill>
                  <a:latin typeface="Arial Black" panose="020B0A04020102020204" pitchFamily="34" charset="0"/>
                  <a:ea typeface="+mn-ea"/>
                </a:rPr>
                <a:t>4</a:t>
              </a:r>
              <a:r>
                <a:rPr lang="zh-CN" altLang="en-US" sz="1400" b="1" dirty="0">
                  <a:solidFill>
                    <a:schemeClr val="bg1"/>
                  </a:solidFill>
                  <a:latin typeface="+mn-ea"/>
                  <a:ea typeface="+mn-ea"/>
                </a:rPr>
                <a:t>份</a:t>
              </a:r>
              <a:endParaRPr lang="zh-CN" altLang="en-US" sz="1400" b="1" dirty="0">
                <a:solidFill>
                  <a:schemeClr val="bg1"/>
                </a:solidFill>
                <a:latin typeface="+mn-ea"/>
                <a:ea typeface="+mn-ea"/>
              </a:endParaRPr>
            </a:p>
          </p:txBody>
        </p:sp>
      </p:grpSp>
      <p:grpSp>
        <p:nvGrpSpPr>
          <p:cNvPr id="13317" name="组合 56"/>
          <p:cNvGrpSpPr/>
          <p:nvPr/>
        </p:nvGrpSpPr>
        <p:grpSpPr bwMode="auto">
          <a:xfrm>
            <a:off x="457200" y="3333750"/>
            <a:ext cx="3848100" cy="1458913"/>
            <a:chOff x="990600" y="2755900"/>
            <a:chExt cx="3848105" cy="1458903"/>
          </a:xfrm>
        </p:grpSpPr>
        <p:pic>
          <p:nvPicPr>
            <p:cNvPr id="13327" name="Picture 21"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90600" y="3667125"/>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8" name="AutoShape 22"/>
            <p:cNvSpPr>
              <a:spLocks noChangeArrowheads="1"/>
            </p:cNvSpPr>
            <p:nvPr/>
          </p:nvSpPr>
          <p:spPr bwMode="auto">
            <a:xfrm>
              <a:off x="1012824" y="2965450"/>
              <a:ext cx="3825881" cy="124935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安委会工作和例会制度    安全生产责任制度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安全生产技术管理制度    安全教育培训制度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Arial" panose="020B0604020202020204" pitchFamily="34" charset="0"/>
                <a:buNone/>
              </a:pPr>
              <a:r>
                <a:rPr lang="zh-CN" altLang="en-US" sz="1300">
                  <a:solidFill>
                    <a:srgbClr val="000000"/>
                  </a:solidFill>
                  <a:latin typeface="楷体" panose="02010609060101010101" pitchFamily="49" charset="-122"/>
                  <a:ea typeface="楷体" panose="02010609060101010101" pitchFamily="49" charset="-122"/>
                </a:rPr>
                <a:t>安全生产费用管理制度    安全生产检查制度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Arial" panose="020B0604020202020204" pitchFamily="34" charset="0"/>
                <a:buNone/>
              </a:pPr>
              <a:r>
                <a:rPr lang="zh-CN" altLang="en-US" sz="1300">
                  <a:solidFill>
                    <a:srgbClr val="000000"/>
                  </a:solidFill>
                  <a:latin typeface="楷体" panose="02010609060101010101" pitchFamily="49" charset="-122"/>
                  <a:ea typeface="楷体" panose="02010609060101010101" pitchFamily="49" charset="-122"/>
                </a:rPr>
                <a:t>安全生产应急管理制度    安全生产责任追究制度</a:t>
              </a:r>
              <a:endParaRPr lang="zh-CN" altLang="zh-CN" sz="1300">
                <a:solidFill>
                  <a:srgbClr val="000000"/>
                </a:solidFill>
                <a:latin typeface="楷体" panose="02010609060101010101" pitchFamily="49" charset="-122"/>
                <a:ea typeface="楷体" panose="02010609060101010101" pitchFamily="49" charset="-122"/>
              </a:endParaRPr>
            </a:p>
          </p:txBody>
        </p:sp>
        <p:sp>
          <p:nvSpPr>
            <p:cNvPr id="10" name="AutoShape 32"/>
            <p:cNvSpPr>
              <a:spLocks noChangeArrowheads="1"/>
            </p:cNvSpPr>
            <p:nvPr/>
          </p:nvSpPr>
          <p:spPr bwMode="auto">
            <a:xfrm>
              <a:off x="1730376" y="2755900"/>
              <a:ext cx="1987553" cy="300036"/>
            </a:xfrm>
            <a:prstGeom prst="roundRect">
              <a:avLst>
                <a:gd name="adj" fmla="val 5630"/>
              </a:avLst>
            </a:prstGeom>
            <a:solidFill>
              <a:schemeClr val="tx1"/>
            </a:solidFill>
            <a:ln w="6350" algn="ctr">
              <a:noFill/>
              <a:round/>
            </a:ln>
            <a:effectLst/>
          </p:spPr>
          <p:txBody>
            <a:bodyPr wrap="none" anchor="ctr"/>
            <a:lstStyle/>
            <a:p>
              <a:pPr algn="ctr">
                <a:lnSpc>
                  <a:spcPct val="120000"/>
                </a:lnSpc>
                <a:spcBef>
                  <a:spcPct val="20000"/>
                </a:spcBef>
                <a:buClr>
                  <a:srgbClr val="E1B40C"/>
                </a:buClr>
                <a:buFont typeface="微软雅黑" panose="020B0503020204020204" pitchFamily="34" charset="-122"/>
                <a:buNone/>
                <a:defRPr/>
              </a:pPr>
              <a:r>
                <a:rPr lang="zh-CN" altLang="en-US" sz="1200" b="1" dirty="0">
                  <a:solidFill>
                    <a:schemeClr val="bg1"/>
                  </a:solidFill>
                  <a:latin typeface="+mn-ea"/>
                  <a:ea typeface="+mn-ea"/>
                </a:rPr>
                <a:t>安全管理制度 </a:t>
              </a:r>
              <a:r>
                <a:rPr lang="en-US" altLang="zh-CN" sz="1200" dirty="0">
                  <a:solidFill>
                    <a:schemeClr val="bg1"/>
                  </a:solidFill>
                  <a:latin typeface="Arial Black" panose="020B0A04020102020204" pitchFamily="34" charset="0"/>
                  <a:ea typeface="+mn-ea"/>
                </a:rPr>
                <a:t>8</a:t>
              </a:r>
              <a:r>
                <a:rPr lang="zh-CN" altLang="en-US" sz="1200" b="1" dirty="0">
                  <a:solidFill>
                    <a:schemeClr val="bg1"/>
                  </a:solidFill>
                  <a:latin typeface="+mn-ea"/>
                  <a:ea typeface="+mn-ea"/>
                </a:rPr>
                <a:t>份</a:t>
              </a:r>
              <a:endParaRPr lang="zh-CN" altLang="en-US" sz="1200" b="1" dirty="0">
                <a:solidFill>
                  <a:schemeClr val="bg1"/>
                </a:solidFill>
                <a:latin typeface="+mn-ea"/>
                <a:ea typeface="+mn-ea"/>
              </a:endParaRPr>
            </a:p>
          </p:txBody>
        </p:sp>
      </p:grpSp>
      <p:grpSp>
        <p:nvGrpSpPr>
          <p:cNvPr id="13318" name="组合 82"/>
          <p:cNvGrpSpPr/>
          <p:nvPr/>
        </p:nvGrpSpPr>
        <p:grpSpPr bwMode="auto">
          <a:xfrm>
            <a:off x="5127625" y="3333750"/>
            <a:ext cx="3482975" cy="1458913"/>
            <a:chOff x="4953000" y="2755900"/>
            <a:chExt cx="3482967" cy="1458903"/>
          </a:xfrm>
        </p:grpSpPr>
        <p:pic>
          <p:nvPicPr>
            <p:cNvPr id="13324" name="Picture 47"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53000" y="3667125"/>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3325" name="AutoShape 48"/>
            <p:cNvSpPr>
              <a:spLocks noChangeArrowheads="1"/>
            </p:cNvSpPr>
            <p:nvPr/>
          </p:nvSpPr>
          <p:spPr bwMode="auto">
            <a:xfrm>
              <a:off x="5337167" y="2965450"/>
              <a:ext cx="3098800" cy="124935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安全生产责任书    危险源清单</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应急综合预案      应急专项预案</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生产安全事故报告和处置流程</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安全生产标准化达标评价</a:t>
              </a:r>
              <a:endParaRPr lang="zh-CN" altLang="zh-CN" sz="1300">
                <a:solidFill>
                  <a:srgbClr val="000000"/>
                </a:solidFill>
                <a:latin typeface="楷体" panose="02010609060101010101" pitchFamily="49" charset="-122"/>
                <a:ea typeface="楷体" panose="02010609060101010101" pitchFamily="49" charset="-122"/>
              </a:endParaRPr>
            </a:p>
          </p:txBody>
        </p:sp>
        <p:sp>
          <p:nvSpPr>
            <p:cNvPr id="14" name="AutoShape 58"/>
            <p:cNvSpPr>
              <a:spLocks noChangeArrowheads="1"/>
            </p:cNvSpPr>
            <p:nvPr/>
          </p:nvSpPr>
          <p:spPr bwMode="auto">
            <a:xfrm>
              <a:off x="5838823" y="2755900"/>
              <a:ext cx="1987545" cy="300036"/>
            </a:xfrm>
            <a:prstGeom prst="roundRect">
              <a:avLst>
                <a:gd name="adj" fmla="val 5630"/>
              </a:avLst>
            </a:prstGeom>
            <a:solidFill>
              <a:schemeClr val="tx1"/>
            </a:solidFill>
            <a:ln w="6350" algn="ctr">
              <a:noFill/>
              <a:round/>
            </a:ln>
            <a:effectLst/>
          </p:spPr>
          <p:txBody>
            <a:bodyPr wrap="none" anchor="ctr"/>
            <a:lstStyle/>
            <a:p>
              <a:pPr algn="ctr">
                <a:lnSpc>
                  <a:spcPct val="120000"/>
                </a:lnSpc>
                <a:spcBef>
                  <a:spcPct val="20000"/>
                </a:spcBef>
                <a:buClr>
                  <a:srgbClr val="E1B40C"/>
                </a:buClr>
                <a:buFont typeface="微软雅黑" panose="020B0503020204020204" pitchFamily="34" charset="-122"/>
                <a:buNone/>
                <a:defRPr/>
              </a:pPr>
              <a:r>
                <a:rPr lang="zh-CN" altLang="en-US" sz="1200" b="1" dirty="0">
                  <a:solidFill>
                    <a:schemeClr val="bg1"/>
                  </a:solidFill>
                  <a:latin typeface="+mn-ea"/>
                  <a:ea typeface="+mn-ea"/>
                </a:rPr>
                <a:t>安全管理支持性文件 </a:t>
              </a:r>
              <a:r>
                <a:rPr lang="en-US" altLang="zh-CN" sz="1200" dirty="0">
                  <a:solidFill>
                    <a:schemeClr val="bg1"/>
                  </a:solidFill>
                  <a:latin typeface="Arial Black" panose="020B0A04020102020204" pitchFamily="34" charset="0"/>
                  <a:ea typeface="+mn-ea"/>
                </a:rPr>
                <a:t>6</a:t>
              </a:r>
              <a:r>
                <a:rPr lang="zh-CN" altLang="en-US" sz="1200" b="1" dirty="0">
                  <a:solidFill>
                    <a:schemeClr val="bg1"/>
                  </a:solidFill>
                  <a:latin typeface="+mn-ea"/>
                  <a:ea typeface="+mn-ea"/>
                </a:rPr>
                <a:t>份</a:t>
              </a:r>
              <a:endParaRPr lang="zh-CN" altLang="en-US" sz="1200" b="1" dirty="0">
                <a:solidFill>
                  <a:schemeClr val="bg1"/>
                </a:solidFill>
                <a:latin typeface="+mn-ea"/>
                <a:ea typeface="+mn-ea"/>
              </a:endParaRPr>
            </a:p>
          </p:txBody>
        </p:sp>
      </p:grpSp>
      <p:sp>
        <p:nvSpPr>
          <p:cNvPr id="13319" name="AutoShape 52"/>
          <p:cNvSpPr>
            <a:spLocks noChangeArrowheads="1"/>
          </p:cNvSpPr>
          <p:nvPr/>
        </p:nvSpPr>
        <p:spPr bwMode="auto">
          <a:xfrm rot="5400000">
            <a:off x="6708776" y="1997075"/>
            <a:ext cx="246062" cy="306387"/>
          </a:xfrm>
          <a:prstGeom prst="triangle">
            <a:avLst>
              <a:gd name="adj" fmla="val 50000"/>
            </a:avLst>
          </a:prstGeom>
          <a:solidFill>
            <a:srgbClr val="C00000"/>
          </a:solidFill>
          <a:ln w="19050" algn="ctr">
            <a:solidFill>
              <a:srgbClr val="C00000"/>
            </a:solidFill>
            <a:miter lim="800000"/>
          </a:ln>
        </p:spPr>
        <p:txBody>
          <a:bodyPr rot="10800000" vert="eaVert" wrap="none" lIns="87313" tIns="44450" rIns="87313" bIns="44450" anchor="ctr"/>
          <a:lstStyle/>
          <a:p>
            <a:pPr>
              <a:buFont typeface="Arial" panose="020B0604020202020204" pitchFamily="34" charset="0"/>
              <a:buNone/>
            </a:pPr>
            <a:endParaRPr lang="zh-CN" altLang="zh-CN" sz="1600">
              <a:solidFill>
                <a:schemeClr val="tx2"/>
              </a:solidFill>
              <a:ea typeface="PMingLiU" panose="02020500000000000000" pitchFamily="18" charset="-120"/>
            </a:endParaRPr>
          </a:p>
        </p:txBody>
      </p:sp>
      <p:sp>
        <p:nvSpPr>
          <p:cNvPr id="13320" name="AutoShape 52"/>
          <p:cNvSpPr>
            <a:spLocks noChangeArrowheads="1"/>
          </p:cNvSpPr>
          <p:nvPr/>
        </p:nvSpPr>
        <p:spPr bwMode="auto">
          <a:xfrm rot="-5400000">
            <a:off x="2273300" y="1997075"/>
            <a:ext cx="300038" cy="306388"/>
          </a:xfrm>
          <a:prstGeom prst="triangle">
            <a:avLst>
              <a:gd name="adj" fmla="val 50000"/>
            </a:avLst>
          </a:prstGeom>
          <a:solidFill>
            <a:srgbClr val="C00000"/>
          </a:solidFill>
          <a:ln w="19050" algn="ctr">
            <a:solidFill>
              <a:srgbClr val="C00000"/>
            </a:solidFill>
            <a:miter lim="800000"/>
          </a:ln>
        </p:spPr>
        <p:txBody>
          <a:bodyPr rot="10800000" vert="eaVert" wrap="none" lIns="87313" tIns="44450" rIns="87313" bIns="44450" anchor="ctr"/>
          <a:lstStyle/>
          <a:p>
            <a:pPr>
              <a:buFont typeface="Arial" panose="020B0604020202020204" pitchFamily="34" charset="0"/>
              <a:buNone/>
            </a:pPr>
            <a:endParaRPr lang="zh-CN" altLang="zh-CN" sz="1600">
              <a:solidFill>
                <a:schemeClr val="tx2"/>
              </a:solidFill>
              <a:ea typeface="PMingLiU" panose="02020500000000000000" pitchFamily="18" charset="-120"/>
            </a:endParaRPr>
          </a:p>
        </p:txBody>
      </p:sp>
      <p:cxnSp>
        <p:nvCxnSpPr>
          <p:cNvPr id="13321" name="直接连接符 2"/>
          <p:cNvCxnSpPr>
            <a:cxnSpLocks noChangeShapeType="1"/>
            <a:stCxn id="13331" idx="3"/>
            <a:endCxn id="13319" idx="3"/>
          </p:cNvCxnSpPr>
          <p:nvPr/>
        </p:nvCxnSpPr>
        <p:spPr bwMode="auto">
          <a:xfrm flipV="1">
            <a:off x="6529388" y="2151063"/>
            <a:ext cx="149225" cy="4762"/>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cxnSp>
        <p:nvCxnSpPr>
          <p:cNvPr id="13322" name="直接连接符 6"/>
          <p:cNvCxnSpPr>
            <a:cxnSpLocks noChangeShapeType="1"/>
            <a:stCxn id="13319" idx="0"/>
            <a:endCxn id="14" idx="0"/>
          </p:cNvCxnSpPr>
          <p:nvPr/>
        </p:nvCxnSpPr>
        <p:spPr bwMode="auto">
          <a:xfrm>
            <a:off x="6985000" y="2151063"/>
            <a:ext cx="22225" cy="1182687"/>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cxnSp>
        <p:nvCxnSpPr>
          <p:cNvPr id="13323" name="直接连接符 118"/>
          <p:cNvCxnSpPr>
            <a:cxnSpLocks noChangeShapeType="1"/>
            <a:stCxn id="13320" idx="3"/>
            <a:endCxn id="13331" idx="1"/>
          </p:cNvCxnSpPr>
          <p:nvPr/>
        </p:nvCxnSpPr>
        <p:spPr bwMode="auto">
          <a:xfrm>
            <a:off x="2576513" y="2151063"/>
            <a:ext cx="395287" cy="4762"/>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338" name="组合 1"/>
          <p:cNvGrpSpPr/>
          <p:nvPr/>
        </p:nvGrpSpPr>
        <p:grpSpPr bwMode="auto">
          <a:xfrm>
            <a:off x="3435350" y="1346200"/>
            <a:ext cx="2051050" cy="1758950"/>
            <a:chOff x="3263334" y="991709"/>
            <a:chExt cx="2438916" cy="1961030"/>
          </a:xfrm>
        </p:grpSpPr>
        <p:sp>
          <p:nvSpPr>
            <p:cNvPr id="14343" name="Oval 5"/>
            <p:cNvSpPr>
              <a:spLocks noChangeArrowheads="1"/>
            </p:cNvSpPr>
            <p:nvPr/>
          </p:nvSpPr>
          <p:spPr bwMode="auto">
            <a:xfrm>
              <a:off x="3480493" y="991709"/>
              <a:ext cx="2040511" cy="1808635"/>
            </a:xfrm>
            <a:prstGeom prst="ellipse">
              <a:avLst/>
            </a:prstGeom>
            <a:solidFill>
              <a:schemeClr val="tx1"/>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14344" name="Freeform 8"/>
            <p:cNvSpPr/>
            <p:nvPr/>
          </p:nvSpPr>
          <p:spPr bwMode="auto">
            <a:xfrm>
              <a:off x="3334759" y="1951462"/>
              <a:ext cx="2304013" cy="1001277"/>
            </a:xfrm>
            <a:custGeom>
              <a:avLst/>
              <a:gdLst>
                <a:gd name="T0" fmla="*/ 2147483647 w 3963"/>
                <a:gd name="T1" fmla="*/ 0 h 1997"/>
                <a:gd name="T2" fmla="*/ 2147483647 w 3963"/>
                <a:gd name="T3" fmla="*/ 2147483647 h 1997"/>
                <a:gd name="T4" fmla="*/ 2147483647 w 3963"/>
                <a:gd name="T5" fmla="*/ 2147483647 h 1997"/>
                <a:gd name="T6" fmla="*/ 0 w 3963"/>
                <a:gd name="T7" fmla="*/ 2147483647 h 19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63" h="1997">
                  <a:moveTo>
                    <a:pt x="3963" y="0"/>
                  </a:moveTo>
                  <a:cubicBezTo>
                    <a:pt x="3963" y="5"/>
                    <a:pt x="3963" y="11"/>
                    <a:pt x="3963" y="16"/>
                  </a:cubicBezTo>
                  <a:cubicBezTo>
                    <a:pt x="3963" y="1110"/>
                    <a:pt x="3076" y="1997"/>
                    <a:pt x="1982" y="1997"/>
                  </a:cubicBezTo>
                  <a:cubicBezTo>
                    <a:pt x="888" y="1997"/>
                    <a:pt x="0" y="1110"/>
                    <a:pt x="0" y="16"/>
                  </a:cubicBezTo>
                </a:path>
              </a:pathLst>
            </a:custGeom>
            <a:noFill/>
            <a:ln w="8" cap="flat" cmpd="sng">
              <a:solidFill>
                <a:schemeClr val="tx1"/>
              </a:solidFill>
              <a:prstDash val="dash"/>
              <a:round/>
            </a:ln>
            <a:extLst>
              <a:ext uri="{909E8E84-426E-40DD-AFC4-6F175D3DCCD1}">
                <a14:hiddenFill xmlns:a14="http://schemas.microsoft.com/office/drawing/2010/main">
                  <a:solidFill>
                    <a:srgbClr val="FFFFFF"/>
                  </a:solidFill>
                </a14:hiddenFill>
              </a:ext>
            </a:extLst>
          </p:spPr>
          <p:txBody>
            <a:bodyPr lIns="81628" tIns="40814" rIns="81628" bIns="40814"/>
            <a:lstStyle/>
            <a:p>
              <a:endParaRPr lang="zh-CN" altLang="en-US"/>
            </a:p>
          </p:txBody>
        </p:sp>
        <p:sp>
          <p:nvSpPr>
            <p:cNvPr id="14345" name="Oval 9"/>
            <p:cNvSpPr>
              <a:spLocks noChangeArrowheads="1"/>
            </p:cNvSpPr>
            <p:nvPr/>
          </p:nvSpPr>
          <p:spPr bwMode="auto">
            <a:xfrm>
              <a:off x="5562574" y="1857391"/>
              <a:ext cx="139676" cy="104775"/>
            </a:xfrm>
            <a:prstGeom prst="ellipse">
              <a:avLst/>
            </a:pr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14346" name="Oval 10"/>
            <p:cNvSpPr>
              <a:spLocks noChangeArrowheads="1"/>
            </p:cNvSpPr>
            <p:nvPr/>
          </p:nvSpPr>
          <p:spPr bwMode="auto">
            <a:xfrm>
              <a:off x="3263334" y="1857391"/>
              <a:ext cx="138089" cy="104775"/>
            </a:xfrm>
            <a:prstGeom prst="ellipse">
              <a:avLst/>
            </a:prstGeom>
            <a:solidFill>
              <a:srgbClr val="FF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14347" name="TextBox 13"/>
            <p:cNvSpPr txBox="1">
              <a:spLocks noChangeArrowheads="1"/>
            </p:cNvSpPr>
            <p:nvPr/>
          </p:nvSpPr>
          <p:spPr bwMode="auto">
            <a:xfrm>
              <a:off x="3766484" y="1194197"/>
              <a:ext cx="1416199" cy="1327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7200">
                  <a:solidFill>
                    <a:srgbClr val="F8F8F8"/>
                  </a:solidFill>
                </a:rPr>
                <a:t>02</a:t>
              </a:r>
              <a:endParaRPr lang="zh-CN" altLang="en-US" sz="7200">
                <a:solidFill>
                  <a:srgbClr val="F8F8F8"/>
                </a:solidFill>
              </a:endParaRPr>
            </a:p>
          </p:txBody>
        </p:sp>
      </p:grpSp>
      <p:cxnSp>
        <p:nvCxnSpPr>
          <p:cNvPr id="14339" name="直接连接符 15"/>
          <p:cNvCxnSpPr>
            <a:cxnSpLocks noChangeShapeType="1"/>
          </p:cNvCxnSpPr>
          <p:nvPr/>
        </p:nvCxnSpPr>
        <p:spPr bwMode="auto">
          <a:xfrm>
            <a:off x="1620838" y="3333750"/>
            <a:ext cx="5902325" cy="0"/>
          </a:xfrm>
          <a:prstGeom prst="line">
            <a:avLst/>
          </a:prstGeom>
          <a:noFill/>
          <a:ln w="9525">
            <a:solidFill>
              <a:schemeClr val="tx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2" name="TextBox 17"/>
          <p:cNvSpPr txBox="1">
            <a:spLocks noChangeArrowheads="1"/>
          </p:cNvSpPr>
          <p:nvPr/>
        </p:nvSpPr>
        <p:spPr bwMode="auto">
          <a:xfrm>
            <a:off x="1935163" y="3486150"/>
            <a:ext cx="4999037"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900" dirty="0" smtClean="0">
                <a:solidFill>
                  <a:srgbClr val="FF0000"/>
                </a:solidFill>
                <a:latin typeface="+mn-ea"/>
                <a:ea typeface="+mn-ea"/>
              </a:rPr>
              <a:t>公司安全管理制度组成及要求</a:t>
            </a:r>
            <a:endParaRPr lang="zh-CN" altLang="en-US" sz="2900" dirty="0" smtClean="0">
              <a:solidFill>
                <a:srgbClr val="FF0000"/>
              </a:solidFill>
              <a:latin typeface="+mn-ea"/>
              <a:ea typeface="+mn-ea"/>
            </a:endParaRPr>
          </a:p>
        </p:txBody>
      </p:sp>
      <p:sp>
        <p:nvSpPr>
          <p:cNvPr id="10" name="TextBox 9"/>
          <p:cNvSpPr txBox="1"/>
          <p:nvPr/>
        </p:nvSpPr>
        <p:spPr>
          <a:xfrm>
            <a:off x="1981200" y="4106863"/>
            <a:ext cx="2286000" cy="369887"/>
          </a:xfrm>
          <a:prstGeom prst="rect">
            <a:avLst/>
          </a:prstGeom>
          <a:noFill/>
        </p:spPr>
        <p:txBody>
          <a:bodyPr>
            <a:spAutoFit/>
          </a:bodyPr>
          <a:lstStyle/>
          <a:p>
            <a:pPr indent="-179705" algn="just" eaLnBrk="1" hangingPunct="1">
              <a:buFont typeface="Arial" panose="020B0604020202020204" pitchFamily="34" charset="0"/>
              <a:buChar char="•"/>
              <a:defRPr/>
            </a:pPr>
            <a:r>
              <a:rPr lang="zh-CN" altLang="en-US" dirty="0">
                <a:latin typeface="+mn-ea"/>
                <a:ea typeface="+mn-ea"/>
              </a:rPr>
              <a:t>安全管理制度组成</a:t>
            </a:r>
            <a:endParaRPr lang="zh-CN" altLang="en-US" dirty="0">
              <a:latin typeface="+mn-ea"/>
              <a:ea typeface="+mn-ea"/>
            </a:endParaRPr>
          </a:p>
        </p:txBody>
      </p:sp>
      <p:sp>
        <p:nvSpPr>
          <p:cNvPr id="11" name="矩形 10"/>
          <p:cNvSpPr/>
          <p:nvPr/>
        </p:nvSpPr>
        <p:spPr>
          <a:xfrm>
            <a:off x="4645025" y="4106863"/>
            <a:ext cx="2212975" cy="369887"/>
          </a:xfrm>
          <a:prstGeom prst="rect">
            <a:avLst/>
          </a:prstGeom>
        </p:spPr>
        <p:txBody>
          <a:bodyPr wrap="none">
            <a:spAutoFit/>
          </a:bodyPr>
          <a:lstStyle/>
          <a:p>
            <a:pPr indent="-179705" eaLnBrk="1" hangingPunct="1">
              <a:buFont typeface="Arial" panose="020B0604020202020204" pitchFamily="34" charset="0"/>
              <a:buChar char="•"/>
              <a:defRPr/>
            </a:pPr>
            <a:r>
              <a:rPr lang="zh-CN" altLang="en-US" dirty="0">
                <a:latin typeface="+mn-ea"/>
                <a:ea typeface="+mn-ea"/>
              </a:rPr>
              <a:t>安全管理制度要求</a:t>
            </a:r>
            <a:endParaRPr lang="zh-CN" altLang="en-US" dirty="0">
              <a:latin typeface="+mn-ea"/>
              <a:ea typeface="+mn-ea"/>
            </a:endParaRPr>
          </a:p>
        </p:txBody>
      </p:sp>
    </p:spTree>
  </p:cSld>
  <p:clrMapOvr>
    <a:masterClrMapping/>
  </p:clrMapOvr>
  <p:transition advTm="10224"/>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733550"/>
            <a:ext cx="6400800" cy="646113"/>
          </a:xfrm>
          <a:prstGeom prst="rect">
            <a:avLst/>
          </a:prstGeom>
          <a:noFill/>
        </p:spPr>
        <p:txBody>
          <a:bodyPr>
            <a:spAutoFit/>
          </a:bodyPr>
          <a:lstStyle/>
          <a:p>
            <a:pPr algn="ctr">
              <a:defRPr/>
            </a:pPr>
            <a:r>
              <a:rPr lang="zh-CN" altLang="en-US" sz="3600" dirty="0">
                <a:latin typeface="+mj-ea"/>
                <a:ea typeface="+mj-ea"/>
              </a:rPr>
              <a:t>安全管理制度组成</a:t>
            </a:r>
            <a:endParaRPr lang="zh-CN" altLang="en-US" sz="3600" dirty="0">
              <a:latin typeface="+mj-ea"/>
              <a:ea typeface="+mj-ea"/>
            </a:endParaRPr>
          </a:p>
        </p:txBody>
      </p:sp>
      <p:grpSp>
        <p:nvGrpSpPr>
          <p:cNvPr id="15363" name="组合 33"/>
          <p:cNvGrpSpPr/>
          <p:nvPr/>
        </p:nvGrpSpPr>
        <p:grpSpPr bwMode="auto">
          <a:xfrm>
            <a:off x="1644650" y="1601788"/>
            <a:ext cx="1327150" cy="3255962"/>
            <a:chOff x="0" y="0"/>
            <a:chExt cx="1163638" cy="2852737"/>
          </a:xfrm>
        </p:grpSpPr>
        <p:sp>
          <p:nvSpPr>
            <p:cNvPr id="15364" name="Freeform 33"/>
            <p:cNvSpPr/>
            <p:nvPr/>
          </p:nvSpPr>
          <p:spPr bwMode="auto">
            <a:xfrm>
              <a:off x="334963" y="252412"/>
              <a:ext cx="188913" cy="273050"/>
            </a:xfrm>
            <a:custGeom>
              <a:avLst/>
              <a:gdLst>
                <a:gd name="T0" fmla="*/ 0 w 132"/>
                <a:gd name="T1" fmla="*/ 2147483647 h 190"/>
                <a:gd name="T2" fmla="*/ 2147483647 w 132"/>
                <a:gd name="T3" fmla="*/ 2147483647 h 190"/>
                <a:gd name="T4" fmla="*/ 2147483647 w 132"/>
                <a:gd name="T5" fmla="*/ 2147483647 h 190"/>
                <a:gd name="T6" fmla="*/ 2147483647 w 132"/>
                <a:gd name="T7" fmla="*/ 2147483647 h 190"/>
                <a:gd name="T8" fmla="*/ 2147483647 w 132"/>
                <a:gd name="T9" fmla="*/ 2147483647 h 190"/>
                <a:gd name="T10" fmla="*/ 0 w 132"/>
                <a:gd name="T11" fmla="*/ 2147483647 h 1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 h="190">
                  <a:moveTo>
                    <a:pt x="0" y="83"/>
                  </a:moveTo>
                  <a:cubicBezTo>
                    <a:pt x="0" y="83"/>
                    <a:pt x="5" y="15"/>
                    <a:pt x="5" y="7"/>
                  </a:cubicBezTo>
                  <a:cubicBezTo>
                    <a:pt x="5" y="0"/>
                    <a:pt x="90" y="44"/>
                    <a:pt x="90" y="44"/>
                  </a:cubicBezTo>
                  <a:cubicBezTo>
                    <a:pt x="90" y="44"/>
                    <a:pt x="116" y="103"/>
                    <a:pt x="124" y="131"/>
                  </a:cubicBezTo>
                  <a:cubicBezTo>
                    <a:pt x="132" y="159"/>
                    <a:pt x="62" y="190"/>
                    <a:pt x="62" y="190"/>
                  </a:cubicBezTo>
                  <a:lnTo>
                    <a:pt x="0" y="83"/>
                  </a:lnTo>
                  <a:close/>
                </a:path>
              </a:pathLst>
            </a:custGeom>
            <a:solidFill>
              <a:srgbClr val="C68C5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65" name="Freeform 34"/>
            <p:cNvSpPr/>
            <p:nvPr/>
          </p:nvSpPr>
          <p:spPr bwMode="auto">
            <a:xfrm>
              <a:off x="200025" y="2590800"/>
              <a:ext cx="282575" cy="261937"/>
            </a:xfrm>
            <a:custGeom>
              <a:avLst/>
              <a:gdLst>
                <a:gd name="T0" fmla="*/ 2147483647 w 196"/>
                <a:gd name="T1" fmla="*/ 2147483647 h 182"/>
                <a:gd name="T2" fmla="*/ 2147483647 w 196"/>
                <a:gd name="T3" fmla="*/ 2147483647 h 182"/>
                <a:gd name="T4" fmla="*/ 2147483647 w 196"/>
                <a:gd name="T5" fmla="*/ 2147483647 h 182"/>
                <a:gd name="T6" fmla="*/ 2147483647 w 196"/>
                <a:gd name="T7" fmla="*/ 2147483647 h 182"/>
                <a:gd name="T8" fmla="*/ 2147483647 w 196"/>
                <a:gd name="T9" fmla="*/ 2147483647 h 182"/>
                <a:gd name="T10" fmla="*/ 2147483647 w 196"/>
                <a:gd name="T11" fmla="*/ 2147483647 h 182"/>
                <a:gd name="T12" fmla="*/ 2147483647 w 196"/>
                <a:gd name="T13" fmla="*/ 2147483647 h 182"/>
                <a:gd name="T14" fmla="*/ 2147483647 w 196"/>
                <a:gd name="T15" fmla="*/ 2147483647 h 182"/>
                <a:gd name="T16" fmla="*/ 2147483647 w 196"/>
                <a:gd name="T17" fmla="*/ 2147483647 h 1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6" h="182">
                  <a:moveTo>
                    <a:pt x="27" y="16"/>
                  </a:moveTo>
                  <a:cubicBezTo>
                    <a:pt x="27" y="16"/>
                    <a:pt x="0" y="81"/>
                    <a:pt x="16" y="102"/>
                  </a:cubicBezTo>
                  <a:lnTo>
                    <a:pt x="11" y="126"/>
                  </a:lnTo>
                  <a:lnTo>
                    <a:pt x="38" y="126"/>
                  </a:lnTo>
                  <a:cubicBezTo>
                    <a:pt x="38" y="126"/>
                    <a:pt x="46" y="182"/>
                    <a:pt x="129" y="174"/>
                  </a:cubicBezTo>
                  <a:lnTo>
                    <a:pt x="196" y="153"/>
                  </a:lnTo>
                  <a:cubicBezTo>
                    <a:pt x="196" y="153"/>
                    <a:pt x="166" y="103"/>
                    <a:pt x="161" y="96"/>
                  </a:cubicBezTo>
                  <a:cubicBezTo>
                    <a:pt x="156" y="89"/>
                    <a:pt x="124" y="33"/>
                    <a:pt x="121" y="16"/>
                  </a:cubicBezTo>
                  <a:cubicBezTo>
                    <a:pt x="118" y="0"/>
                    <a:pt x="27" y="16"/>
                    <a:pt x="27" y="16"/>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66" name="Freeform 35"/>
            <p:cNvSpPr/>
            <p:nvPr/>
          </p:nvSpPr>
          <p:spPr bwMode="auto">
            <a:xfrm>
              <a:off x="928688" y="730250"/>
              <a:ext cx="234950" cy="152400"/>
            </a:xfrm>
            <a:custGeom>
              <a:avLst/>
              <a:gdLst>
                <a:gd name="T0" fmla="*/ 2147483647 w 163"/>
                <a:gd name="T1" fmla="*/ 2147483647 h 106"/>
                <a:gd name="T2" fmla="*/ 2147483647 w 163"/>
                <a:gd name="T3" fmla="*/ 2147483647 h 106"/>
                <a:gd name="T4" fmla="*/ 2147483647 w 163"/>
                <a:gd name="T5" fmla="*/ 2147483647 h 106"/>
                <a:gd name="T6" fmla="*/ 2147483647 w 163"/>
                <a:gd name="T7" fmla="*/ 2147483647 h 106"/>
                <a:gd name="T8" fmla="*/ 2147483647 w 163"/>
                <a:gd name="T9" fmla="*/ 2147483647 h 106"/>
                <a:gd name="T10" fmla="*/ 2147483647 w 163"/>
                <a:gd name="T11" fmla="*/ 2147483647 h 106"/>
                <a:gd name="T12" fmla="*/ 2147483647 w 163"/>
                <a:gd name="T13" fmla="*/ 2147483647 h 106"/>
                <a:gd name="T14" fmla="*/ 2147483647 w 163"/>
                <a:gd name="T15" fmla="*/ 2147483647 h 106"/>
                <a:gd name="T16" fmla="*/ 2147483647 w 163"/>
                <a:gd name="T17" fmla="*/ 2147483647 h 106"/>
                <a:gd name="T18" fmla="*/ 0 w 163"/>
                <a:gd name="T19" fmla="*/ 2147483647 h 106"/>
                <a:gd name="T20" fmla="*/ 2147483647 w 163"/>
                <a:gd name="T21" fmla="*/ 2147483647 h 10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 h="106">
                  <a:moveTo>
                    <a:pt x="29" y="101"/>
                  </a:moveTo>
                  <a:cubicBezTo>
                    <a:pt x="29" y="101"/>
                    <a:pt x="80" y="106"/>
                    <a:pt x="91" y="101"/>
                  </a:cubicBezTo>
                  <a:cubicBezTo>
                    <a:pt x="102" y="96"/>
                    <a:pt x="163" y="61"/>
                    <a:pt x="163" y="61"/>
                  </a:cubicBezTo>
                  <a:lnTo>
                    <a:pt x="163" y="40"/>
                  </a:lnTo>
                  <a:cubicBezTo>
                    <a:pt x="163" y="40"/>
                    <a:pt x="131" y="29"/>
                    <a:pt x="120" y="40"/>
                  </a:cubicBezTo>
                  <a:cubicBezTo>
                    <a:pt x="120" y="40"/>
                    <a:pt x="72" y="48"/>
                    <a:pt x="62" y="48"/>
                  </a:cubicBezTo>
                  <a:lnTo>
                    <a:pt x="48" y="35"/>
                  </a:lnTo>
                  <a:cubicBezTo>
                    <a:pt x="48" y="35"/>
                    <a:pt x="64" y="16"/>
                    <a:pt x="56" y="7"/>
                  </a:cubicBezTo>
                  <a:cubicBezTo>
                    <a:pt x="48" y="0"/>
                    <a:pt x="29" y="42"/>
                    <a:pt x="29" y="42"/>
                  </a:cubicBezTo>
                  <a:lnTo>
                    <a:pt x="0" y="69"/>
                  </a:lnTo>
                  <a:lnTo>
                    <a:pt x="29" y="101"/>
                  </a:ln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67" name="Freeform 36"/>
            <p:cNvSpPr/>
            <p:nvPr/>
          </p:nvSpPr>
          <p:spPr bwMode="auto">
            <a:xfrm>
              <a:off x="342900" y="2543175"/>
              <a:ext cx="347663" cy="182562"/>
            </a:xfrm>
            <a:custGeom>
              <a:avLst/>
              <a:gdLst>
                <a:gd name="T0" fmla="*/ 2147483647 w 241"/>
                <a:gd name="T1" fmla="*/ 2147483647 h 127"/>
                <a:gd name="T2" fmla="*/ 2147483647 w 241"/>
                <a:gd name="T3" fmla="*/ 2147483647 h 127"/>
                <a:gd name="T4" fmla="*/ 2147483647 w 241"/>
                <a:gd name="T5" fmla="*/ 2147483647 h 127"/>
                <a:gd name="T6" fmla="*/ 2147483647 w 241"/>
                <a:gd name="T7" fmla="*/ 2147483647 h 127"/>
                <a:gd name="T8" fmla="*/ 2147483647 w 241"/>
                <a:gd name="T9" fmla="*/ 2147483647 h 127"/>
                <a:gd name="T10" fmla="*/ 2147483647 w 241"/>
                <a:gd name="T11" fmla="*/ 0 h 127"/>
                <a:gd name="T12" fmla="*/ 2147483647 w 241"/>
                <a:gd name="T13" fmla="*/ 2147483647 h 127"/>
                <a:gd name="T14" fmla="*/ 2147483647 w 241"/>
                <a:gd name="T15" fmla="*/ 2147483647 h 1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1" h="127">
                  <a:moveTo>
                    <a:pt x="22" y="99"/>
                  </a:moveTo>
                  <a:cubicBezTo>
                    <a:pt x="22" y="99"/>
                    <a:pt x="75" y="127"/>
                    <a:pt x="118" y="126"/>
                  </a:cubicBezTo>
                  <a:lnTo>
                    <a:pt x="228" y="126"/>
                  </a:lnTo>
                  <a:cubicBezTo>
                    <a:pt x="228" y="126"/>
                    <a:pt x="241" y="99"/>
                    <a:pt x="201" y="99"/>
                  </a:cubicBezTo>
                  <a:cubicBezTo>
                    <a:pt x="201" y="99"/>
                    <a:pt x="168" y="99"/>
                    <a:pt x="126" y="72"/>
                  </a:cubicBezTo>
                  <a:cubicBezTo>
                    <a:pt x="83" y="45"/>
                    <a:pt x="57" y="0"/>
                    <a:pt x="57" y="0"/>
                  </a:cubicBezTo>
                  <a:lnTo>
                    <a:pt x="5" y="10"/>
                  </a:lnTo>
                  <a:cubicBezTo>
                    <a:pt x="5" y="10"/>
                    <a:pt x="0" y="69"/>
                    <a:pt x="22" y="9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68" name="Freeform 37"/>
            <p:cNvSpPr/>
            <p:nvPr/>
          </p:nvSpPr>
          <p:spPr bwMode="auto">
            <a:xfrm>
              <a:off x="306388" y="1219200"/>
              <a:ext cx="322263" cy="1371600"/>
            </a:xfrm>
            <a:custGeom>
              <a:avLst/>
              <a:gdLst>
                <a:gd name="T0" fmla="*/ 2147483647 w 224"/>
                <a:gd name="T1" fmla="*/ 2147483647 h 954"/>
                <a:gd name="T2" fmla="*/ 2147483647 w 224"/>
                <a:gd name="T3" fmla="*/ 2147483647 h 954"/>
                <a:gd name="T4" fmla="*/ 2147483647 w 224"/>
                <a:gd name="T5" fmla="*/ 2147483647 h 954"/>
                <a:gd name="T6" fmla="*/ 2147483647 w 224"/>
                <a:gd name="T7" fmla="*/ 2147483647 h 954"/>
                <a:gd name="T8" fmla="*/ 2147483647 w 224"/>
                <a:gd name="T9" fmla="*/ 2147483647 h 954"/>
                <a:gd name="T10" fmla="*/ 2147483647 w 224"/>
                <a:gd name="T11" fmla="*/ 2147483647 h 954"/>
                <a:gd name="T12" fmla="*/ 2147483647 w 224"/>
                <a:gd name="T13" fmla="*/ 2147483647 h 954"/>
                <a:gd name="T14" fmla="*/ 2147483647 w 224"/>
                <a:gd name="T15" fmla="*/ 2147483647 h 954"/>
                <a:gd name="T16" fmla="*/ 2147483647 w 224"/>
                <a:gd name="T17" fmla="*/ 2147483647 h 954"/>
                <a:gd name="T18" fmla="*/ 2147483647 w 224"/>
                <a:gd name="T19" fmla="*/ 2147483647 h 954"/>
                <a:gd name="T20" fmla="*/ 2147483647 w 224"/>
                <a:gd name="T21" fmla="*/ 2147483647 h 954"/>
                <a:gd name="T22" fmla="*/ 2147483647 w 224"/>
                <a:gd name="T23" fmla="*/ 2147483647 h 954"/>
                <a:gd name="T24" fmla="*/ 2147483647 w 224"/>
                <a:gd name="T25" fmla="*/ 2147483647 h 954"/>
                <a:gd name="T26" fmla="*/ 2147483647 w 224"/>
                <a:gd name="T27" fmla="*/ 2147483647 h 954"/>
                <a:gd name="T28" fmla="*/ 2147483647 w 224"/>
                <a:gd name="T29" fmla="*/ 2147483647 h 954"/>
                <a:gd name="T30" fmla="*/ 2147483647 w 224"/>
                <a:gd name="T31" fmla="*/ 0 h 954"/>
                <a:gd name="T32" fmla="*/ 2147483647 w 224"/>
                <a:gd name="T33" fmla="*/ 2147483647 h 954"/>
                <a:gd name="T34" fmla="*/ 2147483647 w 224"/>
                <a:gd name="T35" fmla="*/ 2147483647 h 954"/>
                <a:gd name="T36" fmla="*/ 2147483647 w 224"/>
                <a:gd name="T37" fmla="*/ 2147483647 h 954"/>
                <a:gd name="T38" fmla="*/ 2147483647 w 224"/>
                <a:gd name="T39" fmla="*/ 2147483647 h 954"/>
                <a:gd name="T40" fmla="*/ 2147483647 w 224"/>
                <a:gd name="T41" fmla="*/ 2147483647 h 954"/>
                <a:gd name="T42" fmla="*/ 2147483647 w 224"/>
                <a:gd name="T43" fmla="*/ 2147483647 h 954"/>
                <a:gd name="T44" fmla="*/ 2147483647 w 224"/>
                <a:gd name="T45" fmla="*/ 2147483647 h 95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4" h="954">
                  <a:moveTo>
                    <a:pt x="20" y="954"/>
                  </a:moveTo>
                  <a:lnTo>
                    <a:pt x="91" y="933"/>
                  </a:lnTo>
                  <a:cubicBezTo>
                    <a:pt x="91" y="933"/>
                    <a:pt x="97" y="908"/>
                    <a:pt x="91" y="901"/>
                  </a:cubicBezTo>
                  <a:cubicBezTo>
                    <a:pt x="86" y="895"/>
                    <a:pt x="75" y="873"/>
                    <a:pt x="75" y="873"/>
                  </a:cubicBezTo>
                  <a:cubicBezTo>
                    <a:pt x="75" y="873"/>
                    <a:pt x="90" y="855"/>
                    <a:pt x="84" y="842"/>
                  </a:cubicBezTo>
                  <a:cubicBezTo>
                    <a:pt x="77" y="829"/>
                    <a:pt x="70" y="816"/>
                    <a:pt x="70" y="816"/>
                  </a:cubicBezTo>
                  <a:lnTo>
                    <a:pt x="94" y="796"/>
                  </a:lnTo>
                  <a:cubicBezTo>
                    <a:pt x="94" y="796"/>
                    <a:pt x="79" y="761"/>
                    <a:pt x="81" y="750"/>
                  </a:cubicBezTo>
                  <a:cubicBezTo>
                    <a:pt x="84" y="739"/>
                    <a:pt x="94" y="668"/>
                    <a:pt x="94" y="668"/>
                  </a:cubicBezTo>
                  <a:cubicBezTo>
                    <a:pt x="94" y="668"/>
                    <a:pt x="106" y="622"/>
                    <a:pt x="103" y="613"/>
                  </a:cubicBezTo>
                  <a:lnTo>
                    <a:pt x="101" y="605"/>
                  </a:lnTo>
                  <a:lnTo>
                    <a:pt x="132" y="580"/>
                  </a:lnTo>
                  <a:lnTo>
                    <a:pt x="123" y="545"/>
                  </a:lnTo>
                  <a:lnTo>
                    <a:pt x="143" y="503"/>
                  </a:lnTo>
                  <a:cubicBezTo>
                    <a:pt x="143" y="503"/>
                    <a:pt x="224" y="174"/>
                    <a:pt x="213" y="156"/>
                  </a:cubicBezTo>
                  <a:cubicBezTo>
                    <a:pt x="202" y="139"/>
                    <a:pt x="214" y="0"/>
                    <a:pt x="214" y="0"/>
                  </a:cubicBez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69" name="Freeform 38"/>
            <p:cNvSpPr/>
            <p:nvPr/>
          </p:nvSpPr>
          <p:spPr bwMode="auto">
            <a:xfrm>
              <a:off x="306388" y="1219200"/>
              <a:ext cx="307975" cy="1371600"/>
            </a:xfrm>
            <a:custGeom>
              <a:avLst/>
              <a:gdLst>
                <a:gd name="T0" fmla="*/ 2147483647 w 214"/>
                <a:gd name="T1" fmla="*/ 0 h 954"/>
                <a:gd name="T2" fmla="*/ 2147483647 w 214"/>
                <a:gd name="T3" fmla="*/ 2147483647 h 954"/>
                <a:gd name="T4" fmla="*/ 2147483647 w 214"/>
                <a:gd name="T5" fmla="*/ 2147483647 h 954"/>
                <a:gd name="T6" fmla="*/ 2147483647 w 214"/>
                <a:gd name="T7" fmla="*/ 2147483647 h 954"/>
                <a:gd name="T8" fmla="*/ 2147483647 w 214"/>
                <a:gd name="T9" fmla="*/ 2147483647 h 954"/>
                <a:gd name="T10" fmla="*/ 2147483647 w 214"/>
                <a:gd name="T11" fmla="*/ 2147483647 h 954"/>
                <a:gd name="T12" fmla="*/ 2147483647 w 214"/>
                <a:gd name="T13" fmla="*/ 2147483647 h 954"/>
                <a:gd name="T14" fmla="*/ 2147483647 w 214"/>
                <a:gd name="T15" fmla="*/ 2147483647 h 954"/>
                <a:gd name="T16" fmla="*/ 2147483647 w 214"/>
                <a:gd name="T17" fmla="*/ 2147483647 h 954"/>
                <a:gd name="T18" fmla="*/ 2147483647 w 214"/>
                <a:gd name="T19" fmla="*/ 2147483647 h 954"/>
                <a:gd name="T20" fmla="*/ 2147483647 w 214"/>
                <a:gd name="T21" fmla="*/ 2147483647 h 954"/>
                <a:gd name="T22" fmla="*/ 2147483647 w 214"/>
                <a:gd name="T23" fmla="*/ 2147483647 h 954"/>
                <a:gd name="T24" fmla="*/ 2147483647 w 214"/>
                <a:gd name="T25" fmla="*/ 2147483647 h 954"/>
                <a:gd name="T26" fmla="*/ 2147483647 w 214"/>
                <a:gd name="T27" fmla="*/ 2147483647 h 954"/>
                <a:gd name="T28" fmla="*/ 2147483647 w 214"/>
                <a:gd name="T29" fmla="*/ 2147483647 h 954"/>
                <a:gd name="T30" fmla="*/ 2147483647 w 214"/>
                <a:gd name="T31" fmla="*/ 2147483647 h 954"/>
                <a:gd name="T32" fmla="*/ 2147483647 w 214"/>
                <a:gd name="T33" fmla="*/ 2147483647 h 954"/>
                <a:gd name="T34" fmla="*/ 2147483647 w 214"/>
                <a:gd name="T35" fmla="*/ 2147483647 h 954"/>
                <a:gd name="T36" fmla="*/ 2147483647 w 214"/>
                <a:gd name="T37" fmla="*/ 2147483647 h 954"/>
                <a:gd name="T38" fmla="*/ 2147483647 w 214"/>
                <a:gd name="T39" fmla="*/ 2147483647 h 954"/>
                <a:gd name="T40" fmla="*/ 2147483647 w 214"/>
                <a:gd name="T41" fmla="*/ 2147483647 h 954"/>
                <a:gd name="T42" fmla="*/ 2147483647 w 214"/>
                <a:gd name="T43" fmla="*/ 2147483647 h 954"/>
                <a:gd name="T44" fmla="*/ 2147483647 w 214"/>
                <a:gd name="T45" fmla="*/ 2147483647 h 954"/>
                <a:gd name="T46" fmla="*/ 2147483647 w 214"/>
                <a:gd name="T47" fmla="*/ 2147483647 h 954"/>
                <a:gd name="T48" fmla="*/ 2147483647 w 214"/>
                <a:gd name="T49" fmla="*/ 2147483647 h 954"/>
                <a:gd name="T50" fmla="*/ 2147483647 w 214"/>
                <a:gd name="T51" fmla="*/ 2147483647 h 954"/>
                <a:gd name="T52" fmla="*/ 2147483647 w 214"/>
                <a:gd name="T53" fmla="*/ 2147483647 h 954"/>
                <a:gd name="T54" fmla="*/ 2147483647 w 214"/>
                <a:gd name="T55" fmla="*/ 2147483647 h 954"/>
                <a:gd name="T56" fmla="*/ 2147483647 w 214"/>
                <a:gd name="T57" fmla="*/ 2147483647 h 954"/>
                <a:gd name="T58" fmla="*/ 2147483647 w 214"/>
                <a:gd name="T59" fmla="*/ 2147483647 h 954"/>
                <a:gd name="T60" fmla="*/ 2147483647 w 214"/>
                <a:gd name="T61" fmla="*/ 2147483647 h 954"/>
                <a:gd name="T62" fmla="*/ 2147483647 w 214"/>
                <a:gd name="T63" fmla="*/ 2147483647 h 954"/>
                <a:gd name="T64" fmla="*/ 2147483647 w 214"/>
                <a:gd name="T65" fmla="*/ 2147483647 h 954"/>
                <a:gd name="T66" fmla="*/ 2147483647 w 214"/>
                <a:gd name="T67" fmla="*/ 2147483647 h 954"/>
                <a:gd name="T68" fmla="*/ 2147483647 w 214"/>
                <a:gd name="T69" fmla="*/ 2147483647 h 954"/>
                <a:gd name="T70" fmla="*/ 2147483647 w 214"/>
                <a:gd name="T71" fmla="*/ 0 h 9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14" h="954">
                  <a:moveTo>
                    <a:pt x="214" y="0"/>
                  </a:move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lnTo>
                    <a:pt x="91" y="933"/>
                  </a:lnTo>
                  <a:cubicBezTo>
                    <a:pt x="91" y="933"/>
                    <a:pt x="93" y="926"/>
                    <a:pt x="93" y="919"/>
                  </a:cubicBezTo>
                  <a:cubicBezTo>
                    <a:pt x="72" y="906"/>
                    <a:pt x="54" y="893"/>
                    <a:pt x="62" y="887"/>
                  </a:cubicBezTo>
                  <a:cubicBezTo>
                    <a:pt x="66" y="884"/>
                    <a:pt x="71" y="880"/>
                    <a:pt x="76" y="875"/>
                  </a:cubicBezTo>
                  <a:cubicBezTo>
                    <a:pt x="75" y="874"/>
                    <a:pt x="75" y="873"/>
                    <a:pt x="75" y="873"/>
                  </a:cubicBezTo>
                  <a:cubicBezTo>
                    <a:pt x="75" y="873"/>
                    <a:pt x="83" y="864"/>
                    <a:pt x="85" y="854"/>
                  </a:cubicBezTo>
                  <a:cubicBezTo>
                    <a:pt x="29" y="866"/>
                    <a:pt x="55" y="810"/>
                    <a:pt x="55" y="810"/>
                  </a:cubicBezTo>
                  <a:cubicBezTo>
                    <a:pt x="58" y="811"/>
                    <a:pt x="65" y="813"/>
                    <a:pt x="73" y="814"/>
                  </a:cubicBezTo>
                  <a:lnTo>
                    <a:pt x="94" y="796"/>
                  </a:lnTo>
                  <a:cubicBezTo>
                    <a:pt x="94" y="796"/>
                    <a:pt x="93" y="795"/>
                    <a:pt x="93" y="794"/>
                  </a:cubicBezTo>
                  <a:cubicBezTo>
                    <a:pt x="78" y="788"/>
                    <a:pt x="62" y="781"/>
                    <a:pt x="55" y="773"/>
                  </a:cubicBezTo>
                  <a:cubicBezTo>
                    <a:pt x="39" y="757"/>
                    <a:pt x="40" y="716"/>
                    <a:pt x="40" y="716"/>
                  </a:cubicBezTo>
                  <a:cubicBezTo>
                    <a:pt x="49" y="739"/>
                    <a:pt x="82" y="757"/>
                    <a:pt x="82" y="757"/>
                  </a:cubicBezTo>
                  <a:lnTo>
                    <a:pt x="66" y="675"/>
                  </a:lnTo>
                  <a:lnTo>
                    <a:pt x="87" y="714"/>
                  </a:lnTo>
                  <a:cubicBezTo>
                    <a:pt x="90" y="696"/>
                    <a:pt x="92" y="677"/>
                    <a:pt x="93" y="671"/>
                  </a:cubicBezTo>
                  <a:cubicBezTo>
                    <a:pt x="81" y="645"/>
                    <a:pt x="69" y="618"/>
                    <a:pt x="66" y="608"/>
                  </a:cubicBezTo>
                  <a:cubicBezTo>
                    <a:pt x="62" y="588"/>
                    <a:pt x="78" y="558"/>
                    <a:pt x="78" y="558"/>
                  </a:cubicBezTo>
                  <a:cubicBezTo>
                    <a:pt x="85" y="576"/>
                    <a:pt x="96" y="590"/>
                    <a:pt x="106" y="600"/>
                  </a:cubicBezTo>
                  <a:lnTo>
                    <a:pt x="132" y="580"/>
                  </a:lnTo>
                  <a:lnTo>
                    <a:pt x="78" y="519"/>
                  </a:lnTo>
                  <a:lnTo>
                    <a:pt x="93" y="491"/>
                  </a:lnTo>
                  <a:cubicBezTo>
                    <a:pt x="102" y="488"/>
                    <a:pt x="125" y="500"/>
                    <a:pt x="140" y="510"/>
                  </a:cubicBezTo>
                  <a:lnTo>
                    <a:pt x="143" y="504"/>
                  </a:lnTo>
                  <a:lnTo>
                    <a:pt x="94" y="448"/>
                  </a:lnTo>
                  <a:cubicBezTo>
                    <a:pt x="85" y="416"/>
                    <a:pt x="133" y="318"/>
                    <a:pt x="143" y="295"/>
                  </a:cubicBezTo>
                  <a:cubicBezTo>
                    <a:pt x="149" y="282"/>
                    <a:pt x="183" y="213"/>
                    <a:pt x="212" y="153"/>
                  </a:cubicBezTo>
                  <a:cubicBezTo>
                    <a:pt x="203" y="125"/>
                    <a:pt x="214" y="0"/>
                    <a:pt x="214" y="0"/>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0" name="Freeform 39"/>
            <p:cNvSpPr/>
            <p:nvPr/>
          </p:nvSpPr>
          <p:spPr bwMode="auto">
            <a:xfrm>
              <a:off x="138113" y="1192212"/>
              <a:ext cx="438150" cy="1462087"/>
            </a:xfrm>
            <a:custGeom>
              <a:avLst/>
              <a:gdLst>
                <a:gd name="T0" fmla="*/ 2147483647 w 304"/>
                <a:gd name="T1" fmla="*/ 2147483647 h 1016"/>
                <a:gd name="T2" fmla="*/ 2147483647 w 304"/>
                <a:gd name="T3" fmla="*/ 2147483647 h 1016"/>
                <a:gd name="T4" fmla="*/ 2147483647 w 304"/>
                <a:gd name="T5" fmla="*/ 2147483647 h 1016"/>
                <a:gd name="T6" fmla="*/ 2147483647 w 304"/>
                <a:gd name="T7" fmla="*/ 2147483647 h 1016"/>
                <a:gd name="T8" fmla="*/ 2147483647 w 304"/>
                <a:gd name="T9" fmla="*/ 2147483647 h 1016"/>
                <a:gd name="T10" fmla="*/ 2147483647 w 304"/>
                <a:gd name="T11" fmla="*/ 2147483647 h 1016"/>
                <a:gd name="T12" fmla="*/ 2147483647 w 304"/>
                <a:gd name="T13" fmla="*/ 2147483647 h 1016"/>
                <a:gd name="T14" fmla="*/ 2147483647 w 304"/>
                <a:gd name="T15" fmla="*/ 2147483647 h 1016"/>
                <a:gd name="T16" fmla="*/ 2147483647 w 304"/>
                <a:gd name="T17" fmla="*/ 2147483647 h 1016"/>
                <a:gd name="T18" fmla="*/ 2147483647 w 304"/>
                <a:gd name="T19" fmla="*/ 2147483647 h 1016"/>
                <a:gd name="T20" fmla="*/ 2147483647 w 304"/>
                <a:gd name="T21" fmla="*/ 2147483647 h 1016"/>
                <a:gd name="T22" fmla="*/ 2147483647 w 304"/>
                <a:gd name="T23" fmla="*/ 2147483647 h 1016"/>
                <a:gd name="T24" fmla="*/ 2147483647 w 304"/>
                <a:gd name="T25" fmla="*/ 2147483647 h 1016"/>
                <a:gd name="T26" fmla="*/ 2147483647 w 304"/>
                <a:gd name="T27" fmla="*/ 2147483647 h 1016"/>
                <a:gd name="T28" fmla="*/ 2147483647 w 304"/>
                <a:gd name="T29" fmla="*/ 2147483647 h 1016"/>
                <a:gd name="T30" fmla="*/ 2147483647 w 304"/>
                <a:gd name="T31" fmla="*/ 2147483647 h 1016"/>
                <a:gd name="T32" fmla="*/ 2147483647 w 304"/>
                <a:gd name="T33" fmla="*/ 2147483647 h 1016"/>
                <a:gd name="T34" fmla="*/ 2147483647 w 304"/>
                <a:gd name="T35" fmla="*/ 2147483647 h 1016"/>
                <a:gd name="T36" fmla="*/ 2147483647 w 304"/>
                <a:gd name="T37" fmla="*/ 2147483647 h 1016"/>
                <a:gd name="T38" fmla="*/ 2147483647 w 304"/>
                <a:gd name="T39" fmla="*/ 2147483647 h 1016"/>
                <a:gd name="T40" fmla="*/ 2147483647 w 304"/>
                <a:gd name="T41" fmla="*/ 2147483647 h 1016"/>
                <a:gd name="T42" fmla="*/ 2147483647 w 304"/>
                <a:gd name="T43" fmla="*/ 2147483647 h 10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4" h="1016">
                  <a:moveTo>
                    <a:pt x="35" y="865"/>
                  </a:moveTo>
                  <a:cubicBezTo>
                    <a:pt x="35" y="865"/>
                    <a:pt x="17" y="989"/>
                    <a:pt x="61" y="1016"/>
                  </a:cubicBezTo>
                  <a:lnTo>
                    <a:pt x="121" y="1016"/>
                  </a:lnTo>
                  <a:lnTo>
                    <a:pt x="164" y="988"/>
                  </a:lnTo>
                  <a:cubicBezTo>
                    <a:pt x="164" y="988"/>
                    <a:pt x="183" y="937"/>
                    <a:pt x="164" y="915"/>
                  </a:cubicBezTo>
                  <a:cubicBezTo>
                    <a:pt x="145" y="893"/>
                    <a:pt x="147" y="856"/>
                    <a:pt x="147" y="856"/>
                  </a:cubicBezTo>
                  <a:lnTo>
                    <a:pt x="147" y="755"/>
                  </a:lnTo>
                  <a:cubicBezTo>
                    <a:pt x="147" y="755"/>
                    <a:pt x="145" y="645"/>
                    <a:pt x="160" y="587"/>
                  </a:cubicBezTo>
                  <a:cubicBezTo>
                    <a:pt x="175" y="530"/>
                    <a:pt x="184" y="495"/>
                    <a:pt x="184" y="495"/>
                  </a:cubicBezTo>
                  <a:cubicBezTo>
                    <a:pt x="184" y="495"/>
                    <a:pt x="180" y="398"/>
                    <a:pt x="184" y="385"/>
                  </a:cubicBezTo>
                  <a:cubicBezTo>
                    <a:pt x="189" y="372"/>
                    <a:pt x="226" y="302"/>
                    <a:pt x="226" y="291"/>
                  </a:cubicBezTo>
                  <a:cubicBezTo>
                    <a:pt x="226" y="280"/>
                    <a:pt x="274" y="119"/>
                    <a:pt x="283" y="108"/>
                  </a:cubicBezTo>
                  <a:cubicBezTo>
                    <a:pt x="292" y="97"/>
                    <a:pt x="304" y="25"/>
                    <a:pt x="304" y="25"/>
                  </a:cubicBezTo>
                  <a:cubicBezTo>
                    <a:pt x="304" y="25"/>
                    <a:pt x="185" y="9"/>
                    <a:pt x="177" y="5"/>
                  </a:cubicBezTo>
                  <a:cubicBezTo>
                    <a:pt x="169" y="0"/>
                    <a:pt x="50" y="5"/>
                    <a:pt x="50" y="5"/>
                  </a:cubicBezTo>
                  <a:cubicBezTo>
                    <a:pt x="50" y="5"/>
                    <a:pt x="6" y="135"/>
                    <a:pt x="13" y="162"/>
                  </a:cubicBezTo>
                  <a:cubicBezTo>
                    <a:pt x="19" y="189"/>
                    <a:pt x="33" y="264"/>
                    <a:pt x="26" y="282"/>
                  </a:cubicBezTo>
                  <a:cubicBezTo>
                    <a:pt x="19" y="299"/>
                    <a:pt x="30" y="346"/>
                    <a:pt x="30" y="346"/>
                  </a:cubicBezTo>
                  <a:cubicBezTo>
                    <a:pt x="30" y="346"/>
                    <a:pt x="37" y="436"/>
                    <a:pt x="39" y="449"/>
                  </a:cubicBezTo>
                  <a:cubicBezTo>
                    <a:pt x="41" y="462"/>
                    <a:pt x="0" y="497"/>
                    <a:pt x="12" y="521"/>
                  </a:cubicBezTo>
                  <a:cubicBezTo>
                    <a:pt x="24" y="546"/>
                    <a:pt x="3" y="719"/>
                    <a:pt x="10" y="737"/>
                  </a:cubicBezTo>
                  <a:cubicBezTo>
                    <a:pt x="17" y="755"/>
                    <a:pt x="35" y="865"/>
                    <a:pt x="35" y="86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1" name="Freeform 40"/>
            <p:cNvSpPr/>
            <p:nvPr/>
          </p:nvSpPr>
          <p:spPr bwMode="auto">
            <a:xfrm>
              <a:off x="139700" y="1843087"/>
              <a:ext cx="238125" cy="811212"/>
            </a:xfrm>
            <a:custGeom>
              <a:avLst/>
              <a:gdLst>
                <a:gd name="T0" fmla="*/ 2147483647 w 165"/>
                <a:gd name="T1" fmla="*/ 2147483647 h 564"/>
                <a:gd name="T2" fmla="*/ 2147483647 w 165"/>
                <a:gd name="T3" fmla="*/ 0 h 564"/>
                <a:gd name="T4" fmla="*/ 2147483647 w 165"/>
                <a:gd name="T5" fmla="*/ 2147483647 h 564"/>
                <a:gd name="T6" fmla="*/ 2147483647 w 165"/>
                <a:gd name="T7" fmla="*/ 2147483647 h 564"/>
                <a:gd name="T8" fmla="*/ 2147483647 w 165"/>
                <a:gd name="T9" fmla="*/ 2147483647 h 564"/>
                <a:gd name="T10" fmla="*/ 2147483647 w 165"/>
                <a:gd name="T11" fmla="*/ 2147483647 h 564"/>
                <a:gd name="T12" fmla="*/ 2147483647 w 165"/>
                <a:gd name="T13" fmla="*/ 2147483647 h 564"/>
                <a:gd name="T14" fmla="*/ 2147483647 w 165"/>
                <a:gd name="T15" fmla="*/ 2147483647 h 564"/>
                <a:gd name="T16" fmla="*/ 2147483647 w 165"/>
                <a:gd name="T17" fmla="*/ 2147483647 h 564"/>
                <a:gd name="T18" fmla="*/ 2147483647 w 165"/>
                <a:gd name="T19" fmla="*/ 2147483647 h 564"/>
                <a:gd name="T20" fmla="*/ 2147483647 w 165"/>
                <a:gd name="T21" fmla="*/ 2147483647 h 564"/>
                <a:gd name="T22" fmla="*/ 2147483647 w 165"/>
                <a:gd name="T23" fmla="*/ 2147483647 h 564"/>
                <a:gd name="T24" fmla="*/ 2147483647 w 165"/>
                <a:gd name="T25" fmla="*/ 2147483647 h 564"/>
                <a:gd name="T26" fmla="*/ 2147483647 w 165"/>
                <a:gd name="T27" fmla="*/ 2147483647 h 564"/>
                <a:gd name="T28" fmla="*/ 2147483647 w 165"/>
                <a:gd name="T29" fmla="*/ 2147483647 h 564"/>
                <a:gd name="T30" fmla="*/ 2147483647 w 165"/>
                <a:gd name="T31" fmla="*/ 2147483647 h 564"/>
                <a:gd name="T32" fmla="*/ 2147483647 w 165"/>
                <a:gd name="T33" fmla="*/ 2147483647 h 564"/>
                <a:gd name="T34" fmla="*/ 2147483647 w 165"/>
                <a:gd name="T35" fmla="*/ 2147483647 h 564"/>
                <a:gd name="T36" fmla="*/ 2147483647 w 165"/>
                <a:gd name="T37" fmla="*/ 2147483647 h 564"/>
                <a:gd name="T38" fmla="*/ 2147483647 w 165"/>
                <a:gd name="T39" fmla="*/ 2147483647 h 564"/>
                <a:gd name="T40" fmla="*/ 2147483647 w 165"/>
                <a:gd name="T41" fmla="*/ 2147483647 h 564"/>
                <a:gd name="T42" fmla="*/ 2147483647 w 165"/>
                <a:gd name="T43" fmla="*/ 2147483647 h 564"/>
                <a:gd name="T44" fmla="*/ 2147483647 w 165"/>
                <a:gd name="T45" fmla="*/ 2147483647 h 564"/>
                <a:gd name="T46" fmla="*/ 2147483647 w 165"/>
                <a:gd name="T47" fmla="*/ 2147483647 h 564"/>
                <a:gd name="T48" fmla="*/ 2147483647 w 165"/>
                <a:gd name="T49" fmla="*/ 2147483647 h 564"/>
                <a:gd name="T50" fmla="*/ 2147483647 w 165"/>
                <a:gd name="T51" fmla="*/ 2147483647 h 564"/>
                <a:gd name="T52" fmla="*/ 2147483647 w 165"/>
                <a:gd name="T53" fmla="*/ 2147483647 h 564"/>
                <a:gd name="T54" fmla="*/ 2147483647 w 165"/>
                <a:gd name="T55" fmla="*/ 2147483647 h 564"/>
                <a:gd name="T56" fmla="*/ 2147483647 w 165"/>
                <a:gd name="T57" fmla="*/ 2147483647 h 564"/>
                <a:gd name="T58" fmla="*/ 2147483647 w 165"/>
                <a:gd name="T59" fmla="*/ 2147483647 h 564"/>
                <a:gd name="T60" fmla="*/ 2147483647 w 165"/>
                <a:gd name="T61" fmla="*/ 2147483647 h 564"/>
                <a:gd name="T62" fmla="*/ 2147483647 w 165"/>
                <a:gd name="T63" fmla="*/ 2147483647 h 564"/>
                <a:gd name="T64" fmla="*/ 2147483647 w 165"/>
                <a:gd name="T65" fmla="*/ 2147483647 h 564"/>
                <a:gd name="T66" fmla="*/ 2147483647 w 165"/>
                <a:gd name="T67" fmla="*/ 2147483647 h 564"/>
                <a:gd name="T68" fmla="*/ 2147483647 w 165"/>
                <a:gd name="T69" fmla="*/ 2147483647 h 5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65" h="564">
                  <a:moveTo>
                    <a:pt x="165" y="57"/>
                  </a:moveTo>
                  <a:cubicBezTo>
                    <a:pt x="148" y="40"/>
                    <a:pt x="82" y="15"/>
                    <a:pt x="38" y="0"/>
                  </a:cubicBezTo>
                  <a:cubicBezTo>
                    <a:pt x="34" y="15"/>
                    <a:pt x="0" y="47"/>
                    <a:pt x="11" y="69"/>
                  </a:cubicBezTo>
                  <a:cubicBezTo>
                    <a:pt x="22" y="92"/>
                    <a:pt x="5" y="243"/>
                    <a:pt x="8" y="279"/>
                  </a:cubicBezTo>
                  <a:cubicBezTo>
                    <a:pt x="8" y="279"/>
                    <a:pt x="8" y="280"/>
                    <a:pt x="8" y="281"/>
                  </a:cubicBezTo>
                  <a:cubicBezTo>
                    <a:pt x="8" y="281"/>
                    <a:pt x="8" y="282"/>
                    <a:pt x="8" y="282"/>
                  </a:cubicBezTo>
                  <a:cubicBezTo>
                    <a:pt x="8" y="283"/>
                    <a:pt x="8" y="283"/>
                    <a:pt x="8" y="283"/>
                  </a:cubicBezTo>
                  <a:cubicBezTo>
                    <a:pt x="9" y="284"/>
                    <a:pt x="9" y="284"/>
                    <a:pt x="9" y="285"/>
                  </a:cubicBezTo>
                  <a:cubicBezTo>
                    <a:pt x="16" y="303"/>
                    <a:pt x="34" y="413"/>
                    <a:pt x="34" y="413"/>
                  </a:cubicBezTo>
                  <a:cubicBezTo>
                    <a:pt x="34" y="413"/>
                    <a:pt x="17" y="530"/>
                    <a:pt x="56" y="561"/>
                  </a:cubicBezTo>
                  <a:lnTo>
                    <a:pt x="57" y="560"/>
                  </a:lnTo>
                  <a:cubicBezTo>
                    <a:pt x="58" y="561"/>
                    <a:pt x="59" y="563"/>
                    <a:pt x="60" y="564"/>
                  </a:cubicBezTo>
                  <a:lnTo>
                    <a:pt x="120" y="564"/>
                  </a:lnTo>
                  <a:lnTo>
                    <a:pt x="159" y="539"/>
                  </a:lnTo>
                  <a:cubicBezTo>
                    <a:pt x="148" y="521"/>
                    <a:pt x="138" y="504"/>
                    <a:pt x="138" y="504"/>
                  </a:cubicBezTo>
                  <a:lnTo>
                    <a:pt x="74" y="504"/>
                  </a:lnTo>
                  <a:cubicBezTo>
                    <a:pt x="79" y="471"/>
                    <a:pt x="163" y="463"/>
                    <a:pt x="163" y="463"/>
                  </a:cubicBezTo>
                  <a:cubicBezTo>
                    <a:pt x="150" y="443"/>
                    <a:pt x="81" y="467"/>
                    <a:pt x="50" y="479"/>
                  </a:cubicBezTo>
                  <a:cubicBezTo>
                    <a:pt x="41" y="463"/>
                    <a:pt x="48" y="429"/>
                    <a:pt x="51" y="414"/>
                  </a:cubicBezTo>
                  <a:cubicBezTo>
                    <a:pt x="71" y="417"/>
                    <a:pt x="93" y="440"/>
                    <a:pt x="93" y="440"/>
                  </a:cubicBezTo>
                  <a:lnTo>
                    <a:pt x="53" y="371"/>
                  </a:lnTo>
                  <a:cubicBezTo>
                    <a:pt x="49" y="357"/>
                    <a:pt x="93" y="380"/>
                    <a:pt x="93" y="380"/>
                  </a:cubicBezTo>
                  <a:lnTo>
                    <a:pt x="51" y="339"/>
                  </a:lnTo>
                  <a:cubicBezTo>
                    <a:pt x="51" y="339"/>
                    <a:pt x="76" y="325"/>
                    <a:pt x="93" y="296"/>
                  </a:cubicBezTo>
                  <a:cubicBezTo>
                    <a:pt x="110" y="266"/>
                    <a:pt x="79" y="243"/>
                    <a:pt x="79" y="243"/>
                  </a:cubicBezTo>
                  <a:cubicBezTo>
                    <a:pt x="79" y="243"/>
                    <a:pt x="30" y="277"/>
                    <a:pt x="40" y="234"/>
                  </a:cubicBezTo>
                  <a:cubicBezTo>
                    <a:pt x="40" y="231"/>
                    <a:pt x="41" y="228"/>
                    <a:pt x="42" y="225"/>
                  </a:cubicBezTo>
                  <a:cubicBezTo>
                    <a:pt x="54" y="186"/>
                    <a:pt x="93" y="154"/>
                    <a:pt x="93" y="154"/>
                  </a:cubicBezTo>
                  <a:lnTo>
                    <a:pt x="37" y="154"/>
                  </a:lnTo>
                  <a:cubicBezTo>
                    <a:pt x="49" y="122"/>
                    <a:pt x="124" y="129"/>
                    <a:pt x="108" y="110"/>
                  </a:cubicBezTo>
                  <a:cubicBezTo>
                    <a:pt x="104" y="106"/>
                    <a:pt x="98" y="102"/>
                    <a:pt x="90" y="99"/>
                  </a:cubicBezTo>
                  <a:cubicBezTo>
                    <a:pt x="68" y="91"/>
                    <a:pt x="37" y="90"/>
                    <a:pt x="37" y="90"/>
                  </a:cubicBezTo>
                  <a:lnTo>
                    <a:pt x="74" y="81"/>
                  </a:lnTo>
                  <a:lnTo>
                    <a:pt x="40" y="57"/>
                  </a:lnTo>
                  <a:cubicBezTo>
                    <a:pt x="68" y="45"/>
                    <a:pt x="165" y="57"/>
                    <a:pt x="165" y="57"/>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2" name="Freeform 41"/>
            <p:cNvSpPr/>
            <p:nvPr/>
          </p:nvSpPr>
          <p:spPr bwMode="auto">
            <a:xfrm>
              <a:off x="123825" y="1193800"/>
              <a:ext cx="452438" cy="608012"/>
            </a:xfrm>
            <a:custGeom>
              <a:avLst/>
              <a:gdLst>
                <a:gd name="T0" fmla="*/ 2147483647 w 314"/>
                <a:gd name="T1" fmla="*/ 2147483647 h 422"/>
                <a:gd name="T2" fmla="*/ 2147483647 w 314"/>
                <a:gd name="T3" fmla="*/ 2147483647 h 422"/>
                <a:gd name="T4" fmla="*/ 2147483647 w 314"/>
                <a:gd name="T5" fmla="*/ 2147483647 h 422"/>
                <a:gd name="T6" fmla="*/ 2147483647 w 314"/>
                <a:gd name="T7" fmla="*/ 2147483647 h 422"/>
                <a:gd name="T8" fmla="*/ 2147483647 w 314"/>
                <a:gd name="T9" fmla="*/ 2147483647 h 422"/>
                <a:gd name="T10" fmla="*/ 2147483647 w 314"/>
                <a:gd name="T11" fmla="*/ 2147483647 h 422"/>
                <a:gd name="T12" fmla="*/ 2147483647 w 314"/>
                <a:gd name="T13" fmla="*/ 2147483647 h 422"/>
                <a:gd name="T14" fmla="*/ 2147483647 w 314"/>
                <a:gd name="T15" fmla="*/ 2147483647 h 422"/>
                <a:gd name="T16" fmla="*/ 2147483647 w 314"/>
                <a:gd name="T17" fmla="*/ 2147483647 h 422"/>
                <a:gd name="T18" fmla="*/ 2147483647 w 314"/>
                <a:gd name="T19" fmla="*/ 2147483647 h 422"/>
                <a:gd name="T20" fmla="*/ 2147483647 w 314"/>
                <a:gd name="T21" fmla="*/ 2147483647 h 422"/>
                <a:gd name="T22" fmla="*/ 2147483647 w 314"/>
                <a:gd name="T23" fmla="*/ 2147483647 h 422"/>
                <a:gd name="T24" fmla="*/ 2147483647 w 314"/>
                <a:gd name="T25" fmla="*/ 2147483647 h 422"/>
                <a:gd name="T26" fmla="*/ 2147483647 w 314"/>
                <a:gd name="T27" fmla="*/ 2147483647 h 422"/>
                <a:gd name="T28" fmla="*/ 2147483647 w 314"/>
                <a:gd name="T29" fmla="*/ 2147483647 h 4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14" h="422">
                  <a:moveTo>
                    <a:pt x="187" y="4"/>
                  </a:moveTo>
                  <a:cubicBezTo>
                    <a:pt x="179" y="0"/>
                    <a:pt x="60" y="4"/>
                    <a:pt x="60" y="4"/>
                  </a:cubicBezTo>
                  <a:cubicBezTo>
                    <a:pt x="60" y="4"/>
                    <a:pt x="0" y="119"/>
                    <a:pt x="7" y="146"/>
                  </a:cubicBezTo>
                  <a:cubicBezTo>
                    <a:pt x="13" y="173"/>
                    <a:pt x="15" y="250"/>
                    <a:pt x="9" y="267"/>
                  </a:cubicBezTo>
                  <a:cubicBezTo>
                    <a:pt x="2" y="285"/>
                    <a:pt x="18" y="349"/>
                    <a:pt x="18" y="349"/>
                  </a:cubicBezTo>
                  <a:cubicBezTo>
                    <a:pt x="18" y="349"/>
                    <a:pt x="44" y="391"/>
                    <a:pt x="46" y="422"/>
                  </a:cubicBezTo>
                  <a:cubicBezTo>
                    <a:pt x="79" y="388"/>
                    <a:pt x="104" y="337"/>
                    <a:pt x="104" y="337"/>
                  </a:cubicBezTo>
                  <a:cubicBezTo>
                    <a:pt x="91" y="346"/>
                    <a:pt x="62" y="353"/>
                    <a:pt x="62" y="353"/>
                  </a:cubicBezTo>
                  <a:cubicBezTo>
                    <a:pt x="65" y="321"/>
                    <a:pt x="89" y="209"/>
                    <a:pt x="89" y="209"/>
                  </a:cubicBezTo>
                  <a:cubicBezTo>
                    <a:pt x="89" y="209"/>
                    <a:pt x="202" y="129"/>
                    <a:pt x="104" y="99"/>
                  </a:cubicBezTo>
                  <a:cubicBezTo>
                    <a:pt x="114" y="60"/>
                    <a:pt x="236" y="99"/>
                    <a:pt x="236" y="99"/>
                  </a:cubicBezTo>
                  <a:lnTo>
                    <a:pt x="288" y="119"/>
                  </a:lnTo>
                  <a:cubicBezTo>
                    <a:pt x="290" y="113"/>
                    <a:pt x="292" y="109"/>
                    <a:pt x="293" y="107"/>
                  </a:cubicBezTo>
                  <a:cubicBezTo>
                    <a:pt x="302" y="96"/>
                    <a:pt x="314" y="24"/>
                    <a:pt x="314" y="24"/>
                  </a:cubicBezTo>
                  <a:cubicBezTo>
                    <a:pt x="314" y="24"/>
                    <a:pt x="195" y="8"/>
                    <a:pt x="18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3" name="Freeform 42"/>
            <p:cNvSpPr/>
            <p:nvPr/>
          </p:nvSpPr>
          <p:spPr bwMode="auto">
            <a:xfrm>
              <a:off x="274638" y="1130300"/>
              <a:ext cx="339725" cy="120650"/>
            </a:xfrm>
            <a:custGeom>
              <a:avLst/>
              <a:gdLst>
                <a:gd name="T0" fmla="*/ 0 w 236"/>
                <a:gd name="T1" fmla="*/ 2147483647 h 83"/>
                <a:gd name="T2" fmla="*/ 2147483647 w 236"/>
                <a:gd name="T3" fmla="*/ 2147483647 h 83"/>
                <a:gd name="T4" fmla="*/ 2147483647 w 236"/>
                <a:gd name="T5" fmla="*/ 2147483647 h 83"/>
                <a:gd name="T6" fmla="*/ 2147483647 w 236"/>
                <a:gd name="T7" fmla="*/ 2147483647 h 83"/>
                <a:gd name="T8" fmla="*/ 2147483647 w 236"/>
                <a:gd name="T9" fmla="*/ 0 h 83"/>
                <a:gd name="T10" fmla="*/ 0 w 236"/>
                <a:gd name="T11" fmla="*/ 2147483647 h 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6" h="83">
                  <a:moveTo>
                    <a:pt x="0" y="39"/>
                  </a:moveTo>
                  <a:cubicBezTo>
                    <a:pt x="0" y="39"/>
                    <a:pt x="136" y="83"/>
                    <a:pt x="191" y="81"/>
                  </a:cubicBezTo>
                  <a:lnTo>
                    <a:pt x="236" y="61"/>
                  </a:lnTo>
                  <a:lnTo>
                    <a:pt x="230" y="17"/>
                  </a:lnTo>
                  <a:lnTo>
                    <a:pt x="9" y="0"/>
                  </a:lnTo>
                  <a:lnTo>
                    <a:pt x="0" y="39"/>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4" name="Freeform 43"/>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0 h 596"/>
                <a:gd name="T18" fmla="*/ 2147483647 w 215"/>
                <a:gd name="T19" fmla="*/ 2147483647 h 596"/>
                <a:gd name="T20" fmla="*/ 2147483647 w 215"/>
                <a:gd name="T21" fmla="*/ 2147483647 h 5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596">
                  <a:moveTo>
                    <a:pt x="2" y="534"/>
                  </a:moveTo>
                  <a:cubicBezTo>
                    <a:pt x="2" y="534"/>
                    <a:pt x="0" y="576"/>
                    <a:pt x="71" y="586"/>
                  </a:cubicBezTo>
                  <a:cubicBezTo>
                    <a:pt x="141" y="596"/>
                    <a:pt x="200" y="596"/>
                    <a:pt x="215" y="576"/>
                  </a:cubicBezTo>
                  <a:lnTo>
                    <a:pt x="193" y="388"/>
                  </a:lnTo>
                  <a:cubicBezTo>
                    <a:pt x="193" y="388"/>
                    <a:pt x="208" y="305"/>
                    <a:pt x="204" y="267"/>
                  </a:cubicBezTo>
                  <a:cubicBezTo>
                    <a:pt x="200" y="228"/>
                    <a:pt x="149" y="111"/>
                    <a:pt x="149" y="111"/>
                  </a:cubicBezTo>
                  <a:cubicBezTo>
                    <a:pt x="149" y="111"/>
                    <a:pt x="161" y="54"/>
                    <a:pt x="141" y="32"/>
                  </a:cubicBezTo>
                  <a:lnTo>
                    <a:pt x="123" y="79"/>
                  </a:lnTo>
                  <a:cubicBezTo>
                    <a:pt x="123" y="79"/>
                    <a:pt x="103" y="79"/>
                    <a:pt x="25" y="0"/>
                  </a:cubicBezTo>
                  <a:cubicBezTo>
                    <a:pt x="25" y="0"/>
                    <a:pt x="9" y="18"/>
                    <a:pt x="2" y="28"/>
                  </a:cubicBezTo>
                  <a:lnTo>
                    <a:pt x="2" y="534"/>
                  </a:lnTo>
                  <a:close/>
                </a:path>
              </a:pathLst>
            </a:custGeom>
            <a:solidFill>
              <a:srgbClr val="D8DCE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5" name="Freeform 44"/>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2147483647 h 596"/>
                <a:gd name="T18" fmla="*/ 2147483647 w 215"/>
                <a:gd name="T19" fmla="*/ 0 h 596"/>
                <a:gd name="T20" fmla="*/ 2147483647 w 215"/>
                <a:gd name="T21" fmla="*/ 2147483647 h 596"/>
                <a:gd name="T22" fmla="*/ 2147483647 w 215"/>
                <a:gd name="T23" fmla="*/ 2147483647 h 596"/>
                <a:gd name="T24" fmla="*/ 2147483647 w 215"/>
                <a:gd name="T25" fmla="*/ 2147483647 h 596"/>
                <a:gd name="T26" fmla="*/ 2147483647 w 215"/>
                <a:gd name="T27" fmla="*/ 2147483647 h 596"/>
                <a:gd name="T28" fmla="*/ 2147483647 w 215"/>
                <a:gd name="T29" fmla="*/ 2147483647 h 596"/>
                <a:gd name="T30" fmla="*/ 2147483647 w 215"/>
                <a:gd name="T31" fmla="*/ 2147483647 h 5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5" h="596">
                  <a:moveTo>
                    <a:pt x="149" y="578"/>
                  </a:moveTo>
                  <a:cubicBezTo>
                    <a:pt x="66" y="574"/>
                    <a:pt x="39" y="509"/>
                    <a:pt x="39" y="509"/>
                  </a:cubicBezTo>
                  <a:cubicBezTo>
                    <a:pt x="39" y="509"/>
                    <a:pt x="17" y="470"/>
                    <a:pt x="45" y="470"/>
                  </a:cubicBezTo>
                  <a:cubicBezTo>
                    <a:pt x="73" y="471"/>
                    <a:pt x="149" y="530"/>
                    <a:pt x="149" y="530"/>
                  </a:cubicBezTo>
                  <a:cubicBezTo>
                    <a:pt x="130" y="485"/>
                    <a:pt x="83" y="428"/>
                    <a:pt x="47" y="372"/>
                  </a:cubicBezTo>
                  <a:cubicBezTo>
                    <a:pt x="11" y="315"/>
                    <a:pt x="32" y="79"/>
                    <a:pt x="32" y="79"/>
                  </a:cubicBezTo>
                  <a:lnTo>
                    <a:pt x="78" y="121"/>
                  </a:lnTo>
                  <a:lnTo>
                    <a:pt x="47" y="69"/>
                  </a:lnTo>
                  <a:cubicBezTo>
                    <a:pt x="72" y="84"/>
                    <a:pt x="87" y="77"/>
                    <a:pt x="96" y="63"/>
                  </a:cubicBezTo>
                  <a:cubicBezTo>
                    <a:pt x="80" y="52"/>
                    <a:pt x="58" y="33"/>
                    <a:pt x="25" y="0"/>
                  </a:cubicBezTo>
                  <a:cubicBezTo>
                    <a:pt x="25" y="0"/>
                    <a:pt x="9" y="18"/>
                    <a:pt x="2" y="28"/>
                  </a:cubicBezTo>
                  <a:lnTo>
                    <a:pt x="2" y="534"/>
                  </a:lnTo>
                  <a:cubicBezTo>
                    <a:pt x="2" y="534"/>
                    <a:pt x="0" y="576"/>
                    <a:pt x="71" y="586"/>
                  </a:cubicBezTo>
                  <a:cubicBezTo>
                    <a:pt x="141" y="596"/>
                    <a:pt x="200" y="596"/>
                    <a:pt x="215" y="576"/>
                  </a:cubicBezTo>
                  <a:lnTo>
                    <a:pt x="215" y="575"/>
                  </a:lnTo>
                  <a:cubicBezTo>
                    <a:pt x="192" y="577"/>
                    <a:pt x="169" y="578"/>
                    <a:pt x="149" y="578"/>
                  </a:cubicBezTo>
                  <a:close/>
                </a:path>
              </a:pathLst>
            </a:custGeom>
            <a:solidFill>
              <a:srgbClr val="AFB0B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6" name="Freeform 45"/>
            <p:cNvSpPr/>
            <p:nvPr/>
          </p:nvSpPr>
          <p:spPr bwMode="auto">
            <a:xfrm>
              <a:off x="0" y="371475"/>
              <a:ext cx="457200" cy="1096962"/>
            </a:xfrm>
            <a:custGeom>
              <a:avLst/>
              <a:gdLst>
                <a:gd name="T0" fmla="*/ 0 w 318"/>
                <a:gd name="T1" fmla="*/ 2147483647 h 763"/>
                <a:gd name="T2" fmla="*/ 2147483647 w 318"/>
                <a:gd name="T3" fmla="*/ 2147483647 h 763"/>
                <a:gd name="T4" fmla="*/ 2147483647 w 318"/>
                <a:gd name="T5" fmla="*/ 2147483647 h 763"/>
                <a:gd name="T6" fmla="*/ 2147483647 w 318"/>
                <a:gd name="T7" fmla="*/ 2147483647 h 763"/>
                <a:gd name="T8" fmla="*/ 2147483647 w 318"/>
                <a:gd name="T9" fmla="*/ 0 h 763"/>
                <a:gd name="T10" fmla="*/ 2147483647 w 318"/>
                <a:gd name="T11" fmla="*/ 2147483647 h 763"/>
                <a:gd name="T12" fmla="*/ 2147483647 w 318"/>
                <a:gd name="T13" fmla="*/ 2147483647 h 763"/>
                <a:gd name="T14" fmla="*/ 0 w 318"/>
                <a:gd name="T15" fmla="*/ 2147483647 h 7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8" h="763">
                  <a:moveTo>
                    <a:pt x="0" y="730"/>
                  </a:moveTo>
                  <a:lnTo>
                    <a:pt x="116" y="763"/>
                  </a:lnTo>
                  <a:cubicBezTo>
                    <a:pt x="116" y="763"/>
                    <a:pt x="251" y="503"/>
                    <a:pt x="263" y="490"/>
                  </a:cubicBezTo>
                  <a:cubicBezTo>
                    <a:pt x="275" y="476"/>
                    <a:pt x="318" y="439"/>
                    <a:pt x="309" y="362"/>
                  </a:cubicBezTo>
                  <a:cubicBezTo>
                    <a:pt x="301" y="285"/>
                    <a:pt x="292" y="104"/>
                    <a:pt x="203" y="0"/>
                  </a:cubicBezTo>
                  <a:cubicBezTo>
                    <a:pt x="203" y="0"/>
                    <a:pt x="166" y="51"/>
                    <a:pt x="116" y="48"/>
                  </a:cubicBezTo>
                  <a:lnTo>
                    <a:pt x="118" y="238"/>
                  </a:lnTo>
                  <a:cubicBezTo>
                    <a:pt x="118" y="238"/>
                    <a:pt x="92" y="554"/>
                    <a:pt x="0" y="730"/>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7" name="Freeform 46"/>
            <p:cNvSpPr/>
            <p:nvPr/>
          </p:nvSpPr>
          <p:spPr bwMode="auto">
            <a:xfrm>
              <a:off x="430213" y="457200"/>
              <a:ext cx="184150" cy="730250"/>
            </a:xfrm>
            <a:custGeom>
              <a:avLst/>
              <a:gdLst>
                <a:gd name="T0" fmla="*/ 2147483647 w 127"/>
                <a:gd name="T1" fmla="*/ 2147483647 h 507"/>
                <a:gd name="T2" fmla="*/ 2147483647 w 127"/>
                <a:gd name="T3" fmla="*/ 2147483647 h 507"/>
                <a:gd name="T4" fmla="*/ 2147483647 w 127"/>
                <a:gd name="T5" fmla="*/ 2147483647 h 507"/>
                <a:gd name="T6" fmla="*/ 2147483647 w 127"/>
                <a:gd name="T7" fmla="*/ 2147483647 h 507"/>
                <a:gd name="T8" fmla="*/ 2147483647 w 127"/>
                <a:gd name="T9" fmla="*/ 2147483647 h 507"/>
                <a:gd name="T10" fmla="*/ 2147483647 w 127"/>
                <a:gd name="T11" fmla="*/ 0 h 507"/>
                <a:gd name="T12" fmla="*/ 0 w 127"/>
                <a:gd name="T13" fmla="*/ 2147483647 h 507"/>
                <a:gd name="T14" fmla="*/ 2147483647 w 127"/>
                <a:gd name="T15" fmla="*/ 2147483647 h 507"/>
                <a:gd name="T16" fmla="*/ 2147483647 w 127"/>
                <a:gd name="T17" fmla="*/ 2147483647 h 507"/>
                <a:gd name="T18" fmla="*/ 2147483647 w 127"/>
                <a:gd name="T19" fmla="*/ 2147483647 h 5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 h="507">
                  <a:moveTo>
                    <a:pt x="68" y="472"/>
                  </a:moveTo>
                  <a:lnTo>
                    <a:pt x="101" y="507"/>
                  </a:lnTo>
                  <a:lnTo>
                    <a:pt x="127" y="478"/>
                  </a:lnTo>
                  <a:cubicBezTo>
                    <a:pt x="127" y="478"/>
                    <a:pt x="107" y="272"/>
                    <a:pt x="98" y="218"/>
                  </a:cubicBezTo>
                  <a:cubicBezTo>
                    <a:pt x="88" y="164"/>
                    <a:pt x="43" y="53"/>
                    <a:pt x="43" y="53"/>
                  </a:cubicBezTo>
                  <a:cubicBezTo>
                    <a:pt x="43" y="53"/>
                    <a:pt x="61" y="22"/>
                    <a:pt x="31" y="0"/>
                  </a:cubicBezTo>
                  <a:cubicBezTo>
                    <a:pt x="31" y="0"/>
                    <a:pt x="6" y="5"/>
                    <a:pt x="0" y="32"/>
                  </a:cubicBezTo>
                  <a:lnTo>
                    <a:pt x="14" y="59"/>
                  </a:lnTo>
                  <a:cubicBezTo>
                    <a:pt x="14" y="59"/>
                    <a:pt x="36" y="146"/>
                    <a:pt x="41" y="184"/>
                  </a:cubicBezTo>
                  <a:cubicBezTo>
                    <a:pt x="46" y="223"/>
                    <a:pt x="48" y="451"/>
                    <a:pt x="68" y="472"/>
                  </a:cubicBezTo>
                  <a:close/>
                </a:path>
              </a:pathLst>
            </a:custGeom>
            <a:solidFill>
              <a:srgbClr val="9D3D25"/>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8" name="Freeform 47"/>
            <p:cNvSpPr/>
            <p:nvPr/>
          </p:nvSpPr>
          <p:spPr bwMode="auto">
            <a:xfrm>
              <a:off x="614363" y="725487"/>
              <a:ext cx="412750" cy="296862"/>
            </a:xfrm>
            <a:custGeom>
              <a:avLst/>
              <a:gdLst>
                <a:gd name="T0" fmla="*/ 2147483647 w 287"/>
                <a:gd name="T1" fmla="*/ 2147483647 h 206"/>
                <a:gd name="T2" fmla="*/ 2147483647 w 287"/>
                <a:gd name="T3" fmla="*/ 2147483647 h 206"/>
                <a:gd name="T4" fmla="*/ 2147483647 w 287"/>
                <a:gd name="T5" fmla="*/ 2147483647 h 206"/>
                <a:gd name="T6" fmla="*/ 2147483647 w 287"/>
                <a:gd name="T7" fmla="*/ 2147483647 h 206"/>
                <a:gd name="T8" fmla="*/ 2147483647 w 287"/>
                <a:gd name="T9" fmla="*/ 2147483647 h 206"/>
                <a:gd name="T10" fmla="*/ 2147483647 w 287"/>
                <a:gd name="T11" fmla="*/ 2147483647 h 206"/>
                <a:gd name="T12" fmla="*/ 2147483647 w 287"/>
                <a:gd name="T13" fmla="*/ 2147483647 h 206"/>
                <a:gd name="T14" fmla="*/ 2147483647 w 287"/>
                <a:gd name="T15" fmla="*/ 0 h 206"/>
                <a:gd name="T16" fmla="*/ 0 w 287"/>
                <a:gd name="T17" fmla="*/ 2147483647 h 206"/>
                <a:gd name="T18" fmla="*/ 2147483647 w 287"/>
                <a:gd name="T19" fmla="*/ 2147483647 h 206"/>
                <a:gd name="T20" fmla="*/ 2147483647 w 287"/>
                <a:gd name="T21" fmla="*/ 2147483647 h 206"/>
                <a:gd name="T22" fmla="*/ 2147483647 w 287"/>
                <a:gd name="T23" fmla="*/ 2147483647 h 20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87" h="206">
                  <a:moveTo>
                    <a:pt x="277" y="151"/>
                  </a:moveTo>
                  <a:cubicBezTo>
                    <a:pt x="277" y="151"/>
                    <a:pt x="287" y="89"/>
                    <a:pt x="239" y="54"/>
                  </a:cubicBezTo>
                  <a:cubicBezTo>
                    <a:pt x="239" y="54"/>
                    <a:pt x="158" y="69"/>
                    <a:pt x="154" y="76"/>
                  </a:cubicBezTo>
                  <a:cubicBezTo>
                    <a:pt x="151" y="82"/>
                    <a:pt x="127" y="90"/>
                    <a:pt x="127" y="90"/>
                  </a:cubicBezTo>
                  <a:cubicBezTo>
                    <a:pt x="127" y="90"/>
                    <a:pt x="92" y="88"/>
                    <a:pt x="87" y="90"/>
                  </a:cubicBezTo>
                  <a:cubicBezTo>
                    <a:pt x="82" y="92"/>
                    <a:pt x="58" y="76"/>
                    <a:pt x="50" y="90"/>
                  </a:cubicBezTo>
                  <a:lnTo>
                    <a:pt x="37" y="77"/>
                  </a:lnTo>
                  <a:cubicBezTo>
                    <a:pt x="37" y="77"/>
                    <a:pt x="42" y="34"/>
                    <a:pt x="12" y="0"/>
                  </a:cubicBezTo>
                  <a:lnTo>
                    <a:pt x="0" y="175"/>
                  </a:lnTo>
                  <a:lnTo>
                    <a:pt x="6" y="205"/>
                  </a:lnTo>
                  <a:cubicBezTo>
                    <a:pt x="6" y="205"/>
                    <a:pt x="95" y="206"/>
                    <a:pt x="122" y="192"/>
                  </a:cubicBezTo>
                  <a:cubicBezTo>
                    <a:pt x="149" y="178"/>
                    <a:pt x="260" y="165"/>
                    <a:pt x="277" y="151"/>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79" name="Freeform 48"/>
            <p:cNvSpPr/>
            <p:nvPr/>
          </p:nvSpPr>
          <p:spPr bwMode="auto">
            <a:xfrm>
              <a:off x="654050" y="800100"/>
              <a:ext cx="357188" cy="190500"/>
            </a:xfrm>
            <a:custGeom>
              <a:avLst/>
              <a:gdLst>
                <a:gd name="T0" fmla="*/ 2147483647 w 248"/>
                <a:gd name="T1" fmla="*/ 2147483647 h 133"/>
                <a:gd name="T2" fmla="*/ 2147483647 w 248"/>
                <a:gd name="T3" fmla="*/ 2147483647 h 133"/>
                <a:gd name="T4" fmla="*/ 2147483647 w 248"/>
                <a:gd name="T5" fmla="*/ 2147483647 h 133"/>
                <a:gd name="T6" fmla="*/ 2147483647 w 248"/>
                <a:gd name="T7" fmla="*/ 2147483647 h 133"/>
                <a:gd name="T8" fmla="*/ 2147483647 w 248"/>
                <a:gd name="T9" fmla="*/ 2147483647 h 133"/>
                <a:gd name="T10" fmla="*/ 2147483647 w 248"/>
                <a:gd name="T11" fmla="*/ 2147483647 h 133"/>
                <a:gd name="T12" fmla="*/ 2147483647 w 248"/>
                <a:gd name="T13" fmla="*/ 2147483647 h 133"/>
                <a:gd name="T14" fmla="*/ 0 w 248"/>
                <a:gd name="T15" fmla="*/ 2147483647 h 133"/>
                <a:gd name="T16" fmla="*/ 2147483647 w 248"/>
                <a:gd name="T17" fmla="*/ 2147483647 h 133"/>
                <a:gd name="T18" fmla="*/ 2147483647 w 248"/>
                <a:gd name="T19" fmla="*/ 2147483647 h 133"/>
                <a:gd name="T20" fmla="*/ 2147483647 w 248"/>
                <a:gd name="T21" fmla="*/ 2147483647 h 133"/>
                <a:gd name="T22" fmla="*/ 2147483647 w 248"/>
                <a:gd name="T23" fmla="*/ 2147483647 h 133"/>
                <a:gd name="T24" fmla="*/ 2147483647 w 248"/>
                <a:gd name="T25" fmla="*/ 2147483647 h 133"/>
                <a:gd name="T26" fmla="*/ 2147483647 w 248"/>
                <a:gd name="T27" fmla="*/ 2147483647 h 133"/>
                <a:gd name="T28" fmla="*/ 2147483647 w 248"/>
                <a:gd name="T29" fmla="*/ 2147483647 h 133"/>
                <a:gd name="T30" fmla="*/ 2147483647 w 248"/>
                <a:gd name="T31" fmla="*/ 2147483647 h 13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48" h="133">
                  <a:moveTo>
                    <a:pt x="211" y="2"/>
                  </a:moveTo>
                  <a:cubicBezTo>
                    <a:pt x="211" y="2"/>
                    <a:pt x="130" y="17"/>
                    <a:pt x="126" y="24"/>
                  </a:cubicBezTo>
                  <a:cubicBezTo>
                    <a:pt x="123" y="30"/>
                    <a:pt x="99" y="38"/>
                    <a:pt x="99" y="38"/>
                  </a:cubicBezTo>
                  <a:cubicBezTo>
                    <a:pt x="99" y="38"/>
                    <a:pt x="64" y="36"/>
                    <a:pt x="59" y="38"/>
                  </a:cubicBezTo>
                  <a:cubicBezTo>
                    <a:pt x="55" y="40"/>
                    <a:pt x="42" y="31"/>
                    <a:pt x="31" y="33"/>
                  </a:cubicBezTo>
                  <a:cubicBezTo>
                    <a:pt x="27" y="47"/>
                    <a:pt x="22" y="63"/>
                    <a:pt x="14" y="69"/>
                  </a:cubicBezTo>
                  <a:lnTo>
                    <a:pt x="37" y="64"/>
                  </a:lnTo>
                  <a:cubicBezTo>
                    <a:pt x="37" y="64"/>
                    <a:pt x="11" y="123"/>
                    <a:pt x="0" y="133"/>
                  </a:cubicBezTo>
                  <a:cubicBezTo>
                    <a:pt x="0" y="133"/>
                    <a:pt x="59" y="96"/>
                    <a:pt x="59" y="67"/>
                  </a:cubicBezTo>
                  <a:cubicBezTo>
                    <a:pt x="59" y="38"/>
                    <a:pt x="111" y="51"/>
                    <a:pt x="111" y="51"/>
                  </a:cubicBezTo>
                  <a:cubicBezTo>
                    <a:pt x="111" y="51"/>
                    <a:pt x="142" y="77"/>
                    <a:pt x="83" y="114"/>
                  </a:cubicBezTo>
                  <a:cubicBezTo>
                    <a:pt x="83" y="114"/>
                    <a:pt x="146" y="76"/>
                    <a:pt x="162" y="38"/>
                  </a:cubicBezTo>
                  <a:cubicBezTo>
                    <a:pt x="177" y="0"/>
                    <a:pt x="199" y="51"/>
                    <a:pt x="199" y="51"/>
                  </a:cubicBezTo>
                  <a:cubicBezTo>
                    <a:pt x="199" y="51"/>
                    <a:pt x="242" y="67"/>
                    <a:pt x="242" y="67"/>
                  </a:cubicBezTo>
                  <a:lnTo>
                    <a:pt x="248" y="66"/>
                  </a:lnTo>
                  <a:cubicBezTo>
                    <a:pt x="245" y="46"/>
                    <a:pt x="236" y="20"/>
                    <a:pt x="211" y="2"/>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0" name="Freeform 49"/>
            <p:cNvSpPr/>
            <p:nvPr/>
          </p:nvSpPr>
          <p:spPr bwMode="auto">
            <a:xfrm>
              <a:off x="263525" y="392112"/>
              <a:ext cx="173038" cy="774700"/>
            </a:xfrm>
            <a:custGeom>
              <a:avLst/>
              <a:gdLst>
                <a:gd name="T0" fmla="*/ 2147483647 w 120"/>
                <a:gd name="T1" fmla="*/ 2147483647 h 538"/>
                <a:gd name="T2" fmla="*/ 2147483647 w 120"/>
                <a:gd name="T3" fmla="*/ 2147483647 h 538"/>
                <a:gd name="T4" fmla="*/ 2147483647 w 120"/>
                <a:gd name="T5" fmla="*/ 2147483647 h 538"/>
                <a:gd name="T6" fmla="*/ 2147483647 w 120"/>
                <a:gd name="T7" fmla="*/ 2147483647 h 538"/>
                <a:gd name="T8" fmla="*/ 2147483647 w 120"/>
                <a:gd name="T9" fmla="*/ 2147483647 h 538"/>
                <a:gd name="T10" fmla="*/ 2147483647 w 120"/>
                <a:gd name="T11" fmla="*/ 2147483647 h 538"/>
                <a:gd name="T12" fmla="*/ 2147483647 w 120"/>
                <a:gd name="T13" fmla="*/ 0 h 538"/>
                <a:gd name="T14" fmla="*/ 0 w 120"/>
                <a:gd name="T15" fmla="*/ 2147483647 h 538"/>
                <a:gd name="T16" fmla="*/ 2147483647 w 120"/>
                <a:gd name="T17" fmla="*/ 2147483647 h 538"/>
                <a:gd name="T18" fmla="*/ 2147483647 w 120"/>
                <a:gd name="T19" fmla="*/ 2147483647 h 538"/>
                <a:gd name="T20" fmla="*/ 2147483647 w 120"/>
                <a:gd name="T21" fmla="*/ 2147483647 h 538"/>
                <a:gd name="T22" fmla="*/ 2147483647 w 120"/>
                <a:gd name="T23" fmla="*/ 2147483647 h 538"/>
                <a:gd name="T24" fmla="*/ 2147483647 w 120"/>
                <a:gd name="T25" fmla="*/ 2147483647 h 5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538">
                  <a:moveTo>
                    <a:pt x="43" y="538"/>
                  </a:moveTo>
                  <a:cubicBezTo>
                    <a:pt x="61" y="504"/>
                    <a:pt x="76" y="479"/>
                    <a:pt x="79" y="475"/>
                  </a:cubicBezTo>
                  <a:cubicBezTo>
                    <a:pt x="86" y="467"/>
                    <a:pt x="102" y="452"/>
                    <a:pt x="114" y="427"/>
                  </a:cubicBezTo>
                  <a:cubicBezTo>
                    <a:pt x="118" y="389"/>
                    <a:pt x="120" y="350"/>
                    <a:pt x="116" y="334"/>
                  </a:cubicBezTo>
                  <a:cubicBezTo>
                    <a:pt x="106" y="297"/>
                    <a:pt x="16" y="77"/>
                    <a:pt x="16" y="77"/>
                  </a:cubicBezTo>
                  <a:lnTo>
                    <a:pt x="26" y="60"/>
                  </a:lnTo>
                  <a:lnTo>
                    <a:pt x="6" y="0"/>
                  </a:lnTo>
                  <a:cubicBezTo>
                    <a:pt x="4" y="2"/>
                    <a:pt x="2" y="3"/>
                    <a:pt x="0" y="5"/>
                  </a:cubicBezTo>
                  <a:lnTo>
                    <a:pt x="7" y="55"/>
                  </a:lnTo>
                  <a:lnTo>
                    <a:pt x="7" y="77"/>
                  </a:lnTo>
                  <a:cubicBezTo>
                    <a:pt x="7" y="77"/>
                    <a:pt x="95" y="313"/>
                    <a:pt x="103" y="338"/>
                  </a:cubicBezTo>
                  <a:cubicBezTo>
                    <a:pt x="112" y="362"/>
                    <a:pt x="76" y="437"/>
                    <a:pt x="63" y="461"/>
                  </a:cubicBezTo>
                  <a:cubicBezTo>
                    <a:pt x="56" y="474"/>
                    <a:pt x="49" y="509"/>
                    <a:pt x="43" y="538"/>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1" name="Freeform 50"/>
            <p:cNvSpPr/>
            <p:nvPr/>
          </p:nvSpPr>
          <p:spPr bwMode="auto">
            <a:xfrm>
              <a:off x="122238" y="457200"/>
              <a:ext cx="198438" cy="841375"/>
            </a:xfrm>
            <a:custGeom>
              <a:avLst/>
              <a:gdLst>
                <a:gd name="T0" fmla="*/ 2147483647 w 138"/>
                <a:gd name="T1" fmla="*/ 2147483647 h 585"/>
                <a:gd name="T2" fmla="*/ 2147483647 w 138"/>
                <a:gd name="T3" fmla="*/ 2147483647 h 585"/>
                <a:gd name="T4" fmla="*/ 2147483647 w 138"/>
                <a:gd name="T5" fmla="*/ 2147483647 h 585"/>
                <a:gd name="T6" fmla="*/ 2147483647 w 138"/>
                <a:gd name="T7" fmla="*/ 0 h 585"/>
                <a:gd name="T8" fmla="*/ 2147483647 w 138"/>
                <a:gd name="T9" fmla="*/ 2147483647 h 585"/>
                <a:gd name="T10" fmla="*/ 0 w 138"/>
                <a:gd name="T11" fmla="*/ 2147483647 h 585"/>
                <a:gd name="T12" fmla="*/ 2147483647 w 138"/>
                <a:gd name="T13" fmla="*/ 2147483647 h 585"/>
                <a:gd name="T14" fmla="*/ 2147483647 w 138"/>
                <a:gd name="T15" fmla="*/ 2147483647 h 585"/>
                <a:gd name="T16" fmla="*/ 2147483647 w 138"/>
                <a:gd name="T17" fmla="*/ 2147483647 h 585"/>
                <a:gd name="T18" fmla="*/ 2147483647 w 138"/>
                <a:gd name="T19" fmla="*/ 2147483647 h 585"/>
                <a:gd name="T20" fmla="*/ 2147483647 w 138"/>
                <a:gd name="T21" fmla="*/ 2147483647 h 585"/>
                <a:gd name="T22" fmla="*/ 2147483647 w 138"/>
                <a:gd name="T23" fmla="*/ 2147483647 h 585"/>
                <a:gd name="T24" fmla="*/ 2147483647 w 138"/>
                <a:gd name="T25" fmla="*/ 2147483647 h 585"/>
                <a:gd name="T26" fmla="*/ 2147483647 w 138"/>
                <a:gd name="T27" fmla="*/ 2147483647 h 585"/>
                <a:gd name="T28" fmla="*/ 2147483647 w 138"/>
                <a:gd name="T29" fmla="*/ 2147483647 h 585"/>
                <a:gd name="T30" fmla="*/ 2147483647 w 138"/>
                <a:gd name="T31" fmla="*/ 2147483647 h 58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8" h="585">
                  <a:moveTo>
                    <a:pt x="99" y="122"/>
                  </a:moveTo>
                  <a:lnTo>
                    <a:pt x="138" y="154"/>
                  </a:lnTo>
                  <a:cubicBezTo>
                    <a:pt x="138" y="154"/>
                    <a:pt x="67" y="65"/>
                    <a:pt x="58" y="42"/>
                  </a:cubicBezTo>
                  <a:cubicBezTo>
                    <a:pt x="53" y="30"/>
                    <a:pt x="42" y="14"/>
                    <a:pt x="31" y="0"/>
                  </a:cubicBezTo>
                  <a:lnTo>
                    <a:pt x="32" y="178"/>
                  </a:lnTo>
                  <a:cubicBezTo>
                    <a:pt x="32" y="178"/>
                    <a:pt x="24" y="281"/>
                    <a:pt x="0" y="402"/>
                  </a:cubicBezTo>
                  <a:lnTo>
                    <a:pt x="29" y="462"/>
                  </a:lnTo>
                  <a:lnTo>
                    <a:pt x="93" y="585"/>
                  </a:lnTo>
                  <a:cubicBezTo>
                    <a:pt x="104" y="564"/>
                    <a:pt x="116" y="542"/>
                    <a:pt x="127" y="522"/>
                  </a:cubicBezTo>
                  <a:cubicBezTo>
                    <a:pt x="111" y="475"/>
                    <a:pt x="85" y="398"/>
                    <a:pt x="85" y="391"/>
                  </a:cubicBezTo>
                  <a:cubicBezTo>
                    <a:pt x="85" y="383"/>
                    <a:pt x="105" y="383"/>
                    <a:pt x="118" y="391"/>
                  </a:cubicBezTo>
                  <a:lnTo>
                    <a:pt x="85" y="371"/>
                  </a:lnTo>
                  <a:lnTo>
                    <a:pt x="78" y="289"/>
                  </a:lnTo>
                  <a:cubicBezTo>
                    <a:pt x="78" y="289"/>
                    <a:pt x="90" y="261"/>
                    <a:pt x="88" y="240"/>
                  </a:cubicBezTo>
                  <a:cubicBezTo>
                    <a:pt x="86" y="218"/>
                    <a:pt x="99" y="186"/>
                    <a:pt x="99" y="186"/>
                  </a:cubicBezTo>
                  <a:lnTo>
                    <a:pt x="99" y="122"/>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2" name="Freeform 51"/>
            <p:cNvSpPr/>
            <p:nvPr/>
          </p:nvSpPr>
          <p:spPr bwMode="auto">
            <a:xfrm>
              <a:off x="196850" y="428625"/>
              <a:ext cx="77788" cy="134937"/>
            </a:xfrm>
            <a:custGeom>
              <a:avLst/>
              <a:gdLst>
                <a:gd name="T0" fmla="*/ 2147483647 w 54"/>
                <a:gd name="T1" fmla="*/ 2147483647 h 94"/>
                <a:gd name="T2" fmla="*/ 2147483647 w 54"/>
                <a:gd name="T3" fmla="*/ 0 h 94"/>
                <a:gd name="T4" fmla="*/ 0 w 54"/>
                <a:gd name="T5" fmla="*/ 2147483647 h 94"/>
                <a:gd name="T6" fmla="*/ 2147483647 w 54"/>
                <a:gd name="T7" fmla="*/ 2147483647 h 9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4" h="94">
                  <a:moveTo>
                    <a:pt x="54" y="94"/>
                  </a:moveTo>
                  <a:lnTo>
                    <a:pt x="18" y="0"/>
                  </a:lnTo>
                  <a:cubicBezTo>
                    <a:pt x="12" y="3"/>
                    <a:pt x="6" y="5"/>
                    <a:pt x="0" y="6"/>
                  </a:cubicBezTo>
                  <a:cubicBezTo>
                    <a:pt x="14" y="21"/>
                    <a:pt x="32" y="48"/>
                    <a:pt x="54" y="9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3" name="Freeform 52"/>
            <p:cNvSpPr/>
            <p:nvPr/>
          </p:nvSpPr>
          <p:spPr bwMode="auto">
            <a:xfrm>
              <a:off x="211138" y="1260475"/>
              <a:ext cx="123825" cy="214312"/>
            </a:xfrm>
            <a:custGeom>
              <a:avLst/>
              <a:gdLst>
                <a:gd name="T0" fmla="*/ 2147483647 w 86"/>
                <a:gd name="T1" fmla="*/ 2147483647 h 149"/>
                <a:gd name="T2" fmla="*/ 2147483647 w 86"/>
                <a:gd name="T3" fmla="*/ 2147483647 h 149"/>
                <a:gd name="T4" fmla="*/ 2147483647 w 86"/>
                <a:gd name="T5" fmla="*/ 2147483647 h 149"/>
                <a:gd name="T6" fmla="*/ 2147483647 w 86"/>
                <a:gd name="T7" fmla="*/ 2147483647 h 149"/>
                <a:gd name="T8" fmla="*/ 2147483647 w 86"/>
                <a:gd name="T9" fmla="*/ 2147483647 h 149"/>
                <a:gd name="T10" fmla="*/ 2147483647 w 86"/>
                <a:gd name="T11" fmla="*/ 2147483647 h 1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6" h="149">
                  <a:moveTo>
                    <a:pt x="4" y="46"/>
                  </a:moveTo>
                  <a:cubicBezTo>
                    <a:pt x="0" y="52"/>
                    <a:pt x="2" y="110"/>
                    <a:pt x="15" y="115"/>
                  </a:cubicBezTo>
                  <a:lnTo>
                    <a:pt x="15" y="149"/>
                  </a:lnTo>
                  <a:lnTo>
                    <a:pt x="86" y="88"/>
                  </a:lnTo>
                  <a:cubicBezTo>
                    <a:pt x="86" y="88"/>
                    <a:pt x="77" y="48"/>
                    <a:pt x="59" y="24"/>
                  </a:cubicBezTo>
                  <a:cubicBezTo>
                    <a:pt x="42" y="0"/>
                    <a:pt x="4" y="46"/>
                    <a:pt x="4" y="46"/>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4" name="Freeform 53"/>
            <p:cNvSpPr/>
            <p:nvPr/>
          </p:nvSpPr>
          <p:spPr bwMode="auto">
            <a:xfrm>
              <a:off x="20638" y="439737"/>
              <a:ext cx="280988" cy="928687"/>
            </a:xfrm>
            <a:custGeom>
              <a:avLst/>
              <a:gdLst>
                <a:gd name="T0" fmla="*/ 2147483647 w 195"/>
                <a:gd name="T1" fmla="*/ 2147483647 h 645"/>
                <a:gd name="T2" fmla="*/ 2147483647 w 195"/>
                <a:gd name="T3" fmla="*/ 2147483647 h 645"/>
                <a:gd name="T4" fmla="*/ 2147483647 w 195"/>
                <a:gd name="T5" fmla="*/ 2147483647 h 645"/>
                <a:gd name="T6" fmla="*/ 2147483647 w 195"/>
                <a:gd name="T7" fmla="*/ 2147483647 h 645"/>
                <a:gd name="T8" fmla="*/ 2147483647 w 195"/>
                <a:gd name="T9" fmla="*/ 2147483647 h 645"/>
                <a:gd name="T10" fmla="*/ 2147483647 w 195"/>
                <a:gd name="T11" fmla="*/ 0 h 645"/>
                <a:gd name="T12" fmla="*/ 2147483647 w 195"/>
                <a:gd name="T13" fmla="*/ 2147483647 h 645"/>
                <a:gd name="T14" fmla="*/ 2147483647 w 195"/>
                <a:gd name="T15" fmla="*/ 2147483647 h 645"/>
                <a:gd name="T16" fmla="*/ 2147483647 w 195"/>
                <a:gd name="T17" fmla="*/ 2147483647 h 645"/>
                <a:gd name="T18" fmla="*/ 2147483647 w 195"/>
                <a:gd name="T19" fmla="*/ 2147483647 h 645"/>
                <a:gd name="T20" fmla="*/ 2147483647 w 195"/>
                <a:gd name="T21" fmla="*/ 2147483647 h 645"/>
                <a:gd name="T22" fmla="*/ 2147483647 w 195"/>
                <a:gd name="T23" fmla="*/ 2147483647 h 645"/>
                <a:gd name="T24" fmla="*/ 2147483647 w 195"/>
                <a:gd name="T25" fmla="*/ 2147483647 h 645"/>
                <a:gd name="T26" fmla="*/ 2147483647 w 195"/>
                <a:gd name="T27" fmla="*/ 2147483647 h 645"/>
                <a:gd name="T28" fmla="*/ 2147483647 w 195"/>
                <a:gd name="T29" fmla="*/ 2147483647 h 645"/>
                <a:gd name="T30" fmla="*/ 2147483647 w 195"/>
                <a:gd name="T31" fmla="*/ 2147483647 h 645"/>
                <a:gd name="T32" fmla="*/ 2147483647 w 195"/>
                <a:gd name="T33" fmla="*/ 2147483647 h 6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 h="645">
                  <a:moveTo>
                    <a:pt x="109" y="645"/>
                  </a:moveTo>
                  <a:cubicBezTo>
                    <a:pt x="109" y="645"/>
                    <a:pt x="170" y="592"/>
                    <a:pt x="195" y="587"/>
                  </a:cubicBezTo>
                  <a:cubicBezTo>
                    <a:pt x="195" y="587"/>
                    <a:pt x="144" y="410"/>
                    <a:pt x="134" y="383"/>
                  </a:cubicBezTo>
                  <a:lnTo>
                    <a:pt x="140" y="243"/>
                  </a:lnTo>
                  <a:cubicBezTo>
                    <a:pt x="140" y="243"/>
                    <a:pt x="171" y="159"/>
                    <a:pt x="169" y="134"/>
                  </a:cubicBezTo>
                  <a:cubicBezTo>
                    <a:pt x="168" y="109"/>
                    <a:pt x="101" y="0"/>
                    <a:pt x="101" y="0"/>
                  </a:cubicBezTo>
                  <a:cubicBezTo>
                    <a:pt x="101" y="0"/>
                    <a:pt x="64" y="13"/>
                    <a:pt x="50" y="25"/>
                  </a:cubicBezTo>
                  <a:cubicBezTo>
                    <a:pt x="37" y="37"/>
                    <a:pt x="40" y="39"/>
                    <a:pt x="40" y="39"/>
                  </a:cubicBezTo>
                  <a:cubicBezTo>
                    <a:pt x="40" y="39"/>
                    <a:pt x="22" y="87"/>
                    <a:pt x="19" y="92"/>
                  </a:cubicBezTo>
                  <a:cubicBezTo>
                    <a:pt x="15" y="97"/>
                    <a:pt x="19" y="157"/>
                    <a:pt x="19" y="157"/>
                  </a:cubicBezTo>
                  <a:cubicBezTo>
                    <a:pt x="19" y="157"/>
                    <a:pt x="3" y="161"/>
                    <a:pt x="5" y="173"/>
                  </a:cubicBezTo>
                  <a:cubicBezTo>
                    <a:pt x="7" y="185"/>
                    <a:pt x="0" y="205"/>
                    <a:pt x="5" y="213"/>
                  </a:cubicBezTo>
                  <a:cubicBezTo>
                    <a:pt x="10" y="222"/>
                    <a:pt x="22" y="229"/>
                    <a:pt x="22" y="229"/>
                  </a:cubicBezTo>
                  <a:cubicBezTo>
                    <a:pt x="22" y="229"/>
                    <a:pt x="13" y="279"/>
                    <a:pt x="12" y="288"/>
                  </a:cubicBezTo>
                  <a:cubicBezTo>
                    <a:pt x="10" y="297"/>
                    <a:pt x="7" y="349"/>
                    <a:pt x="10" y="361"/>
                  </a:cubicBezTo>
                  <a:cubicBezTo>
                    <a:pt x="13" y="373"/>
                    <a:pt x="27" y="430"/>
                    <a:pt x="27" y="430"/>
                  </a:cubicBezTo>
                  <a:cubicBezTo>
                    <a:pt x="27" y="430"/>
                    <a:pt x="88" y="632"/>
                    <a:pt x="109" y="64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5" name="Freeform 54"/>
            <p:cNvSpPr>
              <a:spLocks noEditPoints="1"/>
            </p:cNvSpPr>
            <p:nvPr/>
          </p:nvSpPr>
          <p:spPr bwMode="auto">
            <a:xfrm>
              <a:off x="20638" y="471487"/>
              <a:ext cx="214313" cy="896937"/>
            </a:xfrm>
            <a:custGeom>
              <a:avLst/>
              <a:gdLst>
                <a:gd name="T0" fmla="*/ 2147483647 w 149"/>
                <a:gd name="T1" fmla="*/ 2147483647 h 623"/>
                <a:gd name="T2" fmla="*/ 2147483647 w 149"/>
                <a:gd name="T3" fmla="*/ 2147483647 h 623"/>
                <a:gd name="T4" fmla="*/ 2147483647 w 149"/>
                <a:gd name="T5" fmla="*/ 2147483647 h 623"/>
                <a:gd name="T6" fmla="*/ 2147483647 w 149"/>
                <a:gd name="T7" fmla="*/ 2147483647 h 623"/>
                <a:gd name="T8" fmla="*/ 2147483647 w 149"/>
                <a:gd name="T9" fmla="*/ 2147483647 h 623"/>
                <a:gd name="T10" fmla="*/ 2147483647 w 149"/>
                <a:gd name="T11" fmla="*/ 2147483647 h 623"/>
                <a:gd name="T12" fmla="*/ 2147483647 w 149"/>
                <a:gd name="T13" fmla="*/ 2147483647 h 623"/>
                <a:gd name="T14" fmla="*/ 2147483647 w 149"/>
                <a:gd name="T15" fmla="*/ 2147483647 h 623"/>
                <a:gd name="T16" fmla="*/ 2147483647 w 149"/>
                <a:gd name="T17" fmla="*/ 2147483647 h 623"/>
                <a:gd name="T18" fmla="*/ 2147483647 w 149"/>
                <a:gd name="T19" fmla="*/ 2147483647 h 623"/>
                <a:gd name="T20" fmla="*/ 2147483647 w 149"/>
                <a:gd name="T21" fmla="*/ 2147483647 h 623"/>
                <a:gd name="T22" fmla="*/ 2147483647 w 149"/>
                <a:gd name="T23" fmla="*/ 2147483647 h 623"/>
                <a:gd name="T24" fmla="*/ 2147483647 w 149"/>
                <a:gd name="T25" fmla="*/ 2147483647 h 623"/>
                <a:gd name="T26" fmla="*/ 2147483647 w 149"/>
                <a:gd name="T27" fmla="*/ 2147483647 h 623"/>
                <a:gd name="T28" fmla="*/ 2147483647 w 149"/>
                <a:gd name="T29" fmla="*/ 2147483647 h 623"/>
                <a:gd name="T30" fmla="*/ 2147483647 w 149"/>
                <a:gd name="T31" fmla="*/ 2147483647 h 623"/>
                <a:gd name="T32" fmla="*/ 2147483647 w 149"/>
                <a:gd name="T33" fmla="*/ 2147483647 h 623"/>
                <a:gd name="T34" fmla="*/ 2147483647 w 149"/>
                <a:gd name="T35" fmla="*/ 2147483647 h 623"/>
                <a:gd name="T36" fmla="*/ 2147483647 w 149"/>
                <a:gd name="T37" fmla="*/ 2147483647 h 623"/>
                <a:gd name="T38" fmla="*/ 2147483647 w 149"/>
                <a:gd name="T39" fmla="*/ 2147483647 h 623"/>
                <a:gd name="T40" fmla="*/ 2147483647 w 149"/>
                <a:gd name="T41" fmla="*/ 2147483647 h 623"/>
                <a:gd name="T42" fmla="*/ 2147483647 w 149"/>
                <a:gd name="T43" fmla="*/ 2147483647 h 623"/>
                <a:gd name="T44" fmla="*/ 2147483647 w 149"/>
                <a:gd name="T45" fmla="*/ 0 h 623"/>
                <a:gd name="T46" fmla="*/ 2147483647 w 149"/>
                <a:gd name="T47" fmla="*/ 2147483647 h 623"/>
                <a:gd name="T48" fmla="*/ 2147483647 w 149"/>
                <a:gd name="T49" fmla="*/ 2147483647 h 623"/>
                <a:gd name="T50" fmla="*/ 2147483647 w 149"/>
                <a:gd name="T51" fmla="*/ 2147483647 h 623"/>
                <a:gd name="T52" fmla="*/ 2147483647 w 149"/>
                <a:gd name="T53" fmla="*/ 2147483647 h 623"/>
                <a:gd name="T54" fmla="*/ 2147483647 w 149"/>
                <a:gd name="T55" fmla="*/ 2147483647 h 623"/>
                <a:gd name="T56" fmla="*/ 2147483647 w 149"/>
                <a:gd name="T57" fmla="*/ 2147483647 h 623"/>
                <a:gd name="T58" fmla="*/ 2147483647 w 149"/>
                <a:gd name="T59" fmla="*/ 2147483647 h 623"/>
                <a:gd name="T60" fmla="*/ 2147483647 w 149"/>
                <a:gd name="T61" fmla="*/ 2147483647 h 623"/>
                <a:gd name="T62" fmla="*/ 2147483647 w 149"/>
                <a:gd name="T63" fmla="*/ 2147483647 h 623"/>
                <a:gd name="T64" fmla="*/ 2147483647 w 149"/>
                <a:gd name="T65" fmla="*/ 2147483647 h 623"/>
                <a:gd name="T66" fmla="*/ 2147483647 w 149"/>
                <a:gd name="T67" fmla="*/ 2147483647 h 623"/>
                <a:gd name="T68" fmla="*/ 2147483647 w 149"/>
                <a:gd name="T69" fmla="*/ 2147483647 h 623"/>
                <a:gd name="T70" fmla="*/ 2147483647 w 149"/>
                <a:gd name="T71" fmla="*/ 2147483647 h 623"/>
                <a:gd name="T72" fmla="*/ 2147483647 w 149"/>
                <a:gd name="T73" fmla="*/ 2147483647 h 6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49" h="623">
                  <a:moveTo>
                    <a:pt x="31" y="109"/>
                  </a:moveTo>
                  <a:cubicBezTo>
                    <a:pt x="31" y="108"/>
                    <a:pt x="31" y="108"/>
                    <a:pt x="30" y="108"/>
                  </a:cubicBezTo>
                  <a:cubicBezTo>
                    <a:pt x="31" y="108"/>
                    <a:pt x="31" y="108"/>
                    <a:pt x="31" y="109"/>
                  </a:cubicBezTo>
                  <a:close/>
                  <a:moveTo>
                    <a:pt x="70" y="483"/>
                  </a:moveTo>
                  <a:cubicBezTo>
                    <a:pt x="58" y="475"/>
                    <a:pt x="26" y="333"/>
                    <a:pt x="26" y="333"/>
                  </a:cubicBezTo>
                  <a:cubicBezTo>
                    <a:pt x="26" y="333"/>
                    <a:pt x="9" y="326"/>
                    <a:pt x="44" y="332"/>
                  </a:cubicBezTo>
                  <a:cubicBezTo>
                    <a:pt x="79" y="339"/>
                    <a:pt x="111" y="295"/>
                    <a:pt x="111" y="295"/>
                  </a:cubicBezTo>
                  <a:cubicBezTo>
                    <a:pt x="111" y="295"/>
                    <a:pt x="67" y="314"/>
                    <a:pt x="57" y="319"/>
                  </a:cubicBezTo>
                  <a:cubicBezTo>
                    <a:pt x="47" y="324"/>
                    <a:pt x="22" y="304"/>
                    <a:pt x="27" y="295"/>
                  </a:cubicBezTo>
                  <a:cubicBezTo>
                    <a:pt x="32" y="287"/>
                    <a:pt x="37" y="253"/>
                    <a:pt x="47" y="242"/>
                  </a:cubicBezTo>
                  <a:cubicBezTo>
                    <a:pt x="54" y="234"/>
                    <a:pt x="55" y="212"/>
                    <a:pt x="54" y="197"/>
                  </a:cubicBezTo>
                  <a:cubicBezTo>
                    <a:pt x="100" y="186"/>
                    <a:pt x="134" y="234"/>
                    <a:pt x="134" y="234"/>
                  </a:cubicBezTo>
                  <a:cubicBezTo>
                    <a:pt x="134" y="234"/>
                    <a:pt x="121" y="206"/>
                    <a:pt x="100" y="191"/>
                  </a:cubicBezTo>
                  <a:cubicBezTo>
                    <a:pt x="80" y="175"/>
                    <a:pt x="61" y="169"/>
                    <a:pt x="61" y="169"/>
                  </a:cubicBezTo>
                  <a:cubicBezTo>
                    <a:pt x="78" y="162"/>
                    <a:pt x="105" y="165"/>
                    <a:pt x="125" y="170"/>
                  </a:cubicBezTo>
                  <a:cubicBezTo>
                    <a:pt x="106" y="160"/>
                    <a:pt x="82" y="146"/>
                    <a:pt x="70" y="139"/>
                  </a:cubicBezTo>
                  <a:cubicBezTo>
                    <a:pt x="74" y="117"/>
                    <a:pt x="102" y="129"/>
                    <a:pt x="102" y="129"/>
                  </a:cubicBezTo>
                  <a:cubicBezTo>
                    <a:pt x="78" y="95"/>
                    <a:pt x="27" y="129"/>
                    <a:pt x="27" y="129"/>
                  </a:cubicBezTo>
                  <a:cubicBezTo>
                    <a:pt x="25" y="119"/>
                    <a:pt x="57" y="89"/>
                    <a:pt x="57" y="89"/>
                  </a:cubicBezTo>
                  <a:lnTo>
                    <a:pt x="29" y="100"/>
                  </a:lnTo>
                  <a:cubicBezTo>
                    <a:pt x="28" y="92"/>
                    <a:pt x="30" y="83"/>
                    <a:pt x="30" y="83"/>
                  </a:cubicBezTo>
                  <a:lnTo>
                    <a:pt x="57" y="32"/>
                  </a:lnTo>
                  <a:lnTo>
                    <a:pt x="57" y="0"/>
                  </a:lnTo>
                  <a:cubicBezTo>
                    <a:pt x="55" y="1"/>
                    <a:pt x="52" y="2"/>
                    <a:pt x="50" y="3"/>
                  </a:cubicBezTo>
                  <a:cubicBezTo>
                    <a:pt x="47" y="5"/>
                    <a:pt x="43" y="6"/>
                    <a:pt x="43" y="6"/>
                  </a:cubicBezTo>
                  <a:cubicBezTo>
                    <a:pt x="43" y="6"/>
                    <a:pt x="22" y="65"/>
                    <a:pt x="19" y="70"/>
                  </a:cubicBezTo>
                  <a:cubicBezTo>
                    <a:pt x="15" y="75"/>
                    <a:pt x="19" y="135"/>
                    <a:pt x="19" y="135"/>
                  </a:cubicBezTo>
                  <a:cubicBezTo>
                    <a:pt x="19" y="135"/>
                    <a:pt x="3" y="139"/>
                    <a:pt x="5" y="151"/>
                  </a:cubicBezTo>
                  <a:cubicBezTo>
                    <a:pt x="7" y="163"/>
                    <a:pt x="0" y="183"/>
                    <a:pt x="5" y="191"/>
                  </a:cubicBezTo>
                  <a:cubicBezTo>
                    <a:pt x="10" y="200"/>
                    <a:pt x="22" y="207"/>
                    <a:pt x="22" y="207"/>
                  </a:cubicBezTo>
                  <a:cubicBezTo>
                    <a:pt x="22" y="207"/>
                    <a:pt x="13" y="257"/>
                    <a:pt x="12" y="266"/>
                  </a:cubicBezTo>
                  <a:cubicBezTo>
                    <a:pt x="10" y="275"/>
                    <a:pt x="7" y="327"/>
                    <a:pt x="10" y="339"/>
                  </a:cubicBezTo>
                  <a:cubicBezTo>
                    <a:pt x="13" y="351"/>
                    <a:pt x="27" y="408"/>
                    <a:pt x="27" y="408"/>
                  </a:cubicBezTo>
                  <a:cubicBezTo>
                    <a:pt x="27" y="408"/>
                    <a:pt x="88" y="610"/>
                    <a:pt x="109" y="623"/>
                  </a:cubicBezTo>
                  <a:cubicBezTo>
                    <a:pt x="109" y="623"/>
                    <a:pt x="128" y="607"/>
                    <a:pt x="149" y="591"/>
                  </a:cubicBezTo>
                  <a:lnTo>
                    <a:pt x="111" y="575"/>
                  </a:lnTo>
                  <a:cubicBezTo>
                    <a:pt x="111" y="575"/>
                    <a:pt x="82" y="492"/>
                    <a:pt x="70" y="483"/>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6" name="Freeform 55"/>
            <p:cNvSpPr/>
            <p:nvPr/>
          </p:nvSpPr>
          <p:spPr bwMode="auto">
            <a:xfrm>
              <a:off x="211138" y="719137"/>
              <a:ext cx="23813" cy="12700"/>
            </a:xfrm>
            <a:custGeom>
              <a:avLst/>
              <a:gdLst>
                <a:gd name="T0" fmla="*/ 2147483647 w 17"/>
                <a:gd name="T1" fmla="*/ 2147483647 h 9"/>
                <a:gd name="T2" fmla="*/ 0 w 17"/>
                <a:gd name="T3" fmla="*/ 0 h 9"/>
                <a:gd name="T4" fmla="*/ 2147483647 w 17"/>
                <a:gd name="T5" fmla="*/ 2147483647 h 9"/>
                <a:gd name="T6" fmla="*/ 0 60000 65536"/>
                <a:gd name="T7" fmla="*/ 0 60000 65536"/>
                <a:gd name="T8" fmla="*/ 0 60000 65536"/>
              </a:gdLst>
              <a:ahLst/>
              <a:cxnLst>
                <a:cxn ang="T6">
                  <a:pos x="T0" y="T1"/>
                </a:cxn>
                <a:cxn ang="T7">
                  <a:pos x="T2" y="T3"/>
                </a:cxn>
                <a:cxn ang="T8">
                  <a:pos x="T4" y="T5"/>
                </a:cxn>
              </a:cxnLst>
              <a:rect l="0" t="0" r="r" b="b"/>
              <a:pathLst>
                <a:path w="17" h="9">
                  <a:moveTo>
                    <a:pt x="17" y="4"/>
                  </a:moveTo>
                  <a:cubicBezTo>
                    <a:pt x="17" y="4"/>
                    <a:pt x="14" y="3"/>
                    <a:pt x="0" y="0"/>
                  </a:cubicBezTo>
                  <a:cubicBezTo>
                    <a:pt x="14" y="9"/>
                    <a:pt x="14" y="6"/>
                    <a:pt x="1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7" name="Freeform 56"/>
            <p:cNvSpPr/>
            <p:nvPr/>
          </p:nvSpPr>
          <p:spPr bwMode="auto">
            <a:xfrm>
              <a:off x="303213" y="74612"/>
              <a:ext cx="280988" cy="354012"/>
            </a:xfrm>
            <a:custGeom>
              <a:avLst/>
              <a:gdLst>
                <a:gd name="T0" fmla="*/ 2147483647 w 196"/>
                <a:gd name="T1" fmla="*/ 2147483647 h 246"/>
                <a:gd name="T2" fmla="*/ 2147483647 w 196"/>
                <a:gd name="T3" fmla="*/ 2147483647 h 246"/>
                <a:gd name="T4" fmla="*/ 2147483647 w 196"/>
                <a:gd name="T5" fmla="*/ 2147483647 h 246"/>
                <a:gd name="T6" fmla="*/ 2147483647 w 196"/>
                <a:gd name="T7" fmla="*/ 2147483647 h 246"/>
                <a:gd name="T8" fmla="*/ 2147483647 w 196"/>
                <a:gd name="T9" fmla="*/ 2147483647 h 246"/>
                <a:gd name="T10" fmla="*/ 2147483647 w 196"/>
                <a:gd name="T11" fmla="*/ 2147483647 h 246"/>
                <a:gd name="T12" fmla="*/ 2147483647 w 196"/>
                <a:gd name="T13" fmla="*/ 2147483647 h 246"/>
                <a:gd name="T14" fmla="*/ 2147483647 w 196"/>
                <a:gd name="T15" fmla="*/ 0 h 246"/>
                <a:gd name="T16" fmla="*/ 2147483647 w 196"/>
                <a:gd name="T17" fmla="*/ 2147483647 h 246"/>
                <a:gd name="T18" fmla="*/ 2147483647 w 196"/>
                <a:gd name="T19" fmla="*/ 2147483647 h 246"/>
                <a:gd name="T20" fmla="*/ 2147483647 w 196"/>
                <a:gd name="T21" fmla="*/ 2147483647 h 246"/>
                <a:gd name="T22" fmla="*/ 2147483647 w 196"/>
                <a:gd name="T23" fmla="*/ 2147483647 h 246"/>
                <a:gd name="T24" fmla="*/ 2147483647 w 196"/>
                <a:gd name="T25" fmla="*/ 2147483647 h 246"/>
                <a:gd name="T26" fmla="*/ 2147483647 w 196"/>
                <a:gd name="T27" fmla="*/ 2147483647 h 2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6" h="246">
                  <a:moveTo>
                    <a:pt x="107" y="244"/>
                  </a:moveTo>
                  <a:cubicBezTo>
                    <a:pt x="124" y="246"/>
                    <a:pt x="137" y="225"/>
                    <a:pt x="142" y="219"/>
                  </a:cubicBezTo>
                  <a:cubicBezTo>
                    <a:pt x="147" y="213"/>
                    <a:pt x="173" y="171"/>
                    <a:pt x="177" y="155"/>
                  </a:cubicBezTo>
                  <a:cubicBezTo>
                    <a:pt x="177" y="155"/>
                    <a:pt x="185" y="160"/>
                    <a:pt x="186" y="155"/>
                  </a:cubicBezTo>
                  <a:cubicBezTo>
                    <a:pt x="186" y="155"/>
                    <a:pt x="190" y="127"/>
                    <a:pt x="192" y="121"/>
                  </a:cubicBezTo>
                  <a:cubicBezTo>
                    <a:pt x="194" y="115"/>
                    <a:pt x="196" y="92"/>
                    <a:pt x="186" y="91"/>
                  </a:cubicBezTo>
                  <a:lnTo>
                    <a:pt x="192" y="14"/>
                  </a:lnTo>
                  <a:lnTo>
                    <a:pt x="79" y="0"/>
                  </a:lnTo>
                  <a:lnTo>
                    <a:pt x="30" y="26"/>
                  </a:lnTo>
                  <a:lnTo>
                    <a:pt x="30" y="91"/>
                  </a:lnTo>
                  <a:cubicBezTo>
                    <a:pt x="30" y="91"/>
                    <a:pt x="13" y="83"/>
                    <a:pt x="9" y="91"/>
                  </a:cubicBezTo>
                  <a:cubicBezTo>
                    <a:pt x="9" y="91"/>
                    <a:pt x="0" y="150"/>
                    <a:pt x="30" y="149"/>
                  </a:cubicBezTo>
                  <a:cubicBezTo>
                    <a:pt x="30" y="149"/>
                    <a:pt x="36" y="194"/>
                    <a:pt x="49" y="213"/>
                  </a:cubicBezTo>
                  <a:cubicBezTo>
                    <a:pt x="63" y="232"/>
                    <a:pt x="82" y="242"/>
                    <a:pt x="107" y="244"/>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8" name="Freeform 57"/>
            <p:cNvSpPr/>
            <p:nvPr/>
          </p:nvSpPr>
          <p:spPr bwMode="auto">
            <a:xfrm>
              <a:off x="303213" y="76200"/>
              <a:ext cx="134938" cy="341312"/>
            </a:xfrm>
            <a:custGeom>
              <a:avLst/>
              <a:gdLst>
                <a:gd name="T0" fmla="*/ 2147483647 w 94"/>
                <a:gd name="T1" fmla="*/ 2147483647 h 237"/>
                <a:gd name="T2" fmla="*/ 2147483647 w 94"/>
                <a:gd name="T3" fmla="*/ 2147483647 h 237"/>
                <a:gd name="T4" fmla="*/ 2147483647 w 94"/>
                <a:gd name="T5" fmla="*/ 2147483647 h 237"/>
                <a:gd name="T6" fmla="*/ 2147483647 w 94"/>
                <a:gd name="T7" fmla="*/ 2147483647 h 237"/>
                <a:gd name="T8" fmla="*/ 2147483647 w 94"/>
                <a:gd name="T9" fmla="*/ 2147483647 h 237"/>
                <a:gd name="T10" fmla="*/ 2147483647 w 94"/>
                <a:gd name="T11" fmla="*/ 2147483647 h 237"/>
                <a:gd name="T12" fmla="*/ 2147483647 w 94"/>
                <a:gd name="T13" fmla="*/ 2147483647 h 237"/>
                <a:gd name="T14" fmla="*/ 2147483647 w 94"/>
                <a:gd name="T15" fmla="*/ 0 h 237"/>
                <a:gd name="T16" fmla="*/ 2147483647 w 94"/>
                <a:gd name="T17" fmla="*/ 2147483647 h 237"/>
                <a:gd name="T18" fmla="*/ 2147483647 w 94"/>
                <a:gd name="T19" fmla="*/ 2147483647 h 237"/>
                <a:gd name="T20" fmla="*/ 2147483647 w 94"/>
                <a:gd name="T21" fmla="*/ 2147483647 h 237"/>
                <a:gd name="T22" fmla="*/ 2147483647 w 94"/>
                <a:gd name="T23" fmla="*/ 2147483647 h 237"/>
                <a:gd name="T24" fmla="*/ 2147483647 w 94"/>
                <a:gd name="T25" fmla="*/ 2147483647 h 237"/>
                <a:gd name="T26" fmla="*/ 2147483647 w 94"/>
                <a:gd name="T27" fmla="*/ 2147483647 h 2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94" h="237">
                  <a:moveTo>
                    <a:pt x="82" y="237"/>
                  </a:moveTo>
                  <a:cubicBezTo>
                    <a:pt x="68" y="217"/>
                    <a:pt x="55" y="169"/>
                    <a:pt x="55" y="169"/>
                  </a:cubicBezTo>
                  <a:cubicBezTo>
                    <a:pt x="53" y="157"/>
                    <a:pt x="64" y="134"/>
                    <a:pt x="64" y="134"/>
                  </a:cubicBezTo>
                  <a:lnTo>
                    <a:pt x="55" y="113"/>
                  </a:lnTo>
                  <a:cubicBezTo>
                    <a:pt x="55" y="106"/>
                    <a:pt x="73" y="96"/>
                    <a:pt x="73" y="96"/>
                  </a:cubicBezTo>
                  <a:cubicBezTo>
                    <a:pt x="73" y="96"/>
                    <a:pt x="84" y="69"/>
                    <a:pt x="85" y="59"/>
                  </a:cubicBezTo>
                  <a:cubicBezTo>
                    <a:pt x="86" y="53"/>
                    <a:pt x="91" y="26"/>
                    <a:pt x="94" y="1"/>
                  </a:cubicBezTo>
                  <a:lnTo>
                    <a:pt x="79" y="0"/>
                  </a:lnTo>
                  <a:lnTo>
                    <a:pt x="30" y="25"/>
                  </a:lnTo>
                  <a:lnTo>
                    <a:pt x="30" y="90"/>
                  </a:lnTo>
                  <a:cubicBezTo>
                    <a:pt x="30" y="90"/>
                    <a:pt x="13" y="82"/>
                    <a:pt x="9" y="90"/>
                  </a:cubicBezTo>
                  <a:cubicBezTo>
                    <a:pt x="9" y="90"/>
                    <a:pt x="0" y="149"/>
                    <a:pt x="30" y="148"/>
                  </a:cubicBezTo>
                  <a:cubicBezTo>
                    <a:pt x="30" y="148"/>
                    <a:pt x="36" y="193"/>
                    <a:pt x="49" y="212"/>
                  </a:cubicBezTo>
                  <a:cubicBezTo>
                    <a:pt x="58" y="224"/>
                    <a:pt x="69" y="232"/>
                    <a:pt x="82" y="237"/>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89" name="Freeform 58"/>
            <p:cNvSpPr/>
            <p:nvPr/>
          </p:nvSpPr>
          <p:spPr bwMode="auto">
            <a:xfrm>
              <a:off x="519113" y="206375"/>
              <a:ext cx="68263" cy="166687"/>
            </a:xfrm>
            <a:custGeom>
              <a:avLst/>
              <a:gdLst>
                <a:gd name="T0" fmla="*/ 2147483647 w 48"/>
                <a:gd name="T1" fmla="*/ 2147483647 h 116"/>
                <a:gd name="T2" fmla="*/ 2147483647 w 48"/>
                <a:gd name="T3" fmla="*/ 2147483647 h 116"/>
                <a:gd name="T4" fmla="*/ 2147483647 w 48"/>
                <a:gd name="T5" fmla="*/ 2147483647 h 116"/>
                <a:gd name="T6" fmla="*/ 2147483647 w 48"/>
                <a:gd name="T7" fmla="*/ 0 h 116"/>
                <a:gd name="T8" fmla="*/ 2147483647 w 48"/>
                <a:gd name="T9" fmla="*/ 2147483647 h 116"/>
                <a:gd name="T10" fmla="*/ 0 w 48"/>
                <a:gd name="T11" fmla="*/ 2147483647 h 116"/>
                <a:gd name="T12" fmla="*/ 0 w 48"/>
                <a:gd name="T13" fmla="*/ 2147483647 h 116"/>
                <a:gd name="T14" fmla="*/ 2147483647 w 48"/>
                <a:gd name="T15" fmla="*/ 2147483647 h 1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 h="116">
                  <a:moveTo>
                    <a:pt x="27" y="64"/>
                  </a:moveTo>
                  <a:cubicBezTo>
                    <a:pt x="27" y="64"/>
                    <a:pt x="35" y="69"/>
                    <a:pt x="36" y="64"/>
                  </a:cubicBezTo>
                  <a:cubicBezTo>
                    <a:pt x="36" y="64"/>
                    <a:pt x="48" y="35"/>
                    <a:pt x="48" y="19"/>
                  </a:cubicBezTo>
                  <a:cubicBezTo>
                    <a:pt x="47" y="12"/>
                    <a:pt x="46" y="1"/>
                    <a:pt x="36" y="0"/>
                  </a:cubicBezTo>
                  <a:cubicBezTo>
                    <a:pt x="36" y="0"/>
                    <a:pt x="27" y="48"/>
                    <a:pt x="21" y="56"/>
                  </a:cubicBezTo>
                  <a:cubicBezTo>
                    <a:pt x="15" y="65"/>
                    <a:pt x="0" y="75"/>
                    <a:pt x="0" y="75"/>
                  </a:cubicBezTo>
                  <a:cubicBezTo>
                    <a:pt x="3" y="79"/>
                    <a:pt x="4" y="97"/>
                    <a:pt x="0" y="116"/>
                  </a:cubicBezTo>
                  <a:cubicBezTo>
                    <a:pt x="10" y="101"/>
                    <a:pt x="24" y="76"/>
                    <a:pt x="27" y="64"/>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90" name="Freeform 59"/>
            <p:cNvSpPr/>
            <p:nvPr/>
          </p:nvSpPr>
          <p:spPr bwMode="auto">
            <a:xfrm>
              <a:off x="327025" y="0"/>
              <a:ext cx="268288" cy="255587"/>
            </a:xfrm>
            <a:custGeom>
              <a:avLst/>
              <a:gdLst>
                <a:gd name="T0" fmla="*/ 2147483647 w 186"/>
                <a:gd name="T1" fmla="*/ 2147483647 h 178"/>
                <a:gd name="T2" fmla="*/ 2147483647 w 186"/>
                <a:gd name="T3" fmla="*/ 0 h 178"/>
                <a:gd name="T4" fmla="*/ 2147483647 w 186"/>
                <a:gd name="T5" fmla="*/ 2147483647 h 178"/>
                <a:gd name="T6" fmla="*/ 2147483647 w 186"/>
                <a:gd name="T7" fmla="*/ 2147483647 h 178"/>
                <a:gd name="T8" fmla="*/ 2147483647 w 186"/>
                <a:gd name="T9" fmla="*/ 2147483647 h 178"/>
                <a:gd name="T10" fmla="*/ 0 w 186"/>
                <a:gd name="T11" fmla="*/ 2147483647 h 178"/>
                <a:gd name="T12" fmla="*/ 2147483647 w 186"/>
                <a:gd name="T13" fmla="*/ 2147483647 h 178"/>
                <a:gd name="T14" fmla="*/ 2147483647 w 186"/>
                <a:gd name="T15" fmla="*/ 2147483647 h 178"/>
                <a:gd name="T16" fmla="*/ 2147483647 w 186"/>
                <a:gd name="T17" fmla="*/ 2147483647 h 178"/>
                <a:gd name="T18" fmla="*/ 2147483647 w 186"/>
                <a:gd name="T19" fmla="*/ 2147483647 h 178"/>
                <a:gd name="T20" fmla="*/ 2147483647 w 186"/>
                <a:gd name="T21" fmla="*/ 2147483647 h 178"/>
                <a:gd name="T22" fmla="*/ 2147483647 w 186"/>
                <a:gd name="T23" fmla="*/ 2147483647 h 178"/>
                <a:gd name="T24" fmla="*/ 2147483647 w 186"/>
                <a:gd name="T25" fmla="*/ 2147483647 h 178"/>
                <a:gd name="T26" fmla="*/ 2147483647 w 186"/>
                <a:gd name="T27" fmla="*/ 2147483647 h 178"/>
                <a:gd name="T28" fmla="*/ 2147483647 w 186"/>
                <a:gd name="T29" fmla="*/ 2147483647 h 178"/>
                <a:gd name="T30" fmla="*/ 2147483647 w 186"/>
                <a:gd name="T31" fmla="*/ 2147483647 h 178"/>
                <a:gd name="T32" fmla="*/ 2147483647 w 186"/>
                <a:gd name="T33" fmla="*/ 2147483647 h 178"/>
                <a:gd name="T34" fmla="*/ 2147483647 w 186"/>
                <a:gd name="T35" fmla="*/ 2147483647 h 178"/>
                <a:gd name="T36" fmla="*/ 2147483647 w 186"/>
                <a:gd name="T37" fmla="*/ 2147483647 h 178"/>
                <a:gd name="T38" fmla="*/ 2147483647 w 186"/>
                <a:gd name="T39" fmla="*/ 2147483647 h 178"/>
                <a:gd name="T40" fmla="*/ 2147483647 w 186"/>
                <a:gd name="T41" fmla="*/ 2147483647 h 178"/>
                <a:gd name="T42" fmla="*/ 2147483647 w 186"/>
                <a:gd name="T43" fmla="*/ 2147483647 h 178"/>
                <a:gd name="T44" fmla="*/ 2147483647 w 186"/>
                <a:gd name="T45" fmla="*/ 2147483647 h 178"/>
                <a:gd name="T46" fmla="*/ 2147483647 w 186"/>
                <a:gd name="T47" fmla="*/ 2147483647 h 178"/>
                <a:gd name="T48" fmla="*/ 2147483647 w 186"/>
                <a:gd name="T49" fmla="*/ 2147483647 h 178"/>
                <a:gd name="T50" fmla="*/ 2147483647 w 186"/>
                <a:gd name="T51" fmla="*/ 2147483647 h 178"/>
                <a:gd name="T52" fmla="*/ 2147483647 w 186"/>
                <a:gd name="T53" fmla="*/ 2147483647 h 178"/>
                <a:gd name="T54" fmla="*/ 2147483647 w 186"/>
                <a:gd name="T55" fmla="*/ 2147483647 h 1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86" h="178">
                  <a:moveTo>
                    <a:pt x="185" y="76"/>
                  </a:moveTo>
                  <a:cubicBezTo>
                    <a:pt x="185" y="69"/>
                    <a:pt x="181" y="20"/>
                    <a:pt x="127" y="0"/>
                  </a:cubicBezTo>
                  <a:cubicBezTo>
                    <a:pt x="127" y="0"/>
                    <a:pt x="115" y="2"/>
                    <a:pt x="93" y="7"/>
                  </a:cubicBezTo>
                  <a:cubicBezTo>
                    <a:pt x="93" y="7"/>
                    <a:pt x="62" y="6"/>
                    <a:pt x="55" y="11"/>
                  </a:cubicBezTo>
                  <a:cubicBezTo>
                    <a:pt x="49" y="16"/>
                    <a:pt x="34" y="22"/>
                    <a:pt x="34" y="22"/>
                  </a:cubicBezTo>
                  <a:cubicBezTo>
                    <a:pt x="34" y="22"/>
                    <a:pt x="4" y="32"/>
                    <a:pt x="0" y="71"/>
                  </a:cubicBezTo>
                  <a:cubicBezTo>
                    <a:pt x="0" y="71"/>
                    <a:pt x="0" y="121"/>
                    <a:pt x="3" y="140"/>
                  </a:cubicBezTo>
                  <a:cubicBezTo>
                    <a:pt x="3" y="140"/>
                    <a:pt x="7" y="139"/>
                    <a:pt x="11" y="142"/>
                  </a:cubicBezTo>
                  <a:lnTo>
                    <a:pt x="15" y="169"/>
                  </a:lnTo>
                  <a:lnTo>
                    <a:pt x="20" y="165"/>
                  </a:lnTo>
                  <a:cubicBezTo>
                    <a:pt x="20" y="165"/>
                    <a:pt x="17" y="135"/>
                    <a:pt x="25" y="126"/>
                  </a:cubicBezTo>
                  <a:cubicBezTo>
                    <a:pt x="28" y="122"/>
                    <a:pt x="25" y="96"/>
                    <a:pt x="25" y="96"/>
                  </a:cubicBezTo>
                  <a:cubicBezTo>
                    <a:pt x="25" y="96"/>
                    <a:pt x="42" y="80"/>
                    <a:pt x="44" y="79"/>
                  </a:cubicBezTo>
                  <a:cubicBezTo>
                    <a:pt x="44" y="79"/>
                    <a:pt x="68" y="84"/>
                    <a:pt x="80" y="91"/>
                  </a:cubicBezTo>
                  <a:cubicBezTo>
                    <a:pt x="80" y="91"/>
                    <a:pt x="83" y="101"/>
                    <a:pt x="107" y="105"/>
                  </a:cubicBezTo>
                  <a:cubicBezTo>
                    <a:pt x="108" y="105"/>
                    <a:pt x="109" y="105"/>
                    <a:pt x="110" y="105"/>
                  </a:cubicBezTo>
                  <a:cubicBezTo>
                    <a:pt x="114" y="105"/>
                    <a:pt x="119" y="105"/>
                    <a:pt x="124" y="104"/>
                  </a:cubicBezTo>
                  <a:cubicBezTo>
                    <a:pt x="149" y="96"/>
                    <a:pt x="150" y="116"/>
                    <a:pt x="150" y="116"/>
                  </a:cubicBezTo>
                  <a:cubicBezTo>
                    <a:pt x="153" y="107"/>
                    <a:pt x="149" y="101"/>
                    <a:pt x="144" y="97"/>
                  </a:cubicBezTo>
                  <a:lnTo>
                    <a:pt x="149" y="96"/>
                  </a:lnTo>
                  <a:cubicBezTo>
                    <a:pt x="149" y="96"/>
                    <a:pt x="154" y="100"/>
                    <a:pt x="157" y="108"/>
                  </a:cubicBezTo>
                  <a:cubicBezTo>
                    <a:pt x="159" y="119"/>
                    <a:pt x="155" y="132"/>
                    <a:pt x="160" y="143"/>
                  </a:cubicBezTo>
                  <a:cubicBezTo>
                    <a:pt x="164" y="151"/>
                    <a:pt x="159" y="174"/>
                    <a:pt x="159" y="174"/>
                  </a:cubicBezTo>
                  <a:lnTo>
                    <a:pt x="161" y="178"/>
                  </a:lnTo>
                  <a:lnTo>
                    <a:pt x="169" y="143"/>
                  </a:lnTo>
                  <a:cubicBezTo>
                    <a:pt x="169" y="143"/>
                    <a:pt x="175" y="144"/>
                    <a:pt x="176" y="147"/>
                  </a:cubicBezTo>
                  <a:lnTo>
                    <a:pt x="184" y="115"/>
                  </a:lnTo>
                  <a:cubicBezTo>
                    <a:pt x="184" y="115"/>
                    <a:pt x="186" y="82"/>
                    <a:pt x="185" y="76"/>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91" name="Freeform 60"/>
            <p:cNvSpPr/>
            <p:nvPr/>
          </p:nvSpPr>
          <p:spPr bwMode="auto">
            <a:xfrm>
              <a:off x="614363" y="739775"/>
              <a:ext cx="50800" cy="280987"/>
            </a:xfrm>
            <a:custGeom>
              <a:avLst/>
              <a:gdLst>
                <a:gd name="T0" fmla="*/ 2147483647 w 36"/>
                <a:gd name="T1" fmla="*/ 2147483647 h 195"/>
                <a:gd name="T2" fmla="*/ 2147483647 w 36"/>
                <a:gd name="T3" fmla="*/ 0 h 195"/>
                <a:gd name="T4" fmla="*/ 0 w 36"/>
                <a:gd name="T5" fmla="*/ 2147483647 h 195"/>
                <a:gd name="T6" fmla="*/ 2147483647 w 36"/>
                <a:gd name="T7" fmla="*/ 2147483647 h 195"/>
                <a:gd name="T8" fmla="*/ 2147483647 w 36"/>
                <a:gd name="T9" fmla="*/ 2147483647 h 195"/>
                <a:gd name="T10" fmla="*/ 2147483647 w 36"/>
                <a:gd name="T11" fmla="*/ 2147483647 h 1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195">
                  <a:moveTo>
                    <a:pt x="28" y="109"/>
                  </a:moveTo>
                  <a:cubicBezTo>
                    <a:pt x="36" y="79"/>
                    <a:pt x="20" y="16"/>
                    <a:pt x="11" y="0"/>
                  </a:cubicBezTo>
                  <a:lnTo>
                    <a:pt x="0" y="165"/>
                  </a:lnTo>
                  <a:lnTo>
                    <a:pt x="6" y="195"/>
                  </a:lnTo>
                  <a:cubicBezTo>
                    <a:pt x="6" y="195"/>
                    <a:pt x="18" y="195"/>
                    <a:pt x="34" y="195"/>
                  </a:cubicBezTo>
                  <a:cubicBezTo>
                    <a:pt x="29" y="170"/>
                    <a:pt x="23" y="129"/>
                    <a:pt x="28" y="10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5392" name="Freeform 61"/>
            <p:cNvSpPr/>
            <p:nvPr/>
          </p:nvSpPr>
          <p:spPr bwMode="auto">
            <a:xfrm>
              <a:off x="512763" y="476250"/>
              <a:ext cx="173038" cy="1022350"/>
            </a:xfrm>
            <a:custGeom>
              <a:avLst/>
              <a:gdLst>
                <a:gd name="T0" fmla="*/ 2147483647 w 120"/>
                <a:gd name="T1" fmla="*/ 2147483647 h 711"/>
                <a:gd name="T2" fmla="*/ 2147483647 w 120"/>
                <a:gd name="T3" fmla="*/ 2147483647 h 711"/>
                <a:gd name="T4" fmla="*/ 2147483647 w 120"/>
                <a:gd name="T5" fmla="*/ 2147483647 h 711"/>
                <a:gd name="T6" fmla="*/ 2147483647 w 120"/>
                <a:gd name="T7" fmla="*/ 2147483647 h 711"/>
                <a:gd name="T8" fmla="*/ 2147483647 w 120"/>
                <a:gd name="T9" fmla="*/ 2147483647 h 711"/>
                <a:gd name="T10" fmla="*/ 2147483647 w 120"/>
                <a:gd name="T11" fmla="*/ 2147483647 h 711"/>
                <a:gd name="T12" fmla="*/ 2147483647 w 120"/>
                <a:gd name="T13" fmla="*/ 2147483647 h 711"/>
                <a:gd name="T14" fmla="*/ 2147483647 w 120"/>
                <a:gd name="T15" fmla="*/ 0 h 711"/>
                <a:gd name="T16" fmla="*/ 0 w 120"/>
                <a:gd name="T17" fmla="*/ 2147483647 h 711"/>
                <a:gd name="T18" fmla="*/ 2147483647 w 120"/>
                <a:gd name="T19" fmla="*/ 2147483647 h 711"/>
                <a:gd name="T20" fmla="*/ 2147483647 w 120"/>
                <a:gd name="T21" fmla="*/ 2147483647 h 711"/>
                <a:gd name="T22" fmla="*/ 2147483647 w 120"/>
                <a:gd name="T23" fmla="*/ 2147483647 h 711"/>
                <a:gd name="T24" fmla="*/ 2147483647 w 120"/>
                <a:gd name="T25" fmla="*/ 2147483647 h 7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711">
                  <a:moveTo>
                    <a:pt x="55" y="694"/>
                  </a:moveTo>
                  <a:lnTo>
                    <a:pt x="108" y="711"/>
                  </a:lnTo>
                  <a:lnTo>
                    <a:pt x="120" y="703"/>
                  </a:lnTo>
                  <a:cubicBezTo>
                    <a:pt x="120" y="703"/>
                    <a:pt x="111" y="437"/>
                    <a:pt x="88" y="368"/>
                  </a:cubicBezTo>
                  <a:cubicBezTo>
                    <a:pt x="88" y="368"/>
                    <a:pt x="87" y="244"/>
                    <a:pt x="88" y="218"/>
                  </a:cubicBezTo>
                  <a:cubicBezTo>
                    <a:pt x="88" y="193"/>
                    <a:pt x="89" y="140"/>
                    <a:pt x="88" y="126"/>
                  </a:cubicBezTo>
                  <a:cubicBezTo>
                    <a:pt x="87" y="113"/>
                    <a:pt x="67" y="57"/>
                    <a:pt x="55" y="40"/>
                  </a:cubicBezTo>
                  <a:lnTo>
                    <a:pt x="1" y="0"/>
                  </a:lnTo>
                  <a:lnTo>
                    <a:pt x="0" y="40"/>
                  </a:lnTo>
                  <a:cubicBezTo>
                    <a:pt x="0" y="40"/>
                    <a:pt x="57" y="160"/>
                    <a:pt x="55" y="193"/>
                  </a:cubicBezTo>
                  <a:cubicBezTo>
                    <a:pt x="55" y="193"/>
                    <a:pt x="43" y="288"/>
                    <a:pt x="44" y="296"/>
                  </a:cubicBezTo>
                  <a:cubicBezTo>
                    <a:pt x="45" y="304"/>
                    <a:pt x="66" y="492"/>
                    <a:pt x="66" y="509"/>
                  </a:cubicBezTo>
                  <a:cubicBezTo>
                    <a:pt x="66" y="526"/>
                    <a:pt x="55" y="694"/>
                    <a:pt x="55" y="69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6386" name="直接连接符 119"/>
          <p:cNvCxnSpPr>
            <a:cxnSpLocks noChangeShapeType="1"/>
            <a:stCxn id="16392" idx="0"/>
          </p:cNvCxnSpPr>
          <p:nvPr/>
        </p:nvCxnSpPr>
        <p:spPr bwMode="auto">
          <a:xfrm>
            <a:off x="2270125" y="2151063"/>
            <a:ext cx="0" cy="1400175"/>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sp>
        <p:nvSpPr>
          <p:cNvPr id="16387"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pSp>
        <p:nvGrpSpPr>
          <p:cNvPr id="16388" name="组合 43"/>
          <p:cNvGrpSpPr/>
          <p:nvPr/>
        </p:nvGrpSpPr>
        <p:grpSpPr bwMode="auto">
          <a:xfrm>
            <a:off x="2971800" y="1433513"/>
            <a:ext cx="3557588" cy="1214437"/>
            <a:chOff x="2806742" y="1416072"/>
            <a:chExt cx="3557546" cy="1214414"/>
          </a:xfrm>
        </p:grpSpPr>
        <p:pic>
          <p:nvPicPr>
            <p:cNvPr id="16402" name="Picture 8"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2895600" y="2387600"/>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3" name="AutoShape 9"/>
            <p:cNvSpPr>
              <a:spLocks noChangeArrowheads="1"/>
            </p:cNvSpPr>
            <p:nvPr/>
          </p:nvSpPr>
          <p:spPr bwMode="auto">
            <a:xfrm>
              <a:off x="2806742" y="1647063"/>
              <a:ext cx="3557546" cy="98342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中建国际投资安全生产管理办法</a:t>
              </a: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第二版</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中建国际投资视觉形象识别系统手册</a:t>
              </a: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第二版</a:t>
              </a:r>
              <a:r>
                <a:rPr lang="en-US" altLang="zh-CN" sz="1300">
                  <a:solidFill>
                    <a:srgbClr val="000000"/>
                  </a:solidFill>
                  <a:latin typeface="楷体" panose="02010609060101010101" pitchFamily="49" charset="-122"/>
                  <a:ea typeface="楷体" panose="02010609060101010101" pitchFamily="49" charset="-122"/>
                </a:rPr>
                <a:t> </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buFont typeface="微软雅黑" panose="020B0503020204020204" pitchFamily="34" charset="-122"/>
                <a:buNone/>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中建国际投资安全生产监督管理部制度</a:t>
              </a:r>
              <a:r>
                <a:rPr lang="en-US" altLang="zh-CN" sz="1300">
                  <a:solidFill>
                    <a:srgbClr val="000000"/>
                  </a:solidFill>
                  <a:latin typeface="楷体" panose="02010609060101010101" pitchFamily="49" charset="-122"/>
                  <a:ea typeface="楷体" panose="02010609060101010101" pitchFamily="49" charset="-122"/>
                </a:rPr>
                <a:t>》</a:t>
              </a:r>
              <a:endParaRPr lang="en-US" altLang="zh-CN" sz="1300">
                <a:solidFill>
                  <a:srgbClr val="000000"/>
                </a:solidFill>
                <a:latin typeface="楷体" panose="02010609060101010101" pitchFamily="49" charset="-122"/>
                <a:ea typeface="楷体" panose="02010609060101010101" pitchFamily="49" charset="-122"/>
              </a:endParaRPr>
            </a:p>
            <a:p>
              <a:pPr algn="ctr">
                <a:buClr>
                  <a:srgbClr val="E1B40C"/>
                </a:buClr>
              </a:pPr>
              <a:r>
                <a:rPr lang="en-US" altLang="zh-CN" sz="1300">
                  <a:solidFill>
                    <a:srgbClr val="000000"/>
                  </a:solidFill>
                  <a:latin typeface="楷体" panose="02010609060101010101" pitchFamily="49" charset="-122"/>
                  <a:ea typeface="楷体" panose="02010609060101010101" pitchFamily="49" charset="-122"/>
                </a:rPr>
                <a:t>《</a:t>
              </a:r>
              <a:r>
                <a:rPr lang="zh-CN" altLang="en-US" sz="1300">
                  <a:solidFill>
                    <a:srgbClr val="000000"/>
                  </a:solidFill>
                  <a:latin typeface="楷体" panose="02010609060101010101" pitchFamily="49" charset="-122"/>
                  <a:ea typeface="楷体" panose="02010609060101010101" pitchFamily="49" charset="-122"/>
                </a:rPr>
                <a:t>关于规范安全生产费用提取和使用管理的通知</a:t>
              </a:r>
              <a:r>
                <a:rPr lang="en-US" altLang="zh-CN" sz="1300">
                  <a:solidFill>
                    <a:srgbClr val="000000"/>
                  </a:solidFill>
                  <a:latin typeface="楷体" panose="02010609060101010101" pitchFamily="49" charset="-122"/>
                  <a:ea typeface="楷体" panose="02010609060101010101" pitchFamily="49" charset="-122"/>
                </a:rPr>
                <a:t>》</a:t>
              </a:r>
              <a:endParaRPr lang="en-US" altLang="zh-CN" sz="1300">
                <a:solidFill>
                  <a:srgbClr val="000000"/>
                </a:solidFill>
                <a:latin typeface="楷体" panose="02010609060101010101" pitchFamily="49" charset="-122"/>
                <a:ea typeface="楷体" panose="02010609060101010101" pitchFamily="49" charset="-122"/>
              </a:endParaRPr>
            </a:p>
          </p:txBody>
        </p:sp>
        <p:sp>
          <p:nvSpPr>
            <p:cNvPr id="6" name="AutoShape 19"/>
            <p:cNvSpPr>
              <a:spLocks noChangeArrowheads="1"/>
            </p:cNvSpPr>
            <p:nvPr/>
          </p:nvSpPr>
          <p:spPr bwMode="auto">
            <a:xfrm>
              <a:off x="3492534" y="1416072"/>
              <a:ext cx="2133575" cy="300031"/>
            </a:xfrm>
            <a:prstGeom prst="roundRect">
              <a:avLst>
                <a:gd name="adj" fmla="val 5630"/>
              </a:avLst>
            </a:prstGeom>
            <a:solidFill>
              <a:srgbClr val="C00000"/>
            </a:solidFill>
            <a:ln w="9525" algn="ctr">
              <a:noFill/>
              <a:round/>
            </a:ln>
          </p:spPr>
          <p:txBody>
            <a:bodyPr wrap="none" anchor="ctr"/>
            <a:lstStyle/>
            <a:p>
              <a:pPr algn="ctr">
                <a:buFont typeface="Arial" panose="020B0604020202020204" pitchFamily="34" charset="0"/>
                <a:buNone/>
                <a:defRPr/>
              </a:pPr>
              <a:r>
                <a:rPr lang="zh-CN" altLang="en-US" sz="1400" b="1" dirty="0">
                  <a:solidFill>
                    <a:schemeClr val="bg1"/>
                  </a:solidFill>
                  <a:latin typeface="+mn-ea"/>
                  <a:ea typeface="+mn-ea"/>
                </a:rPr>
                <a:t>安全管理指导性文件 </a:t>
              </a:r>
              <a:r>
                <a:rPr lang="en-US" altLang="zh-CN" sz="1400" dirty="0">
                  <a:solidFill>
                    <a:schemeClr val="bg1"/>
                  </a:solidFill>
                  <a:latin typeface="Arial Black" panose="020B0A04020102020204" pitchFamily="34" charset="0"/>
                  <a:ea typeface="+mn-ea"/>
                </a:rPr>
                <a:t>4</a:t>
              </a:r>
              <a:r>
                <a:rPr lang="zh-CN" altLang="en-US" sz="1400" b="1" dirty="0">
                  <a:solidFill>
                    <a:schemeClr val="bg1"/>
                  </a:solidFill>
                  <a:latin typeface="+mn-ea"/>
                  <a:ea typeface="+mn-ea"/>
                </a:rPr>
                <a:t>份</a:t>
              </a:r>
              <a:endParaRPr lang="zh-CN" altLang="en-US" sz="1400" b="1" dirty="0">
                <a:solidFill>
                  <a:schemeClr val="bg1"/>
                </a:solidFill>
                <a:latin typeface="+mn-ea"/>
                <a:ea typeface="+mn-ea"/>
              </a:endParaRPr>
            </a:p>
          </p:txBody>
        </p:sp>
      </p:grpSp>
      <p:grpSp>
        <p:nvGrpSpPr>
          <p:cNvPr id="16389" name="组合 56"/>
          <p:cNvGrpSpPr/>
          <p:nvPr/>
        </p:nvGrpSpPr>
        <p:grpSpPr bwMode="auto">
          <a:xfrm>
            <a:off x="457200" y="3333750"/>
            <a:ext cx="3848100" cy="1458913"/>
            <a:chOff x="990600" y="2755900"/>
            <a:chExt cx="3848105" cy="1458903"/>
          </a:xfrm>
        </p:grpSpPr>
        <p:pic>
          <p:nvPicPr>
            <p:cNvPr id="16399" name="Picture 21"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990600" y="3667125"/>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400" name="AutoShape 22"/>
            <p:cNvSpPr>
              <a:spLocks noChangeArrowheads="1"/>
            </p:cNvSpPr>
            <p:nvPr/>
          </p:nvSpPr>
          <p:spPr bwMode="auto">
            <a:xfrm>
              <a:off x="1012824" y="2965450"/>
              <a:ext cx="3825881" cy="124935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安委会工作和例会制度    安全生产责任制度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安全生产技术管理制度    安全教育培训制度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Arial" panose="020B0604020202020204" pitchFamily="34" charset="0"/>
                <a:buNone/>
              </a:pPr>
              <a:r>
                <a:rPr lang="zh-CN" altLang="en-US" sz="1300">
                  <a:solidFill>
                    <a:srgbClr val="000000"/>
                  </a:solidFill>
                  <a:latin typeface="楷体" panose="02010609060101010101" pitchFamily="49" charset="-122"/>
                  <a:ea typeface="楷体" panose="02010609060101010101" pitchFamily="49" charset="-122"/>
                </a:rPr>
                <a:t>安全生产费用管理制度    安全生产检查制度</a:t>
              </a:r>
              <a:endParaRPr lang="en-US" altLang="zh-CN" sz="1300">
                <a:solidFill>
                  <a:srgbClr val="000000"/>
                </a:solidFill>
                <a:latin typeface="楷体" panose="02010609060101010101" pitchFamily="49" charset="-122"/>
                <a:ea typeface="楷体" panose="02010609060101010101" pitchFamily="49" charset="-122"/>
              </a:endParaRPr>
            </a:p>
            <a:p>
              <a:pPr>
                <a:lnSpc>
                  <a:spcPct val="125000"/>
                </a:lnSpc>
                <a:buClr>
                  <a:srgbClr val="E1B40C"/>
                </a:buClr>
                <a:buFont typeface="Arial" panose="020B0604020202020204" pitchFamily="34" charset="0"/>
                <a:buNone/>
              </a:pPr>
              <a:r>
                <a:rPr lang="zh-CN" altLang="en-US" sz="1300">
                  <a:solidFill>
                    <a:srgbClr val="000000"/>
                  </a:solidFill>
                  <a:latin typeface="楷体" panose="02010609060101010101" pitchFamily="49" charset="-122"/>
                  <a:ea typeface="楷体" panose="02010609060101010101" pitchFamily="49" charset="-122"/>
                </a:rPr>
                <a:t>安全生产应急管理制度    安全生产责任追究制度</a:t>
              </a:r>
              <a:endParaRPr lang="zh-CN" altLang="zh-CN" sz="1300">
                <a:solidFill>
                  <a:srgbClr val="000000"/>
                </a:solidFill>
                <a:latin typeface="楷体" panose="02010609060101010101" pitchFamily="49" charset="-122"/>
                <a:ea typeface="楷体" panose="02010609060101010101" pitchFamily="49" charset="-122"/>
              </a:endParaRPr>
            </a:p>
          </p:txBody>
        </p:sp>
        <p:sp>
          <p:nvSpPr>
            <p:cNvPr id="10" name="AutoShape 32"/>
            <p:cNvSpPr>
              <a:spLocks noChangeArrowheads="1"/>
            </p:cNvSpPr>
            <p:nvPr/>
          </p:nvSpPr>
          <p:spPr bwMode="auto">
            <a:xfrm>
              <a:off x="1730376" y="2755900"/>
              <a:ext cx="1987553" cy="300036"/>
            </a:xfrm>
            <a:prstGeom prst="roundRect">
              <a:avLst>
                <a:gd name="adj" fmla="val 5630"/>
              </a:avLst>
            </a:prstGeom>
            <a:solidFill>
              <a:schemeClr val="tx1"/>
            </a:solidFill>
            <a:ln w="6350" algn="ctr">
              <a:noFill/>
              <a:round/>
            </a:ln>
            <a:effectLst/>
          </p:spPr>
          <p:txBody>
            <a:bodyPr wrap="none" anchor="ctr"/>
            <a:lstStyle/>
            <a:p>
              <a:pPr algn="ctr">
                <a:lnSpc>
                  <a:spcPct val="120000"/>
                </a:lnSpc>
                <a:spcBef>
                  <a:spcPct val="20000"/>
                </a:spcBef>
                <a:buClr>
                  <a:srgbClr val="E1B40C"/>
                </a:buClr>
                <a:buFont typeface="微软雅黑" panose="020B0503020204020204" pitchFamily="34" charset="-122"/>
                <a:buNone/>
                <a:defRPr/>
              </a:pPr>
              <a:r>
                <a:rPr lang="zh-CN" altLang="en-US" sz="1200" b="1" dirty="0">
                  <a:solidFill>
                    <a:schemeClr val="bg1"/>
                  </a:solidFill>
                  <a:latin typeface="+mn-ea"/>
                  <a:ea typeface="+mn-ea"/>
                </a:rPr>
                <a:t>安全管理制度 </a:t>
              </a:r>
              <a:r>
                <a:rPr lang="en-US" altLang="zh-CN" sz="1200" dirty="0">
                  <a:solidFill>
                    <a:schemeClr val="bg1"/>
                  </a:solidFill>
                  <a:latin typeface="Arial Black" panose="020B0A04020102020204" pitchFamily="34" charset="0"/>
                  <a:ea typeface="+mn-ea"/>
                </a:rPr>
                <a:t>8</a:t>
              </a:r>
              <a:r>
                <a:rPr lang="zh-CN" altLang="en-US" sz="1200" b="1" dirty="0">
                  <a:solidFill>
                    <a:schemeClr val="bg1"/>
                  </a:solidFill>
                  <a:latin typeface="+mn-ea"/>
                  <a:ea typeface="+mn-ea"/>
                </a:rPr>
                <a:t>份</a:t>
              </a:r>
              <a:endParaRPr lang="zh-CN" altLang="en-US" sz="1200" b="1" dirty="0">
                <a:solidFill>
                  <a:schemeClr val="bg1"/>
                </a:solidFill>
                <a:latin typeface="+mn-ea"/>
                <a:ea typeface="+mn-ea"/>
              </a:endParaRPr>
            </a:p>
          </p:txBody>
        </p:sp>
      </p:grpSp>
      <p:grpSp>
        <p:nvGrpSpPr>
          <p:cNvPr id="16390" name="组合 82"/>
          <p:cNvGrpSpPr/>
          <p:nvPr/>
        </p:nvGrpSpPr>
        <p:grpSpPr bwMode="auto">
          <a:xfrm>
            <a:off x="5127625" y="3333750"/>
            <a:ext cx="3482975" cy="1458913"/>
            <a:chOff x="4953000" y="2755900"/>
            <a:chExt cx="3482967" cy="1458903"/>
          </a:xfrm>
        </p:grpSpPr>
        <p:pic>
          <p:nvPicPr>
            <p:cNvPr id="16396" name="Picture 47" descr="阴影5"/>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4953000" y="3667125"/>
              <a:ext cx="3178175" cy="1666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97" name="AutoShape 48"/>
            <p:cNvSpPr>
              <a:spLocks noChangeArrowheads="1"/>
            </p:cNvSpPr>
            <p:nvPr/>
          </p:nvSpPr>
          <p:spPr bwMode="auto">
            <a:xfrm>
              <a:off x="5337167" y="2965450"/>
              <a:ext cx="3098800" cy="1249353"/>
            </a:xfrm>
            <a:prstGeom prst="roundRect">
              <a:avLst>
                <a:gd name="adj" fmla="val 5630"/>
              </a:avLst>
            </a:prstGeom>
            <a:gradFill rotWithShape="1">
              <a:gsLst>
                <a:gs pos="0">
                  <a:srgbClr val="FFFFFF"/>
                </a:gs>
                <a:gs pos="100000">
                  <a:srgbClr val="D8D8D8"/>
                </a:gs>
              </a:gsLst>
              <a:lin ang="5400000" scaled="1"/>
            </a:gradFill>
            <a:ln w="6350" algn="ctr">
              <a:solidFill>
                <a:srgbClr val="C0C0C0"/>
              </a:solidFill>
              <a:round/>
            </a:ln>
          </p:spPr>
          <p:txBody>
            <a:bodyPr wrap="none" anchor="ctr"/>
            <a:lstStyle/>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安全生产责任书    危险源清单</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应急综合预案      应急专项预案</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生产安全事故报告和处置流程</a:t>
              </a:r>
              <a:endParaRPr lang="en-US" altLang="zh-CN" sz="1300">
                <a:solidFill>
                  <a:srgbClr val="000000"/>
                </a:solidFill>
                <a:latin typeface="楷体" panose="02010609060101010101" pitchFamily="49" charset="-122"/>
                <a:ea typeface="楷体" panose="02010609060101010101" pitchFamily="49" charset="-122"/>
              </a:endParaRPr>
            </a:p>
            <a:p>
              <a:pPr algn="just">
                <a:lnSpc>
                  <a:spcPct val="125000"/>
                </a:lnSpc>
                <a:buClr>
                  <a:srgbClr val="E1B40C"/>
                </a:buClr>
                <a:buFont typeface="微软雅黑" panose="020B0503020204020204" pitchFamily="34" charset="-122"/>
                <a:buNone/>
              </a:pPr>
              <a:r>
                <a:rPr lang="zh-CN" altLang="en-US" sz="1300">
                  <a:solidFill>
                    <a:srgbClr val="000000"/>
                  </a:solidFill>
                  <a:latin typeface="楷体" panose="02010609060101010101" pitchFamily="49" charset="-122"/>
                  <a:ea typeface="楷体" panose="02010609060101010101" pitchFamily="49" charset="-122"/>
                </a:rPr>
                <a:t>    安全生产标准化达标评价</a:t>
              </a:r>
              <a:endParaRPr lang="zh-CN" altLang="zh-CN" sz="1300">
                <a:solidFill>
                  <a:srgbClr val="000000"/>
                </a:solidFill>
                <a:latin typeface="楷体" panose="02010609060101010101" pitchFamily="49" charset="-122"/>
                <a:ea typeface="楷体" panose="02010609060101010101" pitchFamily="49" charset="-122"/>
              </a:endParaRPr>
            </a:p>
          </p:txBody>
        </p:sp>
        <p:sp>
          <p:nvSpPr>
            <p:cNvPr id="14" name="AutoShape 58"/>
            <p:cNvSpPr>
              <a:spLocks noChangeArrowheads="1"/>
            </p:cNvSpPr>
            <p:nvPr/>
          </p:nvSpPr>
          <p:spPr bwMode="auto">
            <a:xfrm>
              <a:off x="5838823" y="2755900"/>
              <a:ext cx="1987545" cy="300036"/>
            </a:xfrm>
            <a:prstGeom prst="roundRect">
              <a:avLst>
                <a:gd name="adj" fmla="val 5630"/>
              </a:avLst>
            </a:prstGeom>
            <a:solidFill>
              <a:schemeClr val="tx1"/>
            </a:solidFill>
            <a:ln w="6350" algn="ctr">
              <a:noFill/>
              <a:round/>
            </a:ln>
            <a:effectLst/>
          </p:spPr>
          <p:txBody>
            <a:bodyPr wrap="none" anchor="ctr"/>
            <a:lstStyle/>
            <a:p>
              <a:pPr algn="ctr">
                <a:lnSpc>
                  <a:spcPct val="120000"/>
                </a:lnSpc>
                <a:spcBef>
                  <a:spcPct val="20000"/>
                </a:spcBef>
                <a:buClr>
                  <a:srgbClr val="E1B40C"/>
                </a:buClr>
                <a:buFont typeface="微软雅黑" panose="020B0503020204020204" pitchFamily="34" charset="-122"/>
                <a:buNone/>
                <a:defRPr/>
              </a:pPr>
              <a:r>
                <a:rPr lang="zh-CN" altLang="en-US" sz="1200" b="1" dirty="0">
                  <a:solidFill>
                    <a:schemeClr val="bg1"/>
                  </a:solidFill>
                  <a:latin typeface="+mn-ea"/>
                  <a:ea typeface="+mn-ea"/>
                </a:rPr>
                <a:t>安全管理支持性文件 </a:t>
              </a:r>
              <a:r>
                <a:rPr lang="en-US" altLang="zh-CN" sz="1200" dirty="0">
                  <a:solidFill>
                    <a:schemeClr val="bg1"/>
                  </a:solidFill>
                  <a:latin typeface="Arial Black" panose="020B0A04020102020204" pitchFamily="34" charset="0"/>
                  <a:ea typeface="+mn-ea"/>
                </a:rPr>
                <a:t>6</a:t>
              </a:r>
              <a:r>
                <a:rPr lang="zh-CN" altLang="en-US" sz="1200" b="1" dirty="0">
                  <a:solidFill>
                    <a:schemeClr val="bg1"/>
                  </a:solidFill>
                  <a:latin typeface="+mn-ea"/>
                  <a:ea typeface="+mn-ea"/>
                </a:rPr>
                <a:t>份</a:t>
              </a:r>
              <a:endParaRPr lang="zh-CN" altLang="en-US" sz="1200" b="1" dirty="0">
                <a:solidFill>
                  <a:schemeClr val="bg1"/>
                </a:solidFill>
                <a:latin typeface="+mn-ea"/>
                <a:ea typeface="+mn-ea"/>
              </a:endParaRPr>
            </a:p>
          </p:txBody>
        </p:sp>
      </p:grpSp>
      <p:sp>
        <p:nvSpPr>
          <p:cNvPr id="16391" name="AutoShape 52"/>
          <p:cNvSpPr>
            <a:spLocks noChangeArrowheads="1"/>
          </p:cNvSpPr>
          <p:nvPr/>
        </p:nvSpPr>
        <p:spPr bwMode="auto">
          <a:xfrm rot="5400000">
            <a:off x="6708776" y="1997075"/>
            <a:ext cx="246062" cy="306387"/>
          </a:xfrm>
          <a:prstGeom prst="triangle">
            <a:avLst>
              <a:gd name="adj" fmla="val 50000"/>
            </a:avLst>
          </a:prstGeom>
          <a:solidFill>
            <a:srgbClr val="C00000"/>
          </a:solidFill>
          <a:ln w="19050" algn="ctr">
            <a:solidFill>
              <a:srgbClr val="C00000"/>
            </a:solidFill>
            <a:miter lim="800000"/>
          </a:ln>
        </p:spPr>
        <p:txBody>
          <a:bodyPr rot="10800000" vert="eaVert" wrap="none" lIns="87313" tIns="44450" rIns="87313" bIns="44450" anchor="ctr"/>
          <a:lstStyle/>
          <a:p>
            <a:pPr>
              <a:buFont typeface="Arial" panose="020B0604020202020204" pitchFamily="34" charset="0"/>
              <a:buNone/>
            </a:pPr>
            <a:endParaRPr lang="zh-CN" altLang="zh-CN" sz="1600">
              <a:solidFill>
                <a:schemeClr val="tx2"/>
              </a:solidFill>
              <a:ea typeface="PMingLiU" panose="02020500000000000000" pitchFamily="18" charset="-120"/>
            </a:endParaRPr>
          </a:p>
        </p:txBody>
      </p:sp>
      <p:sp>
        <p:nvSpPr>
          <p:cNvPr id="16392" name="AutoShape 52"/>
          <p:cNvSpPr>
            <a:spLocks noChangeArrowheads="1"/>
          </p:cNvSpPr>
          <p:nvPr/>
        </p:nvSpPr>
        <p:spPr bwMode="auto">
          <a:xfrm rot="-5400000">
            <a:off x="2273300" y="1997075"/>
            <a:ext cx="300038" cy="306388"/>
          </a:xfrm>
          <a:prstGeom prst="triangle">
            <a:avLst>
              <a:gd name="adj" fmla="val 50000"/>
            </a:avLst>
          </a:prstGeom>
          <a:solidFill>
            <a:srgbClr val="C00000"/>
          </a:solidFill>
          <a:ln w="19050" algn="ctr">
            <a:solidFill>
              <a:srgbClr val="C00000"/>
            </a:solidFill>
            <a:miter lim="800000"/>
          </a:ln>
        </p:spPr>
        <p:txBody>
          <a:bodyPr rot="10800000" vert="eaVert" wrap="none" lIns="87313" tIns="44450" rIns="87313" bIns="44450" anchor="ctr"/>
          <a:lstStyle/>
          <a:p>
            <a:pPr>
              <a:buFont typeface="Arial" panose="020B0604020202020204" pitchFamily="34" charset="0"/>
              <a:buNone/>
            </a:pPr>
            <a:endParaRPr lang="zh-CN" altLang="zh-CN" sz="1600">
              <a:solidFill>
                <a:schemeClr val="tx2"/>
              </a:solidFill>
              <a:ea typeface="PMingLiU" panose="02020500000000000000" pitchFamily="18" charset="-120"/>
            </a:endParaRPr>
          </a:p>
        </p:txBody>
      </p:sp>
      <p:cxnSp>
        <p:nvCxnSpPr>
          <p:cNvPr id="16393" name="直接连接符 2"/>
          <p:cNvCxnSpPr>
            <a:cxnSpLocks noChangeShapeType="1"/>
            <a:stCxn id="16403" idx="3"/>
            <a:endCxn id="16391" idx="3"/>
          </p:cNvCxnSpPr>
          <p:nvPr/>
        </p:nvCxnSpPr>
        <p:spPr bwMode="auto">
          <a:xfrm flipV="1">
            <a:off x="6529388" y="2151063"/>
            <a:ext cx="149225" cy="4762"/>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cxnSp>
        <p:nvCxnSpPr>
          <p:cNvPr id="16394" name="直接连接符 6"/>
          <p:cNvCxnSpPr>
            <a:cxnSpLocks noChangeShapeType="1"/>
            <a:stCxn id="16391" idx="0"/>
            <a:endCxn id="14" idx="0"/>
          </p:cNvCxnSpPr>
          <p:nvPr/>
        </p:nvCxnSpPr>
        <p:spPr bwMode="auto">
          <a:xfrm>
            <a:off x="6985000" y="2151063"/>
            <a:ext cx="22225" cy="1182687"/>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cxnSp>
        <p:nvCxnSpPr>
          <p:cNvPr id="16395" name="直接连接符 118"/>
          <p:cNvCxnSpPr>
            <a:cxnSpLocks noChangeShapeType="1"/>
            <a:stCxn id="16392" idx="3"/>
            <a:endCxn id="16403" idx="1"/>
          </p:cNvCxnSpPr>
          <p:nvPr/>
        </p:nvCxnSpPr>
        <p:spPr bwMode="auto">
          <a:xfrm>
            <a:off x="2576513" y="2151063"/>
            <a:ext cx="395287" cy="4762"/>
          </a:xfrm>
          <a:prstGeom prst="line">
            <a:avLst/>
          </a:prstGeom>
          <a:noFill/>
          <a:ln w="25400" algn="ctr">
            <a:solidFill>
              <a:schemeClr val="tx1"/>
            </a:solidFill>
            <a:prstDash val="dash"/>
            <a:round/>
          </a:ln>
          <a:extLst>
            <a:ext uri="{909E8E84-426E-40DD-AFC4-6F175D3DCCD1}">
              <a14:hiddenFill xmlns:a14="http://schemas.microsoft.com/office/drawing/2010/main">
                <a:noFill/>
              </a14:hiddenFill>
            </a:ext>
          </a:extLst>
        </p:spPr>
      </p:cxn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1733550"/>
            <a:ext cx="6400800" cy="646113"/>
          </a:xfrm>
          <a:prstGeom prst="rect">
            <a:avLst/>
          </a:prstGeom>
          <a:noFill/>
        </p:spPr>
        <p:txBody>
          <a:bodyPr>
            <a:spAutoFit/>
          </a:bodyPr>
          <a:lstStyle/>
          <a:p>
            <a:pPr algn="ctr">
              <a:defRPr/>
            </a:pPr>
            <a:r>
              <a:rPr lang="zh-CN" altLang="en-US" sz="3600" dirty="0">
                <a:latin typeface="+mj-ea"/>
                <a:ea typeface="+mj-ea"/>
              </a:rPr>
              <a:t>安全管理制度要求</a:t>
            </a:r>
            <a:endParaRPr lang="zh-CN" altLang="en-US" sz="3600" dirty="0">
              <a:latin typeface="+mj-ea"/>
              <a:ea typeface="+mj-ea"/>
            </a:endParaRPr>
          </a:p>
        </p:txBody>
      </p:sp>
      <p:grpSp>
        <p:nvGrpSpPr>
          <p:cNvPr id="17411" name="组合 33"/>
          <p:cNvGrpSpPr/>
          <p:nvPr/>
        </p:nvGrpSpPr>
        <p:grpSpPr bwMode="auto">
          <a:xfrm>
            <a:off x="1644650" y="1601788"/>
            <a:ext cx="1327150" cy="3255962"/>
            <a:chOff x="0" y="0"/>
            <a:chExt cx="1163638" cy="2852737"/>
          </a:xfrm>
        </p:grpSpPr>
        <p:sp>
          <p:nvSpPr>
            <p:cNvPr id="17412" name="Freeform 33"/>
            <p:cNvSpPr/>
            <p:nvPr/>
          </p:nvSpPr>
          <p:spPr bwMode="auto">
            <a:xfrm>
              <a:off x="334963" y="252412"/>
              <a:ext cx="188913" cy="273050"/>
            </a:xfrm>
            <a:custGeom>
              <a:avLst/>
              <a:gdLst>
                <a:gd name="T0" fmla="*/ 0 w 132"/>
                <a:gd name="T1" fmla="*/ 2147483647 h 190"/>
                <a:gd name="T2" fmla="*/ 2147483647 w 132"/>
                <a:gd name="T3" fmla="*/ 2147483647 h 190"/>
                <a:gd name="T4" fmla="*/ 2147483647 w 132"/>
                <a:gd name="T5" fmla="*/ 2147483647 h 190"/>
                <a:gd name="T6" fmla="*/ 2147483647 w 132"/>
                <a:gd name="T7" fmla="*/ 2147483647 h 190"/>
                <a:gd name="T8" fmla="*/ 2147483647 w 132"/>
                <a:gd name="T9" fmla="*/ 2147483647 h 190"/>
                <a:gd name="T10" fmla="*/ 0 w 132"/>
                <a:gd name="T11" fmla="*/ 2147483647 h 1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 h="190">
                  <a:moveTo>
                    <a:pt x="0" y="83"/>
                  </a:moveTo>
                  <a:cubicBezTo>
                    <a:pt x="0" y="83"/>
                    <a:pt x="5" y="15"/>
                    <a:pt x="5" y="7"/>
                  </a:cubicBezTo>
                  <a:cubicBezTo>
                    <a:pt x="5" y="0"/>
                    <a:pt x="90" y="44"/>
                    <a:pt x="90" y="44"/>
                  </a:cubicBezTo>
                  <a:cubicBezTo>
                    <a:pt x="90" y="44"/>
                    <a:pt x="116" y="103"/>
                    <a:pt x="124" y="131"/>
                  </a:cubicBezTo>
                  <a:cubicBezTo>
                    <a:pt x="132" y="159"/>
                    <a:pt x="62" y="190"/>
                    <a:pt x="62" y="190"/>
                  </a:cubicBezTo>
                  <a:lnTo>
                    <a:pt x="0" y="83"/>
                  </a:lnTo>
                  <a:close/>
                </a:path>
              </a:pathLst>
            </a:custGeom>
            <a:solidFill>
              <a:srgbClr val="C68C5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3" name="Freeform 34"/>
            <p:cNvSpPr/>
            <p:nvPr/>
          </p:nvSpPr>
          <p:spPr bwMode="auto">
            <a:xfrm>
              <a:off x="200025" y="2590800"/>
              <a:ext cx="282575" cy="261937"/>
            </a:xfrm>
            <a:custGeom>
              <a:avLst/>
              <a:gdLst>
                <a:gd name="T0" fmla="*/ 2147483647 w 196"/>
                <a:gd name="T1" fmla="*/ 2147483647 h 182"/>
                <a:gd name="T2" fmla="*/ 2147483647 w 196"/>
                <a:gd name="T3" fmla="*/ 2147483647 h 182"/>
                <a:gd name="T4" fmla="*/ 2147483647 w 196"/>
                <a:gd name="T5" fmla="*/ 2147483647 h 182"/>
                <a:gd name="T6" fmla="*/ 2147483647 w 196"/>
                <a:gd name="T7" fmla="*/ 2147483647 h 182"/>
                <a:gd name="T8" fmla="*/ 2147483647 w 196"/>
                <a:gd name="T9" fmla="*/ 2147483647 h 182"/>
                <a:gd name="T10" fmla="*/ 2147483647 w 196"/>
                <a:gd name="T11" fmla="*/ 2147483647 h 182"/>
                <a:gd name="T12" fmla="*/ 2147483647 w 196"/>
                <a:gd name="T13" fmla="*/ 2147483647 h 182"/>
                <a:gd name="T14" fmla="*/ 2147483647 w 196"/>
                <a:gd name="T15" fmla="*/ 2147483647 h 182"/>
                <a:gd name="T16" fmla="*/ 2147483647 w 196"/>
                <a:gd name="T17" fmla="*/ 2147483647 h 1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6" h="182">
                  <a:moveTo>
                    <a:pt x="27" y="16"/>
                  </a:moveTo>
                  <a:cubicBezTo>
                    <a:pt x="27" y="16"/>
                    <a:pt x="0" y="81"/>
                    <a:pt x="16" y="102"/>
                  </a:cubicBezTo>
                  <a:lnTo>
                    <a:pt x="11" y="126"/>
                  </a:lnTo>
                  <a:lnTo>
                    <a:pt x="38" y="126"/>
                  </a:lnTo>
                  <a:cubicBezTo>
                    <a:pt x="38" y="126"/>
                    <a:pt x="46" y="182"/>
                    <a:pt x="129" y="174"/>
                  </a:cubicBezTo>
                  <a:lnTo>
                    <a:pt x="196" y="153"/>
                  </a:lnTo>
                  <a:cubicBezTo>
                    <a:pt x="196" y="153"/>
                    <a:pt x="166" y="103"/>
                    <a:pt x="161" y="96"/>
                  </a:cubicBezTo>
                  <a:cubicBezTo>
                    <a:pt x="156" y="89"/>
                    <a:pt x="124" y="33"/>
                    <a:pt x="121" y="16"/>
                  </a:cubicBezTo>
                  <a:cubicBezTo>
                    <a:pt x="118" y="0"/>
                    <a:pt x="27" y="16"/>
                    <a:pt x="27" y="16"/>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4" name="Freeform 35"/>
            <p:cNvSpPr/>
            <p:nvPr/>
          </p:nvSpPr>
          <p:spPr bwMode="auto">
            <a:xfrm>
              <a:off x="928688" y="730250"/>
              <a:ext cx="234950" cy="152400"/>
            </a:xfrm>
            <a:custGeom>
              <a:avLst/>
              <a:gdLst>
                <a:gd name="T0" fmla="*/ 2147483647 w 163"/>
                <a:gd name="T1" fmla="*/ 2147483647 h 106"/>
                <a:gd name="T2" fmla="*/ 2147483647 w 163"/>
                <a:gd name="T3" fmla="*/ 2147483647 h 106"/>
                <a:gd name="T4" fmla="*/ 2147483647 w 163"/>
                <a:gd name="T5" fmla="*/ 2147483647 h 106"/>
                <a:gd name="T6" fmla="*/ 2147483647 w 163"/>
                <a:gd name="T7" fmla="*/ 2147483647 h 106"/>
                <a:gd name="T8" fmla="*/ 2147483647 w 163"/>
                <a:gd name="T9" fmla="*/ 2147483647 h 106"/>
                <a:gd name="T10" fmla="*/ 2147483647 w 163"/>
                <a:gd name="T11" fmla="*/ 2147483647 h 106"/>
                <a:gd name="T12" fmla="*/ 2147483647 w 163"/>
                <a:gd name="T13" fmla="*/ 2147483647 h 106"/>
                <a:gd name="T14" fmla="*/ 2147483647 w 163"/>
                <a:gd name="T15" fmla="*/ 2147483647 h 106"/>
                <a:gd name="T16" fmla="*/ 2147483647 w 163"/>
                <a:gd name="T17" fmla="*/ 2147483647 h 106"/>
                <a:gd name="T18" fmla="*/ 0 w 163"/>
                <a:gd name="T19" fmla="*/ 2147483647 h 106"/>
                <a:gd name="T20" fmla="*/ 2147483647 w 163"/>
                <a:gd name="T21" fmla="*/ 2147483647 h 10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 h="106">
                  <a:moveTo>
                    <a:pt x="29" y="101"/>
                  </a:moveTo>
                  <a:cubicBezTo>
                    <a:pt x="29" y="101"/>
                    <a:pt x="80" y="106"/>
                    <a:pt x="91" y="101"/>
                  </a:cubicBezTo>
                  <a:cubicBezTo>
                    <a:pt x="102" y="96"/>
                    <a:pt x="163" y="61"/>
                    <a:pt x="163" y="61"/>
                  </a:cubicBezTo>
                  <a:lnTo>
                    <a:pt x="163" y="40"/>
                  </a:lnTo>
                  <a:cubicBezTo>
                    <a:pt x="163" y="40"/>
                    <a:pt x="131" y="29"/>
                    <a:pt x="120" y="40"/>
                  </a:cubicBezTo>
                  <a:cubicBezTo>
                    <a:pt x="120" y="40"/>
                    <a:pt x="72" y="48"/>
                    <a:pt x="62" y="48"/>
                  </a:cubicBezTo>
                  <a:lnTo>
                    <a:pt x="48" y="35"/>
                  </a:lnTo>
                  <a:cubicBezTo>
                    <a:pt x="48" y="35"/>
                    <a:pt x="64" y="16"/>
                    <a:pt x="56" y="7"/>
                  </a:cubicBezTo>
                  <a:cubicBezTo>
                    <a:pt x="48" y="0"/>
                    <a:pt x="29" y="42"/>
                    <a:pt x="29" y="42"/>
                  </a:cubicBezTo>
                  <a:lnTo>
                    <a:pt x="0" y="69"/>
                  </a:lnTo>
                  <a:lnTo>
                    <a:pt x="29" y="101"/>
                  </a:ln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5" name="Freeform 36"/>
            <p:cNvSpPr/>
            <p:nvPr/>
          </p:nvSpPr>
          <p:spPr bwMode="auto">
            <a:xfrm>
              <a:off x="342900" y="2543175"/>
              <a:ext cx="347663" cy="182562"/>
            </a:xfrm>
            <a:custGeom>
              <a:avLst/>
              <a:gdLst>
                <a:gd name="T0" fmla="*/ 2147483647 w 241"/>
                <a:gd name="T1" fmla="*/ 2147483647 h 127"/>
                <a:gd name="T2" fmla="*/ 2147483647 w 241"/>
                <a:gd name="T3" fmla="*/ 2147483647 h 127"/>
                <a:gd name="T4" fmla="*/ 2147483647 w 241"/>
                <a:gd name="T5" fmla="*/ 2147483647 h 127"/>
                <a:gd name="T6" fmla="*/ 2147483647 w 241"/>
                <a:gd name="T7" fmla="*/ 2147483647 h 127"/>
                <a:gd name="T8" fmla="*/ 2147483647 w 241"/>
                <a:gd name="T9" fmla="*/ 2147483647 h 127"/>
                <a:gd name="T10" fmla="*/ 2147483647 w 241"/>
                <a:gd name="T11" fmla="*/ 0 h 127"/>
                <a:gd name="T12" fmla="*/ 2147483647 w 241"/>
                <a:gd name="T13" fmla="*/ 2147483647 h 127"/>
                <a:gd name="T14" fmla="*/ 2147483647 w 241"/>
                <a:gd name="T15" fmla="*/ 2147483647 h 1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1" h="127">
                  <a:moveTo>
                    <a:pt x="22" y="99"/>
                  </a:moveTo>
                  <a:cubicBezTo>
                    <a:pt x="22" y="99"/>
                    <a:pt x="75" y="127"/>
                    <a:pt x="118" y="126"/>
                  </a:cubicBezTo>
                  <a:lnTo>
                    <a:pt x="228" y="126"/>
                  </a:lnTo>
                  <a:cubicBezTo>
                    <a:pt x="228" y="126"/>
                    <a:pt x="241" y="99"/>
                    <a:pt x="201" y="99"/>
                  </a:cubicBezTo>
                  <a:cubicBezTo>
                    <a:pt x="201" y="99"/>
                    <a:pt x="168" y="99"/>
                    <a:pt x="126" y="72"/>
                  </a:cubicBezTo>
                  <a:cubicBezTo>
                    <a:pt x="83" y="45"/>
                    <a:pt x="57" y="0"/>
                    <a:pt x="57" y="0"/>
                  </a:cubicBezTo>
                  <a:lnTo>
                    <a:pt x="5" y="10"/>
                  </a:lnTo>
                  <a:cubicBezTo>
                    <a:pt x="5" y="10"/>
                    <a:pt x="0" y="69"/>
                    <a:pt x="22" y="9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6" name="Freeform 37"/>
            <p:cNvSpPr/>
            <p:nvPr/>
          </p:nvSpPr>
          <p:spPr bwMode="auto">
            <a:xfrm>
              <a:off x="306388" y="1219200"/>
              <a:ext cx="322263" cy="1371600"/>
            </a:xfrm>
            <a:custGeom>
              <a:avLst/>
              <a:gdLst>
                <a:gd name="T0" fmla="*/ 2147483647 w 224"/>
                <a:gd name="T1" fmla="*/ 2147483647 h 954"/>
                <a:gd name="T2" fmla="*/ 2147483647 w 224"/>
                <a:gd name="T3" fmla="*/ 2147483647 h 954"/>
                <a:gd name="T4" fmla="*/ 2147483647 w 224"/>
                <a:gd name="T5" fmla="*/ 2147483647 h 954"/>
                <a:gd name="T6" fmla="*/ 2147483647 w 224"/>
                <a:gd name="T7" fmla="*/ 2147483647 h 954"/>
                <a:gd name="T8" fmla="*/ 2147483647 w 224"/>
                <a:gd name="T9" fmla="*/ 2147483647 h 954"/>
                <a:gd name="T10" fmla="*/ 2147483647 w 224"/>
                <a:gd name="T11" fmla="*/ 2147483647 h 954"/>
                <a:gd name="T12" fmla="*/ 2147483647 w 224"/>
                <a:gd name="T13" fmla="*/ 2147483647 h 954"/>
                <a:gd name="T14" fmla="*/ 2147483647 w 224"/>
                <a:gd name="T15" fmla="*/ 2147483647 h 954"/>
                <a:gd name="T16" fmla="*/ 2147483647 w 224"/>
                <a:gd name="T17" fmla="*/ 2147483647 h 954"/>
                <a:gd name="T18" fmla="*/ 2147483647 w 224"/>
                <a:gd name="T19" fmla="*/ 2147483647 h 954"/>
                <a:gd name="T20" fmla="*/ 2147483647 w 224"/>
                <a:gd name="T21" fmla="*/ 2147483647 h 954"/>
                <a:gd name="T22" fmla="*/ 2147483647 w 224"/>
                <a:gd name="T23" fmla="*/ 2147483647 h 954"/>
                <a:gd name="T24" fmla="*/ 2147483647 w 224"/>
                <a:gd name="T25" fmla="*/ 2147483647 h 954"/>
                <a:gd name="T26" fmla="*/ 2147483647 w 224"/>
                <a:gd name="T27" fmla="*/ 2147483647 h 954"/>
                <a:gd name="T28" fmla="*/ 2147483647 w 224"/>
                <a:gd name="T29" fmla="*/ 2147483647 h 954"/>
                <a:gd name="T30" fmla="*/ 2147483647 w 224"/>
                <a:gd name="T31" fmla="*/ 0 h 954"/>
                <a:gd name="T32" fmla="*/ 2147483647 w 224"/>
                <a:gd name="T33" fmla="*/ 2147483647 h 954"/>
                <a:gd name="T34" fmla="*/ 2147483647 w 224"/>
                <a:gd name="T35" fmla="*/ 2147483647 h 954"/>
                <a:gd name="T36" fmla="*/ 2147483647 w 224"/>
                <a:gd name="T37" fmla="*/ 2147483647 h 954"/>
                <a:gd name="T38" fmla="*/ 2147483647 w 224"/>
                <a:gd name="T39" fmla="*/ 2147483647 h 954"/>
                <a:gd name="T40" fmla="*/ 2147483647 w 224"/>
                <a:gd name="T41" fmla="*/ 2147483647 h 954"/>
                <a:gd name="T42" fmla="*/ 2147483647 w 224"/>
                <a:gd name="T43" fmla="*/ 2147483647 h 954"/>
                <a:gd name="T44" fmla="*/ 2147483647 w 224"/>
                <a:gd name="T45" fmla="*/ 2147483647 h 95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4" h="954">
                  <a:moveTo>
                    <a:pt x="20" y="954"/>
                  </a:moveTo>
                  <a:lnTo>
                    <a:pt x="91" y="933"/>
                  </a:lnTo>
                  <a:cubicBezTo>
                    <a:pt x="91" y="933"/>
                    <a:pt x="97" y="908"/>
                    <a:pt x="91" y="901"/>
                  </a:cubicBezTo>
                  <a:cubicBezTo>
                    <a:pt x="86" y="895"/>
                    <a:pt x="75" y="873"/>
                    <a:pt x="75" y="873"/>
                  </a:cubicBezTo>
                  <a:cubicBezTo>
                    <a:pt x="75" y="873"/>
                    <a:pt x="90" y="855"/>
                    <a:pt x="84" y="842"/>
                  </a:cubicBezTo>
                  <a:cubicBezTo>
                    <a:pt x="77" y="829"/>
                    <a:pt x="70" y="816"/>
                    <a:pt x="70" y="816"/>
                  </a:cubicBezTo>
                  <a:lnTo>
                    <a:pt x="94" y="796"/>
                  </a:lnTo>
                  <a:cubicBezTo>
                    <a:pt x="94" y="796"/>
                    <a:pt x="79" y="761"/>
                    <a:pt x="81" y="750"/>
                  </a:cubicBezTo>
                  <a:cubicBezTo>
                    <a:pt x="84" y="739"/>
                    <a:pt x="94" y="668"/>
                    <a:pt x="94" y="668"/>
                  </a:cubicBezTo>
                  <a:cubicBezTo>
                    <a:pt x="94" y="668"/>
                    <a:pt x="106" y="622"/>
                    <a:pt x="103" y="613"/>
                  </a:cubicBezTo>
                  <a:lnTo>
                    <a:pt x="101" y="605"/>
                  </a:lnTo>
                  <a:lnTo>
                    <a:pt x="132" y="580"/>
                  </a:lnTo>
                  <a:lnTo>
                    <a:pt x="123" y="545"/>
                  </a:lnTo>
                  <a:lnTo>
                    <a:pt x="143" y="503"/>
                  </a:lnTo>
                  <a:cubicBezTo>
                    <a:pt x="143" y="503"/>
                    <a:pt x="224" y="174"/>
                    <a:pt x="213" y="156"/>
                  </a:cubicBezTo>
                  <a:cubicBezTo>
                    <a:pt x="202" y="139"/>
                    <a:pt x="214" y="0"/>
                    <a:pt x="214" y="0"/>
                  </a:cubicBez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7" name="Freeform 38"/>
            <p:cNvSpPr/>
            <p:nvPr/>
          </p:nvSpPr>
          <p:spPr bwMode="auto">
            <a:xfrm>
              <a:off x="306388" y="1219200"/>
              <a:ext cx="307975" cy="1371600"/>
            </a:xfrm>
            <a:custGeom>
              <a:avLst/>
              <a:gdLst>
                <a:gd name="T0" fmla="*/ 2147483647 w 214"/>
                <a:gd name="T1" fmla="*/ 0 h 954"/>
                <a:gd name="T2" fmla="*/ 2147483647 w 214"/>
                <a:gd name="T3" fmla="*/ 2147483647 h 954"/>
                <a:gd name="T4" fmla="*/ 2147483647 w 214"/>
                <a:gd name="T5" fmla="*/ 2147483647 h 954"/>
                <a:gd name="T6" fmla="*/ 2147483647 w 214"/>
                <a:gd name="T7" fmla="*/ 2147483647 h 954"/>
                <a:gd name="T8" fmla="*/ 2147483647 w 214"/>
                <a:gd name="T9" fmla="*/ 2147483647 h 954"/>
                <a:gd name="T10" fmla="*/ 2147483647 w 214"/>
                <a:gd name="T11" fmla="*/ 2147483647 h 954"/>
                <a:gd name="T12" fmla="*/ 2147483647 w 214"/>
                <a:gd name="T13" fmla="*/ 2147483647 h 954"/>
                <a:gd name="T14" fmla="*/ 2147483647 w 214"/>
                <a:gd name="T15" fmla="*/ 2147483647 h 954"/>
                <a:gd name="T16" fmla="*/ 2147483647 w 214"/>
                <a:gd name="T17" fmla="*/ 2147483647 h 954"/>
                <a:gd name="T18" fmla="*/ 2147483647 w 214"/>
                <a:gd name="T19" fmla="*/ 2147483647 h 954"/>
                <a:gd name="T20" fmla="*/ 2147483647 w 214"/>
                <a:gd name="T21" fmla="*/ 2147483647 h 954"/>
                <a:gd name="T22" fmla="*/ 2147483647 w 214"/>
                <a:gd name="T23" fmla="*/ 2147483647 h 954"/>
                <a:gd name="T24" fmla="*/ 2147483647 w 214"/>
                <a:gd name="T25" fmla="*/ 2147483647 h 954"/>
                <a:gd name="T26" fmla="*/ 2147483647 w 214"/>
                <a:gd name="T27" fmla="*/ 2147483647 h 954"/>
                <a:gd name="T28" fmla="*/ 2147483647 w 214"/>
                <a:gd name="T29" fmla="*/ 2147483647 h 954"/>
                <a:gd name="T30" fmla="*/ 2147483647 w 214"/>
                <a:gd name="T31" fmla="*/ 2147483647 h 954"/>
                <a:gd name="T32" fmla="*/ 2147483647 w 214"/>
                <a:gd name="T33" fmla="*/ 2147483647 h 954"/>
                <a:gd name="T34" fmla="*/ 2147483647 w 214"/>
                <a:gd name="T35" fmla="*/ 2147483647 h 954"/>
                <a:gd name="T36" fmla="*/ 2147483647 w 214"/>
                <a:gd name="T37" fmla="*/ 2147483647 h 954"/>
                <a:gd name="T38" fmla="*/ 2147483647 w 214"/>
                <a:gd name="T39" fmla="*/ 2147483647 h 954"/>
                <a:gd name="T40" fmla="*/ 2147483647 w 214"/>
                <a:gd name="T41" fmla="*/ 2147483647 h 954"/>
                <a:gd name="T42" fmla="*/ 2147483647 w 214"/>
                <a:gd name="T43" fmla="*/ 2147483647 h 954"/>
                <a:gd name="T44" fmla="*/ 2147483647 w 214"/>
                <a:gd name="T45" fmla="*/ 2147483647 h 954"/>
                <a:gd name="T46" fmla="*/ 2147483647 w 214"/>
                <a:gd name="T47" fmla="*/ 2147483647 h 954"/>
                <a:gd name="T48" fmla="*/ 2147483647 w 214"/>
                <a:gd name="T49" fmla="*/ 2147483647 h 954"/>
                <a:gd name="T50" fmla="*/ 2147483647 w 214"/>
                <a:gd name="T51" fmla="*/ 2147483647 h 954"/>
                <a:gd name="T52" fmla="*/ 2147483647 w 214"/>
                <a:gd name="T53" fmla="*/ 2147483647 h 954"/>
                <a:gd name="T54" fmla="*/ 2147483647 w 214"/>
                <a:gd name="T55" fmla="*/ 2147483647 h 954"/>
                <a:gd name="T56" fmla="*/ 2147483647 w 214"/>
                <a:gd name="T57" fmla="*/ 2147483647 h 954"/>
                <a:gd name="T58" fmla="*/ 2147483647 w 214"/>
                <a:gd name="T59" fmla="*/ 2147483647 h 954"/>
                <a:gd name="T60" fmla="*/ 2147483647 w 214"/>
                <a:gd name="T61" fmla="*/ 2147483647 h 954"/>
                <a:gd name="T62" fmla="*/ 2147483647 w 214"/>
                <a:gd name="T63" fmla="*/ 2147483647 h 954"/>
                <a:gd name="T64" fmla="*/ 2147483647 w 214"/>
                <a:gd name="T65" fmla="*/ 2147483647 h 954"/>
                <a:gd name="T66" fmla="*/ 2147483647 w 214"/>
                <a:gd name="T67" fmla="*/ 2147483647 h 954"/>
                <a:gd name="T68" fmla="*/ 2147483647 w 214"/>
                <a:gd name="T69" fmla="*/ 2147483647 h 954"/>
                <a:gd name="T70" fmla="*/ 2147483647 w 214"/>
                <a:gd name="T71" fmla="*/ 0 h 9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14" h="954">
                  <a:moveTo>
                    <a:pt x="214" y="0"/>
                  </a:move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lnTo>
                    <a:pt x="91" y="933"/>
                  </a:lnTo>
                  <a:cubicBezTo>
                    <a:pt x="91" y="933"/>
                    <a:pt x="93" y="926"/>
                    <a:pt x="93" y="919"/>
                  </a:cubicBezTo>
                  <a:cubicBezTo>
                    <a:pt x="72" y="906"/>
                    <a:pt x="54" y="893"/>
                    <a:pt x="62" y="887"/>
                  </a:cubicBezTo>
                  <a:cubicBezTo>
                    <a:pt x="66" y="884"/>
                    <a:pt x="71" y="880"/>
                    <a:pt x="76" y="875"/>
                  </a:cubicBezTo>
                  <a:cubicBezTo>
                    <a:pt x="75" y="874"/>
                    <a:pt x="75" y="873"/>
                    <a:pt x="75" y="873"/>
                  </a:cubicBezTo>
                  <a:cubicBezTo>
                    <a:pt x="75" y="873"/>
                    <a:pt x="83" y="864"/>
                    <a:pt x="85" y="854"/>
                  </a:cubicBezTo>
                  <a:cubicBezTo>
                    <a:pt x="29" y="866"/>
                    <a:pt x="55" y="810"/>
                    <a:pt x="55" y="810"/>
                  </a:cubicBezTo>
                  <a:cubicBezTo>
                    <a:pt x="58" y="811"/>
                    <a:pt x="65" y="813"/>
                    <a:pt x="73" y="814"/>
                  </a:cubicBezTo>
                  <a:lnTo>
                    <a:pt x="94" y="796"/>
                  </a:lnTo>
                  <a:cubicBezTo>
                    <a:pt x="94" y="796"/>
                    <a:pt x="93" y="795"/>
                    <a:pt x="93" y="794"/>
                  </a:cubicBezTo>
                  <a:cubicBezTo>
                    <a:pt x="78" y="788"/>
                    <a:pt x="62" y="781"/>
                    <a:pt x="55" y="773"/>
                  </a:cubicBezTo>
                  <a:cubicBezTo>
                    <a:pt x="39" y="757"/>
                    <a:pt x="40" y="716"/>
                    <a:pt x="40" y="716"/>
                  </a:cubicBezTo>
                  <a:cubicBezTo>
                    <a:pt x="49" y="739"/>
                    <a:pt x="82" y="757"/>
                    <a:pt x="82" y="757"/>
                  </a:cubicBezTo>
                  <a:lnTo>
                    <a:pt x="66" y="675"/>
                  </a:lnTo>
                  <a:lnTo>
                    <a:pt x="87" y="714"/>
                  </a:lnTo>
                  <a:cubicBezTo>
                    <a:pt x="90" y="696"/>
                    <a:pt x="92" y="677"/>
                    <a:pt x="93" y="671"/>
                  </a:cubicBezTo>
                  <a:cubicBezTo>
                    <a:pt x="81" y="645"/>
                    <a:pt x="69" y="618"/>
                    <a:pt x="66" y="608"/>
                  </a:cubicBezTo>
                  <a:cubicBezTo>
                    <a:pt x="62" y="588"/>
                    <a:pt x="78" y="558"/>
                    <a:pt x="78" y="558"/>
                  </a:cubicBezTo>
                  <a:cubicBezTo>
                    <a:pt x="85" y="576"/>
                    <a:pt x="96" y="590"/>
                    <a:pt x="106" y="600"/>
                  </a:cubicBezTo>
                  <a:lnTo>
                    <a:pt x="132" y="580"/>
                  </a:lnTo>
                  <a:lnTo>
                    <a:pt x="78" y="519"/>
                  </a:lnTo>
                  <a:lnTo>
                    <a:pt x="93" y="491"/>
                  </a:lnTo>
                  <a:cubicBezTo>
                    <a:pt x="102" y="488"/>
                    <a:pt x="125" y="500"/>
                    <a:pt x="140" y="510"/>
                  </a:cubicBezTo>
                  <a:lnTo>
                    <a:pt x="143" y="504"/>
                  </a:lnTo>
                  <a:lnTo>
                    <a:pt x="94" y="448"/>
                  </a:lnTo>
                  <a:cubicBezTo>
                    <a:pt x="85" y="416"/>
                    <a:pt x="133" y="318"/>
                    <a:pt x="143" y="295"/>
                  </a:cubicBezTo>
                  <a:cubicBezTo>
                    <a:pt x="149" y="282"/>
                    <a:pt x="183" y="213"/>
                    <a:pt x="212" y="153"/>
                  </a:cubicBezTo>
                  <a:cubicBezTo>
                    <a:pt x="203" y="125"/>
                    <a:pt x="214" y="0"/>
                    <a:pt x="214" y="0"/>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8" name="Freeform 39"/>
            <p:cNvSpPr/>
            <p:nvPr/>
          </p:nvSpPr>
          <p:spPr bwMode="auto">
            <a:xfrm>
              <a:off x="138113" y="1192212"/>
              <a:ext cx="438150" cy="1462087"/>
            </a:xfrm>
            <a:custGeom>
              <a:avLst/>
              <a:gdLst>
                <a:gd name="T0" fmla="*/ 2147483647 w 304"/>
                <a:gd name="T1" fmla="*/ 2147483647 h 1016"/>
                <a:gd name="T2" fmla="*/ 2147483647 w 304"/>
                <a:gd name="T3" fmla="*/ 2147483647 h 1016"/>
                <a:gd name="T4" fmla="*/ 2147483647 w 304"/>
                <a:gd name="T5" fmla="*/ 2147483647 h 1016"/>
                <a:gd name="T6" fmla="*/ 2147483647 w 304"/>
                <a:gd name="T7" fmla="*/ 2147483647 h 1016"/>
                <a:gd name="T8" fmla="*/ 2147483647 w 304"/>
                <a:gd name="T9" fmla="*/ 2147483647 h 1016"/>
                <a:gd name="T10" fmla="*/ 2147483647 w 304"/>
                <a:gd name="T11" fmla="*/ 2147483647 h 1016"/>
                <a:gd name="T12" fmla="*/ 2147483647 w 304"/>
                <a:gd name="T13" fmla="*/ 2147483647 h 1016"/>
                <a:gd name="T14" fmla="*/ 2147483647 w 304"/>
                <a:gd name="T15" fmla="*/ 2147483647 h 1016"/>
                <a:gd name="T16" fmla="*/ 2147483647 w 304"/>
                <a:gd name="T17" fmla="*/ 2147483647 h 1016"/>
                <a:gd name="T18" fmla="*/ 2147483647 w 304"/>
                <a:gd name="T19" fmla="*/ 2147483647 h 1016"/>
                <a:gd name="T20" fmla="*/ 2147483647 w 304"/>
                <a:gd name="T21" fmla="*/ 2147483647 h 1016"/>
                <a:gd name="T22" fmla="*/ 2147483647 w 304"/>
                <a:gd name="T23" fmla="*/ 2147483647 h 1016"/>
                <a:gd name="T24" fmla="*/ 2147483647 w 304"/>
                <a:gd name="T25" fmla="*/ 2147483647 h 1016"/>
                <a:gd name="T26" fmla="*/ 2147483647 w 304"/>
                <a:gd name="T27" fmla="*/ 2147483647 h 1016"/>
                <a:gd name="T28" fmla="*/ 2147483647 w 304"/>
                <a:gd name="T29" fmla="*/ 2147483647 h 1016"/>
                <a:gd name="T30" fmla="*/ 2147483647 w 304"/>
                <a:gd name="T31" fmla="*/ 2147483647 h 1016"/>
                <a:gd name="T32" fmla="*/ 2147483647 w 304"/>
                <a:gd name="T33" fmla="*/ 2147483647 h 1016"/>
                <a:gd name="T34" fmla="*/ 2147483647 w 304"/>
                <a:gd name="T35" fmla="*/ 2147483647 h 1016"/>
                <a:gd name="T36" fmla="*/ 2147483647 w 304"/>
                <a:gd name="T37" fmla="*/ 2147483647 h 1016"/>
                <a:gd name="T38" fmla="*/ 2147483647 w 304"/>
                <a:gd name="T39" fmla="*/ 2147483647 h 1016"/>
                <a:gd name="T40" fmla="*/ 2147483647 w 304"/>
                <a:gd name="T41" fmla="*/ 2147483647 h 1016"/>
                <a:gd name="T42" fmla="*/ 2147483647 w 304"/>
                <a:gd name="T43" fmla="*/ 2147483647 h 10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4" h="1016">
                  <a:moveTo>
                    <a:pt x="35" y="865"/>
                  </a:moveTo>
                  <a:cubicBezTo>
                    <a:pt x="35" y="865"/>
                    <a:pt x="17" y="989"/>
                    <a:pt x="61" y="1016"/>
                  </a:cubicBezTo>
                  <a:lnTo>
                    <a:pt x="121" y="1016"/>
                  </a:lnTo>
                  <a:lnTo>
                    <a:pt x="164" y="988"/>
                  </a:lnTo>
                  <a:cubicBezTo>
                    <a:pt x="164" y="988"/>
                    <a:pt x="183" y="937"/>
                    <a:pt x="164" y="915"/>
                  </a:cubicBezTo>
                  <a:cubicBezTo>
                    <a:pt x="145" y="893"/>
                    <a:pt x="147" y="856"/>
                    <a:pt x="147" y="856"/>
                  </a:cubicBezTo>
                  <a:lnTo>
                    <a:pt x="147" y="755"/>
                  </a:lnTo>
                  <a:cubicBezTo>
                    <a:pt x="147" y="755"/>
                    <a:pt x="145" y="645"/>
                    <a:pt x="160" y="587"/>
                  </a:cubicBezTo>
                  <a:cubicBezTo>
                    <a:pt x="175" y="530"/>
                    <a:pt x="184" y="495"/>
                    <a:pt x="184" y="495"/>
                  </a:cubicBezTo>
                  <a:cubicBezTo>
                    <a:pt x="184" y="495"/>
                    <a:pt x="180" y="398"/>
                    <a:pt x="184" y="385"/>
                  </a:cubicBezTo>
                  <a:cubicBezTo>
                    <a:pt x="189" y="372"/>
                    <a:pt x="226" y="302"/>
                    <a:pt x="226" y="291"/>
                  </a:cubicBezTo>
                  <a:cubicBezTo>
                    <a:pt x="226" y="280"/>
                    <a:pt x="274" y="119"/>
                    <a:pt x="283" y="108"/>
                  </a:cubicBezTo>
                  <a:cubicBezTo>
                    <a:pt x="292" y="97"/>
                    <a:pt x="304" y="25"/>
                    <a:pt x="304" y="25"/>
                  </a:cubicBezTo>
                  <a:cubicBezTo>
                    <a:pt x="304" y="25"/>
                    <a:pt x="185" y="9"/>
                    <a:pt x="177" y="5"/>
                  </a:cubicBezTo>
                  <a:cubicBezTo>
                    <a:pt x="169" y="0"/>
                    <a:pt x="50" y="5"/>
                    <a:pt x="50" y="5"/>
                  </a:cubicBezTo>
                  <a:cubicBezTo>
                    <a:pt x="50" y="5"/>
                    <a:pt x="6" y="135"/>
                    <a:pt x="13" y="162"/>
                  </a:cubicBezTo>
                  <a:cubicBezTo>
                    <a:pt x="19" y="189"/>
                    <a:pt x="33" y="264"/>
                    <a:pt x="26" y="282"/>
                  </a:cubicBezTo>
                  <a:cubicBezTo>
                    <a:pt x="19" y="299"/>
                    <a:pt x="30" y="346"/>
                    <a:pt x="30" y="346"/>
                  </a:cubicBezTo>
                  <a:cubicBezTo>
                    <a:pt x="30" y="346"/>
                    <a:pt x="37" y="436"/>
                    <a:pt x="39" y="449"/>
                  </a:cubicBezTo>
                  <a:cubicBezTo>
                    <a:pt x="41" y="462"/>
                    <a:pt x="0" y="497"/>
                    <a:pt x="12" y="521"/>
                  </a:cubicBezTo>
                  <a:cubicBezTo>
                    <a:pt x="24" y="546"/>
                    <a:pt x="3" y="719"/>
                    <a:pt x="10" y="737"/>
                  </a:cubicBezTo>
                  <a:cubicBezTo>
                    <a:pt x="17" y="755"/>
                    <a:pt x="35" y="865"/>
                    <a:pt x="35" y="86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19" name="Freeform 40"/>
            <p:cNvSpPr/>
            <p:nvPr/>
          </p:nvSpPr>
          <p:spPr bwMode="auto">
            <a:xfrm>
              <a:off x="139700" y="1843087"/>
              <a:ext cx="238125" cy="811212"/>
            </a:xfrm>
            <a:custGeom>
              <a:avLst/>
              <a:gdLst>
                <a:gd name="T0" fmla="*/ 2147483647 w 165"/>
                <a:gd name="T1" fmla="*/ 2147483647 h 564"/>
                <a:gd name="T2" fmla="*/ 2147483647 w 165"/>
                <a:gd name="T3" fmla="*/ 0 h 564"/>
                <a:gd name="T4" fmla="*/ 2147483647 w 165"/>
                <a:gd name="T5" fmla="*/ 2147483647 h 564"/>
                <a:gd name="T6" fmla="*/ 2147483647 w 165"/>
                <a:gd name="T7" fmla="*/ 2147483647 h 564"/>
                <a:gd name="T8" fmla="*/ 2147483647 w 165"/>
                <a:gd name="T9" fmla="*/ 2147483647 h 564"/>
                <a:gd name="T10" fmla="*/ 2147483647 w 165"/>
                <a:gd name="T11" fmla="*/ 2147483647 h 564"/>
                <a:gd name="T12" fmla="*/ 2147483647 w 165"/>
                <a:gd name="T13" fmla="*/ 2147483647 h 564"/>
                <a:gd name="T14" fmla="*/ 2147483647 w 165"/>
                <a:gd name="T15" fmla="*/ 2147483647 h 564"/>
                <a:gd name="T16" fmla="*/ 2147483647 w 165"/>
                <a:gd name="T17" fmla="*/ 2147483647 h 564"/>
                <a:gd name="T18" fmla="*/ 2147483647 w 165"/>
                <a:gd name="T19" fmla="*/ 2147483647 h 564"/>
                <a:gd name="T20" fmla="*/ 2147483647 w 165"/>
                <a:gd name="T21" fmla="*/ 2147483647 h 564"/>
                <a:gd name="T22" fmla="*/ 2147483647 w 165"/>
                <a:gd name="T23" fmla="*/ 2147483647 h 564"/>
                <a:gd name="T24" fmla="*/ 2147483647 w 165"/>
                <a:gd name="T25" fmla="*/ 2147483647 h 564"/>
                <a:gd name="T26" fmla="*/ 2147483647 w 165"/>
                <a:gd name="T27" fmla="*/ 2147483647 h 564"/>
                <a:gd name="T28" fmla="*/ 2147483647 w 165"/>
                <a:gd name="T29" fmla="*/ 2147483647 h 564"/>
                <a:gd name="T30" fmla="*/ 2147483647 w 165"/>
                <a:gd name="T31" fmla="*/ 2147483647 h 564"/>
                <a:gd name="T32" fmla="*/ 2147483647 w 165"/>
                <a:gd name="T33" fmla="*/ 2147483647 h 564"/>
                <a:gd name="T34" fmla="*/ 2147483647 w 165"/>
                <a:gd name="T35" fmla="*/ 2147483647 h 564"/>
                <a:gd name="T36" fmla="*/ 2147483647 w 165"/>
                <a:gd name="T37" fmla="*/ 2147483647 h 564"/>
                <a:gd name="T38" fmla="*/ 2147483647 w 165"/>
                <a:gd name="T39" fmla="*/ 2147483647 h 564"/>
                <a:gd name="T40" fmla="*/ 2147483647 w 165"/>
                <a:gd name="T41" fmla="*/ 2147483647 h 564"/>
                <a:gd name="T42" fmla="*/ 2147483647 w 165"/>
                <a:gd name="T43" fmla="*/ 2147483647 h 564"/>
                <a:gd name="T44" fmla="*/ 2147483647 w 165"/>
                <a:gd name="T45" fmla="*/ 2147483647 h 564"/>
                <a:gd name="T46" fmla="*/ 2147483647 w 165"/>
                <a:gd name="T47" fmla="*/ 2147483647 h 564"/>
                <a:gd name="T48" fmla="*/ 2147483647 w 165"/>
                <a:gd name="T49" fmla="*/ 2147483647 h 564"/>
                <a:gd name="T50" fmla="*/ 2147483647 w 165"/>
                <a:gd name="T51" fmla="*/ 2147483647 h 564"/>
                <a:gd name="T52" fmla="*/ 2147483647 w 165"/>
                <a:gd name="T53" fmla="*/ 2147483647 h 564"/>
                <a:gd name="T54" fmla="*/ 2147483647 w 165"/>
                <a:gd name="T55" fmla="*/ 2147483647 h 564"/>
                <a:gd name="T56" fmla="*/ 2147483647 w 165"/>
                <a:gd name="T57" fmla="*/ 2147483647 h 564"/>
                <a:gd name="T58" fmla="*/ 2147483647 w 165"/>
                <a:gd name="T59" fmla="*/ 2147483647 h 564"/>
                <a:gd name="T60" fmla="*/ 2147483647 w 165"/>
                <a:gd name="T61" fmla="*/ 2147483647 h 564"/>
                <a:gd name="T62" fmla="*/ 2147483647 w 165"/>
                <a:gd name="T63" fmla="*/ 2147483647 h 564"/>
                <a:gd name="T64" fmla="*/ 2147483647 w 165"/>
                <a:gd name="T65" fmla="*/ 2147483647 h 564"/>
                <a:gd name="T66" fmla="*/ 2147483647 w 165"/>
                <a:gd name="T67" fmla="*/ 2147483647 h 564"/>
                <a:gd name="T68" fmla="*/ 2147483647 w 165"/>
                <a:gd name="T69" fmla="*/ 2147483647 h 5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65" h="564">
                  <a:moveTo>
                    <a:pt x="165" y="57"/>
                  </a:moveTo>
                  <a:cubicBezTo>
                    <a:pt x="148" y="40"/>
                    <a:pt x="82" y="15"/>
                    <a:pt x="38" y="0"/>
                  </a:cubicBezTo>
                  <a:cubicBezTo>
                    <a:pt x="34" y="15"/>
                    <a:pt x="0" y="47"/>
                    <a:pt x="11" y="69"/>
                  </a:cubicBezTo>
                  <a:cubicBezTo>
                    <a:pt x="22" y="92"/>
                    <a:pt x="5" y="243"/>
                    <a:pt x="8" y="279"/>
                  </a:cubicBezTo>
                  <a:cubicBezTo>
                    <a:pt x="8" y="279"/>
                    <a:pt x="8" y="280"/>
                    <a:pt x="8" y="281"/>
                  </a:cubicBezTo>
                  <a:cubicBezTo>
                    <a:pt x="8" y="281"/>
                    <a:pt x="8" y="282"/>
                    <a:pt x="8" y="282"/>
                  </a:cubicBezTo>
                  <a:cubicBezTo>
                    <a:pt x="8" y="283"/>
                    <a:pt x="8" y="283"/>
                    <a:pt x="8" y="283"/>
                  </a:cubicBezTo>
                  <a:cubicBezTo>
                    <a:pt x="9" y="284"/>
                    <a:pt x="9" y="284"/>
                    <a:pt x="9" y="285"/>
                  </a:cubicBezTo>
                  <a:cubicBezTo>
                    <a:pt x="16" y="303"/>
                    <a:pt x="34" y="413"/>
                    <a:pt x="34" y="413"/>
                  </a:cubicBezTo>
                  <a:cubicBezTo>
                    <a:pt x="34" y="413"/>
                    <a:pt x="17" y="530"/>
                    <a:pt x="56" y="561"/>
                  </a:cubicBezTo>
                  <a:lnTo>
                    <a:pt x="57" y="560"/>
                  </a:lnTo>
                  <a:cubicBezTo>
                    <a:pt x="58" y="561"/>
                    <a:pt x="59" y="563"/>
                    <a:pt x="60" y="564"/>
                  </a:cubicBezTo>
                  <a:lnTo>
                    <a:pt x="120" y="564"/>
                  </a:lnTo>
                  <a:lnTo>
                    <a:pt x="159" y="539"/>
                  </a:lnTo>
                  <a:cubicBezTo>
                    <a:pt x="148" y="521"/>
                    <a:pt x="138" y="504"/>
                    <a:pt x="138" y="504"/>
                  </a:cubicBezTo>
                  <a:lnTo>
                    <a:pt x="74" y="504"/>
                  </a:lnTo>
                  <a:cubicBezTo>
                    <a:pt x="79" y="471"/>
                    <a:pt x="163" y="463"/>
                    <a:pt x="163" y="463"/>
                  </a:cubicBezTo>
                  <a:cubicBezTo>
                    <a:pt x="150" y="443"/>
                    <a:pt x="81" y="467"/>
                    <a:pt x="50" y="479"/>
                  </a:cubicBezTo>
                  <a:cubicBezTo>
                    <a:pt x="41" y="463"/>
                    <a:pt x="48" y="429"/>
                    <a:pt x="51" y="414"/>
                  </a:cubicBezTo>
                  <a:cubicBezTo>
                    <a:pt x="71" y="417"/>
                    <a:pt x="93" y="440"/>
                    <a:pt x="93" y="440"/>
                  </a:cubicBezTo>
                  <a:lnTo>
                    <a:pt x="53" y="371"/>
                  </a:lnTo>
                  <a:cubicBezTo>
                    <a:pt x="49" y="357"/>
                    <a:pt x="93" y="380"/>
                    <a:pt x="93" y="380"/>
                  </a:cubicBezTo>
                  <a:lnTo>
                    <a:pt x="51" y="339"/>
                  </a:lnTo>
                  <a:cubicBezTo>
                    <a:pt x="51" y="339"/>
                    <a:pt x="76" y="325"/>
                    <a:pt x="93" y="296"/>
                  </a:cubicBezTo>
                  <a:cubicBezTo>
                    <a:pt x="110" y="266"/>
                    <a:pt x="79" y="243"/>
                    <a:pt x="79" y="243"/>
                  </a:cubicBezTo>
                  <a:cubicBezTo>
                    <a:pt x="79" y="243"/>
                    <a:pt x="30" y="277"/>
                    <a:pt x="40" y="234"/>
                  </a:cubicBezTo>
                  <a:cubicBezTo>
                    <a:pt x="40" y="231"/>
                    <a:pt x="41" y="228"/>
                    <a:pt x="42" y="225"/>
                  </a:cubicBezTo>
                  <a:cubicBezTo>
                    <a:pt x="54" y="186"/>
                    <a:pt x="93" y="154"/>
                    <a:pt x="93" y="154"/>
                  </a:cubicBezTo>
                  <a:lnTo>
                    <a:pt x="37" y="154"/>
                  </a:lnTo>
                  <a:cubicBezTo>
                    <a:pt x="49" y="122"/>
                    <a:pt x="124" y="129"/>
                    <a:pt x="108" y="110"/>
                  </a:cubicBezTo>
                  <a:cubicBezTo>
                    <a:pt x="104" y="106"/>
                    <a:pt x="98" y="102"/>
                    <a:pt x="90" y="99"/>
                  </a:cubicBezTo>
                  <a:cubicBezTo>
                    <a:pt x="68" y="91"/>
                    <a:pt x="37" y="90"/>
                    <a:pt x="37" y="90"/>
                  </a:cubicBezTo>
                  <a:lnTo>
                    <a:pt x="74" y="81"/>
                  </a:lnTo>
                  <a:lnTo>
                    <a:pt x="40" y="57"/>
                  </a:lnTo>
                  <a:cubicBezTo>
                    <a:pt x="68" y="45"/>
                    <a:pt x="165" y="57"/>
                    <a:pt x="165" y="57"/>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0" name="Freeform 41"/>
            <p:cNvSpPr/>
            <p:nvPr/>
          </p:nvSpPr>
          <p:spPr bwMode="auto">
            <a:xfrm>
              <a:off x="123825" y="1193800"/>
              <a:ext cx="452438" cy="608012"/>
            </a:xfrm>
            <a:custGeom>
              <a:avLst/>
              <a:gdLst>
                <a:gd name="T0" fmla="*/ 2147483647 w 314"/>
                <a:gd name="T1" fmla="*/ 2147483647 h 422"/>
                <a:gd name="T2" fmla="*/ 2147483647 w 314"/>
                <a:gd name="T3" fmla="*/ 2147483647 h 422"/>
                <a:gd name="T4" fmla="*/ 2147483647 w 314"/>
                <a:gd name="T5" fmla="*/ 2147483647 h 422"/>
                <a:gd name="T6" fmla="*/ 2147483647 w 314"/>
                <a:gd name="T7" fmla="*/ 2147483647 h 422"/>
                <a:gd name="T8" fmla="*/ 2147483647 w 314"/>
                <a:gd name="T9" fmla="*/ 2147483647 h 422"/>
                <a:gd name="T10" fmla="*/ 2147483647 w 314"/>
                <a:gd name="T11" fmla="*/ 2147483647 h 422"/>
                <a:gd name="T12" fmla="*/ 2147483647 w 314"/>
                <a:gd name="T13" fmla="*/ 2147483647 h 422"/>
                <a:gd name="T14" fmla="*/ 2147483647 w 314"/>
                <a:gd name="T15" fmla="*/ 2147483647 h 422"/>
                <a:gd name="T16" fmla="*/ 2147483647 w 314"/>
                <a:gd name="T17" fmla="*/ 2147483647 h 422"/>
                <a:gd name="T18" fmla="*/ 2147483647 w 314"/>
                <a:gd name="T19" fmla="*/ 2147483647 h 422"/>
                <a:gd name="T20" fmla="*/ 2147483647 w 314"/>
                <a:gd name="T21" fmla="*/ 2147483647 h 422"/>
                <a:gd name="T22" fmla="*/ 2147483647 w 314"/>
                <a:gd name="T23" fmla="*/ 2147483647 h 422"/>
                <a:gd name="T24" fmla="*/ 2147483647 w 314"/>
                <a:gd name="T25" fmla="*/ 2147483647 h 422"/>
                <a:gd name="T26" fmla="*/ 2147483647 w 314"/>
                <a:gd name="T27" fmla="*/ 2147483647 h 422"/>
                <a:gd name="T28" fmla="*/ 2147483647 w 314"/>
                <a:gd name="T29" fmla="*/ 2147483647 h 4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14" h="422">
                  <a:moveTo>
                    <a:pt x="187" y="4"/>
                  </a:moveTo>
                  <a:cubicBezTo>
                    <a:pt x="179" y="0"/>
                    <a:pt x="60" y="4"/>
                    <a:pt x="60" y="4"/>
                  </a:cubicBezTo>
                  <a:cubicBezTo>
                    <a:pt x="60" y="4"/>
                    <a:pt x="0" y="119"/>
                    <a:pt x="7" y="146"/>
                  </a:cubicBezTo>
                  <a:cubicBezTo>
                    <a:pt x="13" y="173"/>
                    <a:pt x="15" y="250"/>
                    <a:pt x="9" y="267"/>
                  </a:cubicBezTo>
                  <a:cubicBezTo>
                    <a:pt x="2" y="285"/>
                    <a:pt x="18" y="349"/>
                    <a:pt x="18" y="349"/>
                  </a:cubicBezTo>
                  <a:cubicBezTo>
                    <a:pt x="18" y="349"/>
                    <a:pt x="44" y="391"/>
                    <a:pt x="46" y="422"/>
                  </a:cubicBezTo>
                  <a:cubicBezTo>
                    <a:pt x="79" y="388"/>
                    <a:pt x="104" y="337"/>
                    <a:pt x="104" y="337"/>
                  </a:cubicBezTo>
                  <a:cubicBezTo>
                    <a:pt x="91" y="346"/>
                    <a:pt x="62" y="353"/>
                    <a:pt x="62" y="353"/>
                  </a:cubicBezTo>
                  <a:cubicBezTo>
                    <a:pt x="65" y="321"/>
                    <a:pt x="89" y="209"/>
                    <a:pt x="89" y="209"/>
                  </a:cubicBezTo>
                  <a:cubicBezTo>
                    <a:pt x="89" y="209"/>
                    <a:pt x="202" y="129"/>
                    <a:pt x="104" y="99"/>
                  </a:cubicBezTo>
                  <a:cubicBezTo>
                    <a:pt x="114" y="60"/>
                    <a:pt x="236" y="99"/>
                    <a:pt x="236" y="99"/>
                  </a:cubicBezTo>
                  <a:lnTo>
                    <a:pt x="288" y="119"/>
                  </a:lnTo>
                  <a:cubicBezTo>
                    <a:pt x="290" y="113"/>
                    <a:pt x="292" y="109"/>
                    <a:pt x="293" y="107"/>
                  </a:cubicBezTo>
                  <a:cubicBezTo>
                    <a:pt x="302" y="96"/>
                    <a:pt x="314" y="24"/>
                    <a:pt x="314" y="24"/>
                  </a:cubicBezTo>
                  <a:cubicBezTo>
                    <a:pt x="314" y="24"/>
                    <a:pt x="195" y="8"/>
                    <a:pt x="18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1" name="Freeform 42"/>
            <p:cNvSpPr/>
            <p:nvPr/>
          </p:nvSpPr>
          <p:spPr bwMode="auto">
            <a:xfrm>
              <a:off x="274638" y="1130300"/>
              <a:ext cx="339725" cy="120650"/>
            </a:xfrm>
            <a:custGeom>
              <a:avLst/>
              <a:gdLst>
                <a:gd name="T0" fmla="*/ 0 w 236"/>
                <a:gd name="T1" fmla="*/ 2147483647 h 83"/>
                <a:gd name="T2" fmla="*/ 2147483647 w 236"/>
                <a:gd name="T3" fmla="*/ 2147483647 h 83"/>
                <a:gd name="T4" fmla="*/ 2147483647 w 236"/>
                <a:gd name="T5" fmla="*/ 2147483647 h 83"/>
                <a:gd name="T6" fmla="*/ 2147483647 w 236"/>
                <a:gd name="T7" fmla="*/ 2147483647 h 83"/>
                <a:gd name="T8" fmla="*/ 2147483647 w 236"/>
                <a:gd name="T9" fmla="*/ 0 h 83"/>
                <a:gd name="T10" fmla="*/ 0 w 236"/>
                <a:gd name="T11" fmla="*/ 2147483647 h 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6" h="83">
                  <a:moveTo>
                    <a:pt x="0" y="39"/>
                  </a:moveTo>
                  <a:cubicBezTo>
                    <a:pt x="0" y="39"/>
                    <a:pt x="136" y="83"/>
                    <a:pt x="191" y="81"/>
                  </a:cubicBezTo>
                  <a:lnTo>
                    <a:pt x="236" y="61"/>
                  </a:lnTo>
                  <a:lnTo>
                    <a:pt x="230" y="17"/>
                  </a:lnTo>
                  <a:lnTo>
                    <a:pt x="9" y="0"/>
                  </a:lnTo>
                  <a:lnTo>
                    <a:pt x="0" y="39"/>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2" name="Freeform 43"/>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0 h 596"/>
                <a:gd name="T18" fmla="*/ 2147483647 w 215"/>
                <a:gd name="T19" fmla="*/ 2147483647 h 596"/>
                <a:gd name="T20" fmla="*/ 2147483647 w 215"/>
                <a:gd name="T21" fmla="*/ 2147483647 h 5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596">
                  <a:moveTo>
                    <a:pt x="2" y="534"/>
                  </a:moveTo>
                  <a:cubicBezTo>
                    <a:pt x="2" y="534"/>
                    <a:pt x="0" y="576"/>
                    <a:pt x="71" y="586"/>
                  </a:cubicBezTo>
                  <a:cubicBezTo>
                    <a:pt x="141" y="596"/>
                    <a:pt x="200" y="596"/>
                    <a:pt x="215" y="576"/>
                  </a:cubicBezTo>
                  <a:lnTo>
                    <a:pt x="193" y="388"/>
                  </a:lnTo>
                  <a:cubicBezTo>
                    <a:pt x="193" y="388"/>
                    <a:pt x="208" y="305"/>
                    <a:pt x="204" y="267"/>
                  </a:cubicBezTo>
                  <a:cubicBezTo>
                    <a:pt x="200" y="228"/>
                    <a:pt x="149" y="111"/>
                    <a:pt x="149" y="111"/>
                  </a:cubicBezTo>
                  <a:cubicBezTo>
                    <a:pt x="149" y="111"/>
                    <a:pt x="161" y="54"/>
                    <a:pt x="141" y="32"/>
                  </a:cubicBezTo>
                  <a:lnTo>
                    <a:pt x="123" y="79"/>
                  </a:lnTo>
                  <a:cubicBezTo>
                    <a:pt x="123" y="79"/>
                    <a:pt x="103" y="79"/>
                    <a:pt x="25" y="0"/>
                  </a:cubicBezTo>
                  <a:cubicBezTo>
                    <a:pt x="25" y="0"/>
                    <a:pt x="9" y="18"/>
                    <a:pt x="2" y="28"/>
                  </a:cubicBezTo>
                  <a:lnTo>
                    <a:pt x="2" y="534"/>
                  </a:lnTo>
                  <a:close/>
                </a:path>
              </a:pathLst>
            </a:custGeom>
            <a:solidFill>
              <a:srgbClr val="D8DCE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3" name="Freeform 44"/>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2147483647 h 596"/>
                <a:gd name="T18" fmla="*/ 2147483647 w 215"/>
                <a:gd name="T19" fmla="*/ 0 h 596"/>
                <a:gd name="T20" fmla="*/ 2147483647 w 215"/>
                <a:gd name="T21" fmla="*/ 2147483647 h 596"/>
                <a:gd name="T22" fmla="*/ 2147483647 w 215"/>
                <a:gd name="T23" fmla="*/ 2147483647 h 596"/>
                <a:gd name="T24" fmla="*/ 2147483647 w 215"/>
                <a:gd name="T25" fmla="*/ 2147483647 h 596"/>
                <a:gd name="T26" fmla="*/ 2147483647 w 215"/>
                <a:gd name="T27" fmla="*/ 2147483647 h 596"/>
                <a:gd name="T28" fmla="*/ 2147483647 w 215"/>
                <a:gd name="T29" fmla="*/ 2147483647 h 596"/>
                <a:gd name="T30" fmla="*/ 2147483647 w 215"/>
                <a:gd name="T31" fmla="*/ 2147483647 h 5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5" h="596">
                  <a:moveTo>
                    <a:pt x="149" y="578"/>
                  </a:moveTo>
                  <a:cubicBezTo>
                    <a:pt x="66" y="574"/>
                    <a:pt x="39" y="509"/>
                    <a:pt x="39" y="509"/>
                  </a:cubicBezTo>
                  <a:cubicBezTo>
                    <a:pt x="39" y="509"/>
                    <a:pt x="17" y="470"/>
                    <a:pt x="45" y="470"/>
                  </a:cubicBezTo>
                  <a:cubicBezTo>
                    <a:pt x="73" y="471"/>
                    <a:pt x="149" y="530"/>
                    <a:pt x="149" y="530"/>
                  </a:cubicBezTo>
                  <a:cubicBezTo>
                    <a:pt x="130" y="485"/>
                    <a:pt x="83" y="428"/>
                    <a:pt x="47" y="372"/>
                  </a:cubicBezTo>
                  <a:cubicBezTo>
                    <a:pt x="11" y="315"/>
                    <a:pt x="32" y="79"/>
                    <a:pt x="32" y="79"/>
                  </a:cubicBezTo>
                  <a:lnTo>
                    <a:pt x="78" y="121"/>
                  </a:lnTo>
                  <a:lnTo>
                    <a:pt x="47" y="69"/>
                  </a:lnTo>
                  <a:cubicBezTo>
                    <a:pt x="72" y="84"/>
                    <a:pt x="87" y="77"/>
                    <a:pt x="96" y="63"/>
                  </a:cubicBezTo>
                  <a:cubicBezTo>
                    <a:pt x="80" y="52"/>
                    <a:pt x="58" y="33"/>
                    <a:pt x="25" y="0"/>
                  </a:cubicBezTo>
                  <a:cubicBezTo>
                    <a:pt x="25" y="0"/>
                    <a:pt x="9" y="18"/>
                    <a:pt x="2" y="28"/>
                  </a:cubicBezTo>
                  <a:lnTo>
                    <a:pt x="2" y="534"/>
                  </a:lnTo>
                  <a:cubicBezTo>
                    <a:pt x="2" y="534"/>
                    <a:pt x="0" y="576"/>
                    <a:pt x="71" y="586"/>
                  </a:cubicBezTo>
                  <a:cubicBezTo>
                    <a:pt x="141" y="596"/>
                    <a:pt x="200" y="596"/>
                    <a:pt x="215" y="576"/>
                  </a:cubicBezTo>
                  <a:lnTo>
                    <a:pt x="215" y="575"/>
                  </a:lnTo>
                  <a:cubicBezTo>
                    <a:pt x="192" y="577"/>
                    <a:pt x="169" y="578"/>
                    <a:pt x="149" y="578"/>
                  </a:cubicBezTo>
                  <a:close/>
                </a:path>
              </a:pathLst>
            </a:custGeom>
            <a:solidFill>
              <a:srgbClr val="AFB0B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4" name="Freeform 45"/>
            <p:cNvSpPr/>
            <p:nvPr/>
          </p:nvSpPr>
          <p:spPr bwMode="auto">
            <a:xfrm>
              <a:off x="0" y="371475"/>
              <a:ext cx="457200" cy="1096962"/>
            </a:xfrm>
            <a:custGeom>
              <a:avLst/>
              <a:gdLst>
                <a:gd name="T0" fmla="*/ 0 w 318"/>
                <a:gd name="T1" fmla="*/ 2147483647 h 763"/>
                <a:gd name="T2" fmla="*/ 2147483647 w 318"/>
                <a:gd name="T3" fmla="*/ 2147483647 h 763"/>
                <a:gd name="T4" fmla="*/ 2147483647 w 318"/>
                <a:gd name="T5" fmla="*/ 2147483647 h 763"/>
                <a:gd name="T6" fmla="*/ 2147483647 w 318"/>
                <a:gd name="T7" fmla="*/ 2147483647 h 763"/>
                <a:gd name="T8" fmla="*/ 2147483647 w 318"/>
                <a:gd name="T9" fmla="*/ 0 h 763"/>
                <a:gd name="T10" fmla="*/ 2147483647 w 318"/>
                <a:gd name="T11" fmla="*/ 2147483647 h 763"/>
                <a:gd name="T12" fmla="*/ 2147483647 w 318"/>
                <a:gd name="T13" fmla="*/ 2147483647 h 763"/>
                <a:gd name="T14" fmla="*/ 0 w 318"/>
                <a:gd name="T15" fmla="*/ 2147483647 h 7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8" h="763">
                  <a:moveTo>
                    <a:pt x="0" y="730"/>
                  </a:moveTo>
                  <a:lnTo>
                    <a:pt x="116" y="763"/>
                  </a:lnTo>
                  <a:cubicBezTo>
                    <a:pt x="116" y="763"/>
                    <a:pt x="251" y="503"/>
                    <a:pt x="263" y="490"/>
                  </a:cubicBezTo>
                  <a:cubicBezTo>
                    <a:pt x="275" y="476"/>
                    <a:pt x="318" y="439"/>
                    <a:pt x="309" y="362"/>
                  </a:cubicBezTo>
                  <a:cubicBezTo>
                    <a:pt x="301" y="285"/>
                    <a:pt x="292" y="104"/>
                    <a:pt x="203" y="0"/>
                  </a:cubicBezTo>
                  <a:cubicBezTo>
                    <a:pt x="203" y="0"/>
                    <a:pt x="166" y="51"/>
                    <a:pt x="116" y="48"/>
                  </a:cubicBezTo>
                  <a:lnTo>
                    <a:pt x="118" y="238"/>
                  </a:lnTo>
                  <a:cubicBezTo>
                    <a:pt x="118" y="238"/>
                    <a:pt x="92" y="554"/>
                    <a:pt x="0" y="730"/>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5" name="Freeform 46"/>
            <p:cNvSpPr/>
            <p:nvPr/>
          </p:nvSpPr>
          <p:spPr bwMode="auto">
            <a:xfrm>
              <a:off x="430213" y="457200"/>
              <a:ext cx="184150" cy="730250"/>
            </a:xfrm>
            <a:custGeom>
              <a:avLst/>
              <a:gdLst>
                <a:gd name="T0" fmla="*/ 2147483647 w 127"/>
                <a:gd name="T1" fmla="*/ 2147483647 h 507"/>
                <a:gd name="T2" fmla="*/ 2147483647 w 127"/>
                <a:gd name="T3" fmla="*/ 2147483647 h 507"/>
                <a:gd name="T4" fmla="*/ 2147483647 w 127"/>
                <a:gd name="T5" fmla="*/ 2147483647 h 507"/>
                <a:gd name="T6" fmla="*/ 2147483647 w 127"/>
                <a:gd name="T7" fmla="*/ 2147483647 h 507"/>
                <a:gd name="T8" fmla="*/ 2147483647 w 127"/>
                <a:gd name="T9" fmla="*/ 2147483647 h 507"/>
                <a:gd name="T10" fmla="*/ 2147483647 w 127"/>
                <a:gd name="T11" fmla="*/ 0 h 507"/>
                <a:gd name="T12" fmla="*/ 0 w 127"/>
                <a:gd name="T13" fmla="*/ 2147483647 h 507"/>
                <a:gd name="T14" fmla="*/ 2147483647 w 127"/>
                <a:gd name="T15" fmla="*/ 2147483647 h 507"/>
                <a:gd name="T16" fmla="*/ 2147483647 w 127"/>
                <a:gd name="T17" fmla="*/ 2147483647 h 507"/>
                <a:gd name="T18" fmla="*/ 2147483647 w 127"/>
                <a:gd name="T19" fmla="*/ 2147483647 h 5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 h="507">
                  <a:moveTo>
                    <a:pt x="68" y="472"/>
                  </a:moveTo>
                  <a:lnTo>
                    <a:pt x="101" y="507"/>
                  </a:lnTo>
                  <a:lnTo>
                    <a:pt x="127" y="478"/>
                  </a:lnTo>
                  <a:cubicBezTo>
                    <a:pt x="127" y="478"/>
                    <a:pt x="107" y="272"/>
                    <a:pt x="98" y="218"/>
                  </a:cubicBezTo>
                  <a:cubicBezTo>
                    <a:pt x="88" y="164"/>
                    <a:pt x="43" y="53"/>
                    <a:pt x="43" y="53"/>
                  </a:cubicBezTo>
                  <a:cubicBezTo>
                    <a:pt x="43" y="53"/>
                    <a:pt x="61" y="22"/>
                    <a:pt x="31" y="0"/>
                  </a:cubicBezTo>
                  <a:cubicBezTo>
                    <a:pt x="31" y="0"/>
                    <a:pt x="6" y="5"/>
                    <a:pt x="0" y="32"/>
                  </a:cubicBezTo>
                  <a:lnTo>
                    <a:pt x="14" y="59"/>
                  </a:lnTo>
                  <a:cubicBezTo>
                    <a:pt x="14" y="59"/>
                    <a:pt x="36" y="146"/>
                    <a:pt x="41" y="184"/>
                  </a:cubicBezTo>
                  <a:cubicBezTo>
                    <a:pt x="46" y="223"/>
                    <a:pt x="48" y="451"/>
                    <a:pt x="68" y="472"/>
                  </a:cubicBezTo>
                  <a:close/>
                </a:path>
              </a:pathLst>
            </a:custGeom>
            <a:solidFill>
              <a:srgbClr val="9D3D25"/>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6" name="Freeform 47"/>
            <p:cNvSpPr/>
            <p:nvPr/>
          </p:nvSpPr>
          <p:spPr bwMode="auto">
            <a:xfrm>
              <a:off x="614363" y="725487"/>
              <a:ext cx="412750" cy="296862"/>
            </a:xfrm>
            <a:custGeom>
              <a:avLst/>
              <a:gdLst>
                <a:gd name="T0" fmla="*/ 2147483647 w 287"/>
                <a:gd name="T1" fmla="*/ 2147483647 h 206"/>
                <a:gd name="T2" fmla="*/ 2147483647 w 287"/>
                <a:gd name="T3" fmla="*/ 2147483647 h 206"/>
                <a:gd name="T4" fmla="*/ 2147483647 w 287"/>
                <a:gd name="T5" fmla="*/ 2147483647 h 206"/>
                <a:gd name="T6" fmla="*/ 2147483647 w 287"/>
                <a:gd name="T7" fmla="*/ 2147483647 h 206"/>
                <a:gd name="T8" fmla="*/ 2147483647 w 287"/>
                <a:gd name="T9" fmla="*/ 2147483647 h 206"/>
                <a:gd name="T10" fmla="*/ 2147483647 w 287"/>
                <a:gd name="T11" fmla="*/ 2147483647 h 206"/>
                <a:gd name="T12" fmla="*/ 2147483647 w 287"/>
                <a:gd name="T13" fmla="*/ 2147483647 h 206"/>
                <a:gd name="T14" fmla="*/ 2147483647 w 287"/>
                <a:gd name="T15" fmla="*/ 0 h 206"/>
                <a:gd name="T16" fmla="*/ 0 w 287"/>
                <a:gd name="T17" fmla="*/ 2147483647 h 206"/>
                <a:gd name="T18" fmla="*/ 2147483647 w 287"/>
                <a:gd name="T19" fmla="*/ 2147483647 h 206"/>
                <a:gd name="T20" fmla="*/ 2147483647 w 287"/>
                <a:gd name="T21" fmla="*/ 2147483647 h 206"/>
                <a:gd name="T22" fmla="*/ 2147483647 w 287"/>
                <a:gd name="T23" fmla="*/ 2147483647 h 20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87" h="206">
                  <a:moveTo>
                    <a:pt x="277" y="151"/>
                  </a:moveTo>
                  <a:cubicBezTo>
                    <a:pt x="277" y="151"/>
                    <a:pt x="287" y="89"/>
                    <a:pt x="239" y="54"/>
                  </a:cubicBezTo>
                  <a:cubicBezTo>
                    <a:pt x="239" y="54"/>
                    <a:pt x="158" y="69"/>
                    <a:pt x="154" y="76"/>
                  </a:cubicBezTo>
                  <a:cubicBezTo>
                    <a:pt x="151" y="82"/>
                    <a:pt x="127" y="90"/>
                    <a:pt x="127" y="90"/>
                  </a:cubicBezTo>
                  <a:cubicBezTo>
                    <a:pt x="127" y="90"/>
                    <a:pt x="92" y="88"/>
                    <a:pt x="87" y="90"/>
                  </a:cubicBezTo>
                  <a:cubicBezTo>
                    <a:pt x="82" y="92"/>
                    <a:pt x="58" y="76"/>
                    <a:pt x="50" y="90"/>
                  </a:cubicBezTo>
                  <a:lnTo>
                    <a:pt x="37" y="77"/>
                  </a:lnTo>
                  <a:cubicBezTo>
                    <a:pt x="37" y="77"/>
                    <a:pt x="42" y="34"/>
                    <a:pt x="12" y="0"/>
                  </a:cubicBezTo>
                  <a:lnTo>
                    <a:pt x="0" y="175"/>
                  </a:lnTo>
                  <a:lnTo>
                    <a:pt x="6" y="205"/>
                  </a:lnTo>
                  <a:cubicBezTo>
                    <a:pt x="6" y="205"/>
                    <a:pt x="95" y="206"/>
                    <a:pt x="122" y="192"/>
                  </a:cubicBezTo>
                  <a:cubicBezTo>
                    <a:pt x="149" y="178"/>
                    <a:pt x="260" y="165"/>
                    <a:pt x="277" y="151"/>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7" name="Freeform 48"/>
            <p:cNvSpPr/>
            <p:nvPr/>
          </p:nvSpPr>
          <p:spPr bwMode="auto">
            <a:xfrm>
              <a:off x="654050" y="800100"/>
              <a:ext cx="357188" cy="190500"/>
            </a:xfrm>
            <a:custGeom>
              <a:avLst/>
              <a:gdLst>
                <a:gd name="T0" fmla="*/ 2147483647 w 248"/>
                <a:gd name="T1" fmla="*/ 2147483647 h 133"/>
                <a:gd name="T2" fmla="*/ 2147483647 w 248"/>
                <a:gd name="T3" fmla="*/ 2147483647 h 133"/>
                <a:gd name="T4" fmla="*/ 2147483647 w 248"/>
                <a:gd name="T5" fmla="*/ 2147483647 h 133"/>
                <a:gd name="T6" fmla="*/ 2147483647 w 248"/>
                <a:gd name="T7" fmla="*/ 2147483647 h 133"/>
                <a:gd name="T8" fmla="*/ 2147483647 w 248"/>
                <a:gd name="T9" fmla="*/ 2147483647 h 133"/>
                <a:gd name="T10" fmla="*/ 2147483647 w 248"/>
                <a:gd name="T11" fmla="*/ 2147483647 h 133"/>
                <a:gd name="T12" fmla="*/ 2147483647 w 248"/>
                <a:gd name="T13" fmla="*/ 2147483647 h 133"/>
                <a:gd name="T14" fmla="*/ 0 w 248"/>
                <a:gd name="T15" fmla="*/ 2147483647 h 133"/>
                <a:gd name="T16" fmla="*/ 2147483647 w 248"/>
                <a:gd name="T17" fmla="*/ 2147483647 h 133"/>
                <a:gd name="T18" fmla="*/ 2147483647 w 248"/>
                <a:gd name="T19" fmla="*/ 2147483647 h 133"/>
                <a:gd name="T20" fmla="*/ 2147483647 w 248"/>
                <a:gd name="T21" fmla="*/ 2147483647 h 133"/>
                <a:gd name="T22" fmla="*/ 2147483647 w 248"/>
                <a:gd name="T23" fmla="*/ 2147483647 h 133"/>
                <a:gd name="T24" fmla="*/ 2147483647 w 248"/>
                <a:gd name="T25" fmla="*/ 2147483647 h 133"/>
                <a:gd name="T26" fmla="*/ 2147483647 w 248"/>
                <a:gd name="T27" fmla="*/ 2147483647 h 133"/>
                <a:gd name="T28" fmla="*/ 2147483647 w 248"/>
                <a:gd name="T29" fmla="*/ 2147483647 h 133"/>
                <a:gd name="T30" fmla="*/ 2147483647 w 248"/>
                <a:gd name="T31" fmla="*/ 2147483647 h 13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48" h="133">
                  <a:moveTo>
                    <a:pt x="211" y="2"/>
                  </a:moveTo>
                  <a:cubicBezTo>
                    <a:pt x="211" y="2"/>
                    <a:pt x="130" y="17"/>
                    <a:pt x="126" y="24"/>
                  </a:cubicBezTo>
                  <a:cubicBezTo>
                    <a:pt x="123" y="30"/>
                    <a:pt x="99" y="38"/>
                    <a:pt x="99" y="38"/>
                  </a:cubicBezTo>
                  <a:cubicBezTo>
                    <a:pt x="99" y="38"/>
                    <a:pt x="64" y="36"/>
                    <a:pt x="59" y="38"/>
                  </a:cubicBezTo>
                  <a:cubicBezTo>
                    <a:pt x="55" y="40"/>
                    <a:pt x="42" y="31"/>
                    <a:pt x="31" y="33"/>
                  </a:cubicBezTo>
                  <a:cubicBezTo>
                    <a:pt x="27" y="47"/>
                    <a:pt x="22" y="63"/>
                    <a:pt x="14" y="69"/>
                  </a:cubicBezTo>
                  <a:lnTo>
                    <a:pt x="37" y="64"/>
                  </a:lnTo>
                  <a:cubicBezTo>
                    <a:pt x="37" y="64"/>
                    <a:pt x="11" y="123"/>
                    <a:pt x="0" y="133"/>
                  </a:cubicBezTo>
                  <a:cubicBezTo>
                    <a:pt x="0" y="133"/>
                    <a:pt x="59" y="96"/>
                    <a:pt x="59" y="67"/>
                  </a:cubicBezTo>
                  <a:cubicBezTo>
                    <a:pt x="59" y="38"/>
                    <a:pt x="111" y="51"/>
                    <a:pt x="111" y="51"/>
                  </a:cubicBezTo>
                  <a:cubicBezTo>
                    <a:pt x="111" y="51"/>
                    <a:pt x="142" y="77"/>
                    <a:pt x="83" y="114"/>
                  </a:cubicBezTo>
                  <a:cubicBezTo>
                    <a:pt x="83" y="114"/>
                    <a:pt x="146" y="76"/>
                    <a:pt x="162" y="38"/>
                  </a:cubicBezTo>
                  <a:cubicBezTo>
                    <a:pt x="177" y="0"/>
                    <a:pt x="199" y="51"/>
                    <a:pt x="199" y="51"/>
                  </a:cubicBezTo>
                  <a:cubicBezTo>
                    <a:pt x="199" y="51"/>
                    <a:pt x="242" y="67"/>
                    <a:pt x="242" y="67"/>
                  </a:cubicBezTo>
                  <a:lnTo>
                    <a:pt x="248" y="66"/>
                  </a:lnTo>
                  <a:cubicBezTo>
                    <a:pt x="245" y="46"/>
                    <a:pt x="236" y="20"/>
                    <a:pt x="211" y="2"/>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8" name="Freeform 49"/>
            <p:cNvSpPr/>
            <p:nvPr/>
          </p:nvSpPr>
          <p:spPr bwMode="auto">
            <a:xfrm>
              <a:off x="263525" y="392112"/>
              <a:ext cx="173038" cy="774700"/>
            </a:xfrm>
            <a:custGeom>
              <a:avLst/>
              <a:gdLst>
                <a:gd name="T0" fmla="*/ 2147483647 w 120"/>
                <a:gd name="T1" fmla="*/ 2147483647 h 538"/>
                <a:gd name="T2" fmla="*/ 2147483647 w 120"/>
                <a:gd name="T3" fmla="*/ 2147483647 h 538"/>
                <a:gd name="T4" fmla="*/ 2147483647 w 120"/>
                <a:gd name="T5" fmla="*/ 2147483647 h 538"/>
                <a:gd name="T6" fmla="*/ 2147483647 w 120"/>
                <a:gd name="T7" fmla="*/ 2147483647 h 538"/>
                <a:gd name="T8" fmla="*/ 2147483647 w 120"/>
                <a:gd name="T9" fmla="*/ 2147483647 h 538"/>
                <a:gd name="T10" fmla="*/ 2147483647 w 120"/>
                <a:gd name="T11" fmla="*/ 2147483647 h 538"/>
                <a:gd name="T12" fmla="*/ 2147483647 w 120"/>
                <a:gd name="T13" fmla="*/ 0 h 538"/>
                <a:gd name="T14" fmla="*/ 0 w 120"/>
                <a:gd name="T15" fmla="*/ 2147483647 h 538"/>
                <a:gd name="T16" fmla="*/ 2147483647 w 120"/>
                <a:gd name="T17" fmla="*/ 2147483647 h 538"/>
                <a:gd name="T18" fmla="*/ 2147483647 w 120"/>
                <a:gd name="T19" fmla="*/ 2147483647 h 538"/>
                <a:gd name="T20" fmla="*/ 2147483647 w 120"/>
                <a:gd name="T21" fmla="*/ 2147483647 h 538"/>
                <a:gd name="T22" fmla="*/ 2147483647 w 120"/>
                <a:gd name="T23" fmla="*/ 2147483647 h 538"/>
                <a:gd name="T24" fmla="*/ 2147483647 w 120"/>
                <a:gd name="T25" fmla="*/ 2147483647 h 5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538">
                  <a:moveTo>
                    <a:pt x="43" y="538"/>
                  </a:moveTo>
                  <a:cubicBezTo>
                    <a:pt x="61" y="504"/>
                    <a:pt x="76" y="479"/>
                    <a:pt x="79" y="475"/>
                  </a:cubicBezTo>
                  <a:cubicBezTo>
                    <a:pt x="86" y="467"/>
                    <a:pt x="102" y="452"/>
                    <a:pt x="114" y="427"/>
                  </a:cubicBezTo>
                  <a:cubicBezTo>
                    <a:pt x="118" y="389"/>
                    <a:pt x="120" y="350"/>
                    <a:pt x="116" y="334"/>
                  </a:cubicBezTo>
                  <a:cubicBezTo>
                    <a:pt x="106" y="297"/>
                    <a:pt x="16" y="77"/>
                    <a:pt x="16" y="77"/>
                  </a:cubicBezTo>
                  <a:lnTo>
                    <a:pt x="26" y="60"/>
                  </a:lnTo>
                  <a:lnTo>
                    <a:pt x="6" y="0"/>
                  </a:lnTo>
                  <a:cubicBezTo>
                    <a:pt x="4" y="2"/>
                    <a:pt x="2" y="3"/>
                    <a:pt x="0" y="5"/>
                  </a:cubicBezTo>
                  <a:lnTo>
                    <a:pt x="7" y="55"/>
                  </a:lnTo>
                  <a:lnTo>
                    <a:pt x="7" y="77"/>
                  </a:lnTo>
                  <a:cubicBezTo>
                    <a:pt x="7" y="77"/>
                    <a:pt x="95" y="313"/>
                    <a:pt x="103" y="338"/>
                  </a:cubicBezTo>
                  <a:cubicBezTo>
                    <a:pt x="112" y="362"/>
                    <a:pt x="76" y="437"/>
                    <a:pt x="63" y="461"/>
                  </a:cubicBezTo>
                  <a:cubicBezTo>
                    <a:pt x="56" y="474"/>
                    <a:pt x="49" y="509"/>
                    <a:pt x="43" y="538"/>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29" name="Freeform 50"/>
            <p:cNvSpPr/>
            <p:nvPr/>
          </p:nvSpPr>
          <p:spPr bwMode="auto">
            <a:xfrm>
              <a:off x="122238" y="457200"/>
              <a:ext cx="198438" cy="841375"/>
            </a:xfrm>
            <a:custGeom>
              <a:avLst/>
              <a:gdLst>
                <a:gd name="T0" fmla="*/ 2147483647 w 138"/>
                <a:gd name="T1" fmla="*/ 2147483647 h 585"/>
                <a:gd name="T2" fmla="*/ 2147483647 w 138"/>
                <a:gd name="T3" fmla="*/ 2147483647 h 585"/>
                <a:gd name="T4" fmla="*/ 2147483647 w 138"/>
                <a:gd name="T5" fmla="*/ 2147483647 h 585"/>
                <a:gd name="T6" fmla="*/ 2147483647 w 138"/>
                <a:gd name="T7" fmla="*/ 0 h 585"/>
                <a:gd name="T8" fmla="*/ 2147483647 w 138"/>
                <a:gd name="T9" fmla="*/ 2147483647 h 585"/>
                <a:gd name="T10" fmla="*/ 0 w 138"/>
                <a:gd name="T11" fmla="*/ 2147483647 h 585"/>
                <a:gd name="T12" fmla="*/ 2147483647 w 138"/>
                <a:gd name="T13" fmla="*/ 2147483647 h 585"/>
                <a:gd name="T14" fmla="*/ 2147483647 w 138"/>
                <a:gd name="T15" fmla="*/ 2147483647 h 585"/>
                <a:gd name="T16" fmla="*/ 2147483647 w 138"/>
                <a:gd name="T17" fmla="*/ 2147483647 h 585"/>
                <a:gd name="T18" fmla="*/ 2147483647 w 138"/>
                <a:gd name="T19" fmla="*/ 2147483647 h 585"/>
                <a:gd name="T20" fmla="*/ 2147483647 w 138"/>
                <a:gd name="T21" fmla="*/ 2147483647 h 585"/>
                <a:gd name="T22" fmla="*/ 2147483647 w 138"/>
                <a:gd name="T23" fmla="*/ 2147483647 h 585"/>
                <a:gd name="T24" fmla="*/ 2147483647 w 138"/>
                <a:gd name="T25" fmla="*/ 2147483647 h 585"/>
                <a:gd name="T26" fmla="*/ 2147483647 w 138"/>
                <a:gd name="T27" fmla="*/ 2147483647 h 585"/>
                <a:gd name="T28" fmla="*/ 2147483647 w 138"/>
                <a:gd name="T29" fmla="*/ 2147483647 h 585"/>
                <a:gd name="T30" fmla="*/ 2147483647 w 138"/>
                <a:gd name="T31" fmla="*/ 2147483647 h 58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8" h="585">
                  <a:moveTo>
                    <a:pt x="99" y="122"/>
                  </a:moveTo>
                  <a:lnTo>
                    <a:pt x="138" y="154"/>
                  </a:lnTo>
                  <a:cubicBezTo>
                    <a:pt x="138" y="154"/>
                    <a:pt x="67" y="65"/>
                    <a:pt x="58" y="42"/>
                  </a:cubicBezTo>
                  <a:cubicBezTo>
                    <a:pt x="53" y="30"/>
                    <a:pt x="42" y="14"/>
                    <a:pt x="31" y="0"/>
                  </a:cubicBezTo>
                  <a:lnTo>
                    <a:pt x="32" y="178"/>
                  </a:lnTo>
                  <a:cubicBezTo>
                    <a:pt x="32" y="178"/>
                    <a:pt x="24" y="281"/>
                    <a:pt x="0" y="402"/>
                  </a:cubicBezTo>
                  <a:lnTo>
                    <a:pt x="29" y="462"/>
                  </a:lnTo>
                  <a:lnTo>
                    <a:pt x="93" y="585"/>
                  </a:lnTo>
                  <a:cubicBezTo>
                    <a:pt x="104" y="564"/>
                    <a:pt x="116" y="542"/>
                    <a:pt x="127" y="522"/>
                  </a:cubicBezTo>
                  <a:cubicBezTo>
                    <a:pt x="111" y="475"/>
                    <a:pt x="85" y="398"/>
                    <a:pt x="85" y="391"/>
                  </a:cubicBezTo>
                  <a:cubicBezTo>
                    <a:pt x="85" y="383"/>
                    <a:pt x="105" y="383"/>
                    <a:pt x="118" y="391"/>
                  </a:cubicBezTo>
                  <a:lnTo>
                    <a:pt x="85" y="371"/>
                  </a:lnTo>
                  <a:lnTo>
                    <a:pt x="78" y="289"/>
                  </a:lnTo>
                  <a:cubicBezTo>
                    <a:pt x="78" y="289"/>
                    <a:pt x="90" y="261"/>
                    <a:pt x="88" y="240"/>
                  </a:cubicBezTo>
                  <a:cubicBezTo>
                    <a:pt x="86" y="218"/>
                    <a:pt x="99" y="186"/>
                    <a:pt x="99" y="186"/>
                  </a:cubicBezTo>
                  <a:lnTo>
                    <a:pt x="99" y="122"/>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0" name="Freeform 51"/>
            <p:cNvSpPr/>
            <p:nvPr/>
          </p:nvSpPr>
          <p:spPr bwMode="auto">
            <a:xfrm>
              <a:off x="196850" y="428625"/>
              <a:ext cx="77788" cy="134937"/>
            </a:xfrm>
            <a:custGeom>
              <a:avLst/>
              <a:gdLst>
                <a:gd name="T0" fmla="*/ 2147483647 w 54"/>
                <a:gd name="T1" fmla="*/ 2147483647 h 94"/>
                <a:gd name="T2" fmla="*/ 2147483647 w 54"/>
                <a:gd name="T3" fmla="*/ 0 h 94"/>
                <a:gd name="T4" fmla="*/ 0 w 54"/>
                <a:gd name="T5" fmla="*/ 2147483647 h 94"/>
                <a:gd name="T6" fmla="*/ 2147483647 w 54"/>
                <a:gd name="T7" fmla="*/ 2147483647 h 9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4" h="94">
                  <a:moveTo>
                    <a:pt x="54" y="94"/>
                  </a:moveTo>
                  <a:lnTo>
                    <a:pt x="18" y="0"/>
                  </a:lnTo>
                  <a:cubicBezTo>
                    <a:pt x="12" y="3"/>
                    <a:pt x="6" y="5"/>
                    <a:pt x="0" y="6"/>
                  </a:cubicBezTo>
                  <a:cubicBezTo>
                    <a:pt x="14" y="21"/>
                    <a:pt x="32" y="48"/>
                    <a:pt x="54" y="9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1" name="Freeform 52"/>
            <p:cNvSpPr/>
            <p:nvPr/>
          </p:nvSpPr>
          <p:spPr bwMode="auto">
            <a:xfrm>
              <a:off x="211138" y="1260475"/>
              <a:ext cx="123825" cy="214312"/>
            </a:xfrm>
            <a:custGeom>
              <a:avLst/>
              <a:gdLst>
                <a:gd name="T0" fmla="*/ 2147483647 w 86"/>
                <a:gd name="T1" fmla="*/ 2147483647 h 149"/>
                <a:gd name="T2" fmla="*/ 2147483647 w 86"/>
                <a:gd name="T3" fmla="*/ 2147483647 h 149"/>
                <a:gd name="T4" fmla="*/ 2147483647 w 86"/>
                <a:gd name="T5" fmla="*/ 2147483647 h 149"/>
                <a:gd name="T6" fmla="*/ 2147483647 w 86"/>
                <a:gd name="T7" fmla="*/ 2147483647 h 149"/>
                <a:gd name="T8" fmla="*/ 2147483647 w 86"/>
                <a:gd name="T9" fmla="*/ 2147483647 h 149"/>
                <a:gd name="T10" fmla="*/ 2147483647 w 86"/>
                <a:gd name="T11" fmla="*/ 2147483647 h 1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6" h="149">
                  <a:moveTo>
                    <a:pt x="4" y="46"/>
                  </a:moveTo>
                  <a:cubicBezTo>
                    <a:pt x="0" y="52"/>
                    <a:pt x="2" y="110"/>
                    <a:pt x="15" y="115"/>
                  </a:cubicBezTo>
                  <a:lnTo>
                    <a:pt x="15" y="149"/>
                  </a:lnTo>
                  <a:lnTo>
                    <a:pt x="86" y="88"/>
                  </a:lnTo>
                  <a:cubicBezTo>
                    <a:pt x="86" y="88"/>
                    <a:pt x="77" y="48"/>
                    <a:pt x="59" y="24"/>
                  </a:cubicBezTo>
                  <a:cubicBezTo>
                    <a:pt x="42" y="0"/>
                    <a:pt x="4" y="46"/>
                    <a:pt x="4" y="46"/>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2" name="Freeform 53"/>
            <p:cNvSpPr/>
            <p:nvPr/>
          </p:nvSpPr>
          <p:spPr bwMode="auto">
            <a:xfrm>
              <a:off x="20638" y="439737"/>
              <a:ext cx="280988" cy="928687"/>
            </a:xfrm>
            <a:custGeom>
              <a:avLst/>
              <a:gdLst>
                <a:gd name="T0" fmla="*/ 2147483647 w 195"/>
                <a:gd name="T1" fmla="*/ 2147483647 h 645"/>
                <a:gd name="T2" fmla="*/ 2147483647 w 195"/>
                <a:gd name="T3" fmla="*/ 2147483647 h 645"/>
                <a:gd name="T4" fmla="*/ 2147483647 w 195"/>
                <a:gd name="T5" fmla="*/ 2147483647 h 645"/>
                <a:gd name="T6" fmla="*/ 2147483647 w 195"/>
                <a:gd name="T7" fmla="*/ 2147483647 h 645"/>
                <a:gd name="T8" fmla="*/ 2147483647 w 195"/>
                <a:gd name="T9" fmla="*/ 2147483647 h 645"/>
                <a:gd name="T10" fmla="*/ 2147483647 w 195"/>
                <a:gd name="T11" fmla="*/ 0 h 645"/>
                <a:gd name="T12" fmla="*/ 2147483647 w 195"/>
                <a:gd name="T13" fmla="*/ 2147483647 h 645"/>
                <a:gd name="T14" fmla="*/ 2147483647 w 195"/>
                <a:gd name="T15" fmla="*/ 2147483647 h 645"/>
                <a:gd name="T16" fmla="*/ 2147483647 w 195"/>
                <a:gd name="T17" fmla="*/ 2147483647 h 645"/>
                <a:gd name="T18" fmla="*/ 2147483647 w 195"/>
                <a:gd name="T19" fmla="*/ 2147483647 h 645"/>
                <a:gd name="T20" fmla="*/ 2147483647 w 195"/>
                <a:gd name="T21" fmla="*/ 2147483647 h 645"/>
                <a:gd name="T22" fmla="*/ 2147483647 w 195"/>
                <a:gd name="T23" fmla="*/ 2147483647 h 645"/>
                <a:gd name="T24" fmla="*/ 2147483647 w 195"/>
                <a:gd name="T25" fmla="*/ 2147483647 h 645"/>
                <a:gd name="T26" fmla="*/ 2147483647 w 195"/>
                <a:gd name="T27" fmla="*/ 2147483647 h 645"/>
                <a:gd name="T28" fmla="*/ 2147483647 w 195"/>
                <a:gd name="T29" fmla="*/ 2147483647 h 645"/>
                <a:gd name="T30" fmla="*/ 2147483647 w 195"/>
                <a:gd name="T31" fmla="*/ 2147483647 h 645"/>
                <a:gd name="T32" fmla="*/ 2147483647 w 195"/>
                <a:gd name="T33" fmla="*/ 2147483647 h 6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 h="645">
                  <a:moveTo>
                    <a:pt x="109" y="645"/>
                  </a:moveTo>
                  <a:cubicBezTo>
                    <a:pt x="109" y="645"/>
                    <a:pt x="170" y="592"/>
                    <a:pt x="195" y="587"/>
                  </a:cubicBezTo>
                  <a:cubicBezTo>
                    <a:pt x="195" y="587"/>
                    <a:pt x="144" y="410"/>
                    <a:pt x="134" y="383"/>
                  </a:cubicBezTo>
                  <a:lnTo>
                    <a:pt x="140" y="243"/>
                  </a:lnTo>
                  <a:cubicBezTo>
                    <a:pt x="140" y="243"/>
                    <a:pt x="171" y="159"/>
                    <a:pt x="169" y="134"/>
                  </a:cubicBezTo>
                  <a:cubicBezTo>
                    <a:pt x="168" y="109"/>
                    <a:pt x="101" y="0"/>
                    <a:pt x="101" y="0"/>
                  </a:cubicBezTo>
                  <a:cubicBezTo>
                    <a:pt x="101" y="0"/>
                    <a:pt x="64" y="13"/>
                    <a:pt x="50" y="25"/>
                  </a:cubicBezTo>
                  <a:cubicBezTo>
                    <a:pt x="37" y="37"/>
                    <a:pt x="40" y="39"/>
                    <a:pt x="40" y="39"/>
                  </a:cubicBezTo>
                  <a:cubicBezTo>
                    <a:pt x="40" y="39"/>
                    <a:pt x="22" y="87"/>
                    <a:pt x="19" y="92"/>
                  </a:cubicBezTo>
                  <a:cubicBezTo>
                    <a:pt x="15" y="97"/>
                    <a:pt x="19" y="157"/>
                    <a:pt x="19" y="157"/>
                  </a:cubicBezTo>
                  <a:cubicBezTo>
                    <a:pt x="19" y="157"/>
                    <a:pt x="3" y="161"/>
                    <a:pt x="5" y="173"/>
                  </a:cubicBezTo>
                  <a:cubicBezTo>
                    <a:pt x="7" y="185"/>
                    <a:pt x="0" y="205"/>
                    <a:pt x="5" y="213"/>
                  </a:cubicBezTo>
                  <a:cubicBezTo>
                    <a:pt x="10" y="222"/>
                    <a:pt x="22" y="229"/>
                    <a:pt x="22" y="229"/>
                  </a:cubicBezTo>
                  <a:cubicBezTo>
                    <a:pt x="22" y="229"/>
                    <a:pt x="13" y="279"/>
                    <a:pt x="12" y="288"/>
                  </a:cubicBezTo>
                  <a:cubicBezTo>
                    <a:pt x="10" y="297"/>
                    <a:pt x="7" y="349"/>
                    <a:pt x="10" y="361"/>
                  </a:cubicBezTo>
                  <a:cubicBezTo>
                    <a:pt x="13" y="373"/>
                    <a:pt x="27" y="430"/>
                    <a:pt x="27" y="430"/>
                  </a:cubicBezTo>
                  <a:cubicBezTo>
                    <a:pt x="27" y="430"/>
                    <a:pt x="88" y="632"/>
                    <a:pt x="109" y="64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3" name="Freeform 54"/>
            <p:cNvSpPr>
              <a:spLocks noEditPoints="1"/>
            </p:cNvSpPr>
            <p:nvPr/>
          </p:nvSpPr>
          <p:spPr bwMode="auto">
            <a:xfrm>
              <a:off x="20638" y="471487"/>
              <a:ext cx="214313" cy="896937"/>
            </a:xfrm>
            <a:custGeom>
              <a:avLst/>
              <a:gdLst>
                <a:gd name="T0" fmla="*/ 2147483647 w 149"/>
                <a:gd name="T1" fmla="*/ 2147483647 h 623"/>
                <a:gd name="T2" fmla="*/ 2147483647 w 149"/>
                <a:gd name="T3" fmla="*/ 2147483647 h 623"/>
                <a:gd name="T4" fmla="*/ 2147483647 w 149"/>
                <a:gd name="T5" fmla="*/ 2147483647 h 623"/>
                <a:gd name="T6" fmla="*/ 2147483647 w 149"/>
                <a:gd name="T7" fmla="*/ 2147483647 h 623"/>
                <a:gd name="T8" fmla="*/ 2147483647 w 149"/>
                <a:gd name="T9" fmla="*/ 2147483647 h 623"/>
                <a:gd name="T10" fmla="*/ 2147483647 w 149"/>
                <a:gd name="T11" fmla="*/ 2147483647 h 623"/>
                <a:gd name="T12" fmla="*/ 2147483647 w 149"/>
                <a:gd name="T13" fmla="*/ 2147483647 h 623"/>
                <a:gd name="T14" fmla="*/ 2147483647 w 149"/>
                <a:gd name="T15" fmla="*/ 2147483647 h 623"/>
                <a:gd name="T16" fmla="*/ 2147483647 w 149"/>
                <a:gd name="T17" fmla="*/ 2147483647 h 623"/>
                <a:gd name="T18" fmla="*/ 2147483647 w 149"/>
                <a:gd name="T19" fmla="*/ 2147483647 h 623"/>
                <a:gd name="T20" fmla="*/ 2147483647 w 149"/>
                <a:gd name="T21" fmla="*/ 2147483647 h 623"/>
                <a:gd name="T22" fmla="*/ 2147483647 w 149"/>
                <a:gd name="T23" fmla="*/ 2147483647 h 623"/>
                <a:gd name="T24" fmla="*/ 2147483647 w 149"/>
                <a:gd name="T25" fmla="*/ 2147483647 h 623"/>
                <a:gd name="T26" fmla="*/ 2147483647 w 149"/>
                <a:gd name="T27" fmla="*/ 2147483647 h 623"/>
                <a:gd name="T28" fmla="*/ 2147483647 w 149"/>
                <a:gd name="T29" fmla="*/ 2147483647 h 623"/>
                <a:gd name="T30" fmla="*/ 2147483647 w 149"/>
                <a:gd name="T31" fmla="*/ 2147483647 h 623"/>
                <a:gd name="T32" fmla="*/ 2147483647 w 149"/>
                <a:gd name="T33" fmla="*/ 2147483647 h 623"/>
                <a:gd name="T34" fmla="*/ 2147483647 w 149"/>
                <a:gd name="T35" fmla="*/ 2147483647 h 623"/>
                <a:gd name="T36" fmla="*/ 2147483647 w 149"/>
                <a:gd name="T37" fmla="*/ 2147483647 h 623"/>
                <a:gd name="T38" fmla="*/ 2147483647 w 149"/>
                <a:gd name="T39" fmla="*/ 2147483647 h 623"/>
                <a:gd name="T40" fmla="*/ 2147483647 w 149"/>
                <a:gd name="T41" fmla="*/ 2147483647 h 623"/>
                <a:gd name="T42" fmla="*/ 2147483647 w 149"/>
                <a:gd name="T43" fmla="*/ 2147483647 h 623"/>
                <a:gd name="T44" fmla="*/ 2147483647 w 149"/>
                <a:gd name="T45" fmla="*/ 0 h 623"/>
                <a:gd name="T46" fmla="*/ 2147483647 w 149"/>
                <a:gd name="T47" fmla="*/ 2147483647 h 623"/>
                <a:gd name="T48" fmla="*/ 2147483647 w 149"/>
                <a:gd name="T49" fmla="*/ 2147483647 h 623"/>
                <a:gd name="T50" fmla="*/ 2147483647 w 149"/>
                <a:gd name="T51" fmla="*/ 2147483647 h 623"/>
                <a:gd name="T52" fmla="*/ 2147483647 w 149"/>
                <a:gd name="T53" fmla="*/ 2147483647 h 623"/>
                <a:gd name="T54" fmla="*/ 2147483647 w 149"/>
                <a:gd name="T55" fmla="*/ 2147483647 h 623"/>
                <a:gd name="T56" fmla="*/ 2147483647 w 149"/>
                <a:gd name="T57" fmla="*/ 2147483647 h 623"/>
                <a:gd name="T58" fmla="*/ 2147483647 w 149"/>
                <a:gd name="T59" fmla="*/ 2147483647 h 623"/>
                <a:gd name="T60" fmla="*/ 2147483647 w 149"/>
                <a:gd name="T61" fmla="*/ 2147483647 h 623"/>
                <a:gd name="T62" fmla="*/ 2147483647 w 149"/>
                <a:gd name="T63" fmla="*/ 2147483647 h 623"/>
                <a:gd name="T64" fmla="*/ 2147483647 w 149"/>
                <a:gd name="T65" fmla="*/ 2147483647 h 623"/>
                <a:gd name="T66" fmla="*/ 2147483647 w 149"/>
                <a:gd name="T67" fmla="*/ 2147483647 h 623"/>
                <a:gd name="T68" fmla="*/ 2147483647 w 149"/>
                <a:gd name="T69" fmla="*/ 2147483647 h 623"/>
                <a:gd name="T70" fmla="*/ 2147483647 w 149"/>
                <a:gd name="T71" fmla="*/ 2147483647 h 623"/>
                <a:gd name="T72" fmla="*/ 2147483647 w 149"/>
                <a:gd name="T73" fmla="*/ 2147483647 h 6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49" h="623">
                  <a:moveTo>
                    <a:pt x="31" y="109"/>
                  </a:moveTo>
                  <a:cubicBezTo>
                    <a:pt x="31" y="108"/>
                    <a:pt x="31" y="108"/>
                    <a:pt x="30" y="108"/>
                  </a:cubicBezTo>
                  <a:cubicBezTo>
                    <a:pt x="31" y="108"/>
                    <a:pt x="31" y="108"/>
                    <a:pt x="31" y="109"/>
                  </a:cubicBezTo>
                  <a:close/>
                  <a:moveTo>
                    <a:pt x="70" y="483"/>
                  </a:moveTo>
                  <a:cubicBezTo>
                    <a:pt x="58" y="475"/>
                    <a:pt x="26" y="333"/>
                    <a:pt x="26" y="333"/>
                  </a:cubicBezTo>
                  <a:cubicBezTo>
                    <a:pt x="26" y="333"/>
                    <a:pt x="9" y="326"/>
                    <a:pt x="44" y="332"/>
                  </a:cubicBezTo>
                  <a:cubicBezTo>
                    <a:pt x="79" y="339"/>
                    <a:pt x="111" y="295"/>
                    <a:pt x="111" y="295"/>
                  </a:cubicBezTo>
                  <a:cubicBezTo>
                    <a:pt x="111" y="295"/>
                    <a:pt x="67" y="314"/>
                    <a:pt x="57" y="319"/>
                  </a:cubicBezTo>
                  <a:cubicBezTo>
                    <a:pt x="47" y="324"/>
                    <a:pt x="22" y="304"/>
                    <a:pt x="27" y="295"/>
                  </a:cubicBezTo>
                  <a:cubicBezTo>
                    <a:pt x="32" y="287"/>
                    <a:pt x="37" y="253"/>
                    <a:pt x="47" y="242"/>
                  </a:cubicBezTo>
                  <a:cubicBezTo>
                    <a:pt x="54" y="234"/>
                    <a:pt x="55" y="212"/>
                    <a:pt x="54" y="197"/>
                  </a:cubicBezTo>
                  <a:cubicBezTo>
                    <a:pt x="100" y="186"/>
                    <a:pt x="134" y="234"/>
                    <a:pt x="134" y="234"/>
                  </a:cubicBezTo>
                  <a:cubicBezTo>
                    <a:pt x="134" y="234"/>
                    <a:pt x="121" y="206"/>
                    <a:pt x="100" y="191"/>
                  </a:cubicBezTo>
                  <a:cubicBezTo>
                    <a:pt x="80" y="175"/>
                    <a:pt x="61" y="169"/>
                    <a:pt x="61" y="169"/>
                  </a:cubicBezTo>
                  <a:cubicBezTo>
                    <a:pt x="78" y="162"/>
                    <a:pt x="105" y="165"/>
                    <a:pt x="125" y="170"/>
                  </a:cubicBezTo>
                  <a:cubicBezTo>
                    <a:pt x="106" y="160"/>
                    <a:pt x="82" y="146"/>
                    <a:pt x="70" y="139"/>
                  </a:cubicBezTo>
                  <a:cubicBezTo>
                    <a:pt x="74" y="117"/>
                    <a:pt x="102" y="129"/>
                    <a:pt x="102" y="129"/>
                  </a:cubicBezTo>
                  <a:cubicBezTo>
                    <a:pt x="78" y="95"/>
                    <a:pt x="27" y="129"/>
                    <a:pt x="27" y="129"/>
                  </a:cubicBezTo>
                  <a:cubicBezTo>
                    <a:pt x="25" y="119"/>
                    <a:pt x="57" y="89"/>
                    <a:pt x="57" y="89"/>
                  </a:cubicBezTo>
                  <a:lnTo>
                    <a:pt x="29" y="100"/>
                  </a:lnTo>
                  <a:cubicBezTo>
                    <a:pt x="28" y="92"/>
                    <a:pt x="30" y="83"/>
                    <a:pt x="30" y="83"/>
                  </a:cubicBezTo>
                  <a:lnTo>
                    <a:pt x="57" y="32"/>
                  </a:lnTo>
                  <a:lnTo>
                    <a:pt x="57" y="0"/>
                  </a:lnTo>
                  <a:cubicBezTo>
                    <a:pt x="55" y="1"/>
                    <a:pt x="52" y="2"/>
                    <a:pt x="50" y="3"/>
                  </a:cubicBezTo>
                  <a:cubicBezTo>
                    <a:pt x="47" y="5"/>
                    <a:pt x="43" y="6"/>
                    <a:pt x="43" y="6"/>
                  </a:cubicBezTo>
                  <a:cubicBezTo>
                    <a:pt x="43" y="6"/>
                    <a:pt x="22" y="65"/>
                    <a:pt x="19" y="70"/>
                  </a:cubicBezTo>
                  <a:cubicBezTo>
                    <a:pt x="15" y="75"/>
                    <a:pt x="19" y="135"/>
                    <a:pt x="19" y="135"/>
                  </a:cubicBezTo>
                  <a:cubicBezTo>
                    <a:pt x="19" y="135"/>
                    <a:pt x="3" y="139"/>
                    <a:pt x="5" y="151"/>
                  </a:cubicBezTo>
                  <a:cubicBezTo>
                    <a:pt x="7" y="163"/>
                    <a:pt x="0" y="183"/>
                    <a:pt x="5" y="191"/>
                  </a:cubicBezTo>
                  <a:cubicBezTo>
                    <a:pt x="10" y="200"/>
                    <a:pt x="22" y="207"/>
                    <a:pt x="22" y="207"/>
                  </a:cubicBezTo>
                  <a:cubicBezTo>
                    <a:pt x="22" y="207"/>
                    <a:pt x="13" y="257"/>
                    <a:pt x="12" y="266"/>
                  </a:cubicBezTo>
                  <a:cubicBezTo>
                    <a:pt x="10" y="275"/>
                    <a:pt x="7" y="327"/>
                    <a:pt x="10" y="339"/>
                  </a:cubicBezTo>
                  <a:cubicBezTo>
                    <a:pt x="13" y="351"/>
                    <a:pt x="27" y="408"/>
                    <a:pt x="27" y="408"/>
                  </a:cubicBezTo>
                  <a:cubicBezTo>
                    <a:pt x="27" y="408"/>
                    <a:pt x="88" y="610"/>
                    <a:pt x="109" y="623"/>
                  </a:cubicBezTo>
                  <a:cubicBezTo>
                    <a:pt x="109" y="623"/>
                    <a:pt x="128" y="607"/>
                    <a:pt x="149" y="591"/>
                  </a:cubicBezTo>
                  <a:lnTo>
                    <a:pt x="111" y="575"/>
                  </a:lnTo>
                  <a:cubicBezTo>
                    <a:pt x="111" y="575"/>
                    <a:pt x="82" y="492"/>
                    <a:pt x="70" y="483"/>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4" name="Freeform 55"/>
            <p:cNvSpPr/>
            <p:nvPr/>
          </p:nvSpPr>
          <p:spPr bwMode="auto">
            <a:xfrm>
              <a:off x="211138" y="719137"/>
              <a:ext cx="23813" cy="12700"/>
            </a:xfrm>
            <a:custGeom>
              <a:avLst/>
              <a:gdLst>
                <a:gd name="T0" fmla="*/ 2147483647 w 17"/>
                <a:gd name="T1" fmla="*/ 2147483647 h 9"/>
                <a:gd name="T2" fmla="*/ 0 w 17"/>
                <a:gd name="T3" fmla="*/ 0 h 9"/>
                <a:gd name="T4" fmla="*/ 2147483647 w 17"/>
                <a:gd name="T5" fmla="*/ 2147483647 h 9"/>
                <a:gd name="T6" fmla="*/ 0 60000 65536"/>
                <a:gd name="T7" fmla="*/ 0 60000 65536"/>
                <a:gd name="T8" fmla="*/ 0 60000 65536"/>
              </a:gdLst>
              <a:ahLst/>
              <a:cxnLst>
                <a:cxn ang="T6">
                  <a:pos x="T0" y="T1"/>
                </a:cxn>
                <a:cxn ang="T7">
                  <a:pos x="T2" y="T3"/>
                </a:cxn>
                <a:cxn ang="T8">
                  <a:pos x="T4" y="T5"/>
                </a:cxn>
              </a:cxnLst>
              <a:rect l="0" t="0" r="r" b="b"/>
              <a:pathLst>
                <a:path w="17" h="9">
                  <a:moveTo>
                    <a:pt x="17" y="4"/>
                  </a:moveTo>
                  <a:cubicBezTo>
                    <a:pt x="17" y="4"/>
                    <a:pt x="14" y="3"/>
                    <a:pt x="0" y="0"/>
                  </a:cubicBezTo>
                  <a:cubicBezTo>
                    <a:pt x="14" y="9"/>
                    <a:pt x="14" y="6"/>
                    <a:pt x="1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5" name="Freeform 56"/>
            <p:cNvSpPr/>
            <p:nvPr/>
          </p:nvSpPr>
          <p:spPr bwMode="auto">
            <a:xfrm>
              <a:off x="303213" y="74612"/>
              <a:ext cx="280988" cy="354012"/>
            </a:xfrm>
            <a:custGeom>
              <a:avLst/>
              <a:gdLst>
                <a:gd name="T0" fmla="*/ 2147483647 w 196"/>
                <a:gd name="T1" fmla="*/ 2147483647 h 246"/>
                <a:gd name="T2" fmla="*/ 2147483647 w 196"/>
                <a:gd name="T3" fmla="*/ 2147483647 h 246"/>
                <a:gd name="T4" fmla="*/ 2147483647 w 196"/>
                <a:gd name="T5" fmla="*/ 2147483647 h 246"/>
                <a:gd name="T6" fmla="*/ 2147483647 w 196"/>
                <a:gd name="T7" fmla="*/ 2147483647 h 246"/>
                <a:gd name="T8" fmla="*/ 2147483647 w 196"/>
                <a:gd name="T9" fmla="*/ 2147483647 h 246"/>
                <a:gd name="T10" fmla="*/ 2147483647 w 196"/>
                <a:gd name="T11" fmla="*/ 2147483647 h 246"/>
                <a:gd name="T12" fmla="*/ 2147483647 w 196"/>
                <a:gd name="T13" fmla="*/ 2147483647 h 246"/>
                <a:gd name="T14" fmla="*/ 2147483647 w 196"/>
                <a:gd name="T15" fmla="*/ 0 h 246"/>
                <a:gd name="T16" fmla="*/ 2147483647 w 196"/>
                <a:gd name="T17" fmla="*/ 2147483647 h 246"/>
                <a:gd name="T18" fmla="*/ 2147483647 w 196"/>
                <a:gd name="T19" fmla="*/ 2147483647 h 246"/>
                <a:gd name="T20" fmla="*/ 2147483647 w 196"/>
                <a:gd name="T21" fmla="*/ 2147483647 h 246"/>
                <a:gd name="T22" fmla="*/ 2147483647 w 196"/>
                <a:gd name="T23" fmla="*/ 2147483647 h 246"/>
                <a:gd name="T24" fmla="*/ 2147483647 w 196"/>
                <a:gd name="T25" fmla="*/ 2147483647 h 246"/>
                <a:gd name="T26" fmla="*/ 2147483647 w 196"/>
                <a:gd name="T27" fmla="*/ 2147483647 h 2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6" h="246">
                  <a:moveTo>
                    <a:pt x="107" y="244"/>
                  </a:moveTo>
                  <a:cubicBezTo>
                    <a:pt x="124" y="246"/>
                    <a:pt x="137" y="225"/>
                    <a:pt x="142" y="219"/>
                  </a:cubicBezTo>
                  <a:cubicBezTo>
                    <a:pt x="147" y="213"/>
                    <a:pt x="173" y="171"/>
                    <a:pt x="177" y="155"/>
                  </a:cubicBezTo>
                  <a:cubicBezTo>
                    <a:pt x="177" y="155"/>
                    <a:pt x="185" y="160"/>
                    <a:pt x="186" y="155"/>
                  </a:cubicBezTo>
                  <a:cubicBezTo>
                    <a:pt x="186" y="155"/>
                    <a:pt x="190" y="127"/>
                    <a:pt x="192" y="121"/>
                  </a:cubicBezTo>
                  <a:cubicBezTo>
                    <a:pt x="194" y="115"/>
                    <a:pt x="196" y="92"/>
                    <a:pt x="186" y="91"/>
                  </a:cubicBezTo>
                  <a:lnTo>
                    <a:pt x="192" y="14"/>
                  </a:lnTo>
                  <a:lnTo>
                    <a:pt x="79" y="0"/>
                  </a:lnTo>
                  <a:lnTo>
                    <a:pt x="30" y="26"/>
                  </a:lnTo>
                  <a:lnTo>
                    <a:pt x="30" y="91"/>
                  </a:lnTo>
                  <a:cubicBezTo>
                    <a:pt x="30" y="91"/>
                    <a:pt x="13" y="83"/>
                    <a:pt x="9" y="91"/>
                  </a:cubicBezTo>
                  <a:cubicBezTo>
                    <a:pt x="9" y="91"/>
                    <a:pt x="0" y="150"/>
                    <a:pt x="30" y="149"/>
                  </a:cubicBezTo>
                  <a:cubicBezTo>
                    <a:pt x="30" y="149"/>
                    <a:pt x="36" y="194"/>
                    <a:pt x="49" y="213"/>
                  </a:cubicBezTo>
                  <a:cubicBezTo>
                    <a:pt x="63" y="232"/>
                    <a:pt x="82" y="242"/>
                    <a:pt x="107" y="244"/>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6" name="Freeform 57"/>
            <p:cNvSpPr/>
            <p:nvPr/>
          </p:nvSpPr>
          <p:spPr bwMode="auto">
            <a:xfrm>
              <a:off x="303213" y="76200"/>
              <a:ext cx="134938" cy="341312"/>
            </a:xfrm>
            <a:custGeom>
              <a:avLst/>
              <a:gdLst>
                <a:gd name="T0" fmla="*/ 2147483647 w 94"/>
                <a:gd name="T1" fmla="*/ 2147483647 h 237"/>
                <a:gd name="T2" fmla="*/ 2147483647 w 94"/>
                <a:gd name="T3" fmla="*/ 2147483647 h 237"/>
                <a:gd name="T4" fmla="*/ 2147483647 w 94"/>
                <a:gd name="T5" fmla="*/ 2147483647 h 237"/>
                <a:gd name="T6" fmla="*/ 2147483647 w 94"/>
                <a:gd name="T7" fmla="*/ 2147483647 h 237"/>
                <a:gd name="T8" fmla="*/ 2147483647 w 94"/>
                <a:gd name="T9" fmla="*/ 2147483647 h 237"/>
                <a:gd name="T10" fmla="*/ 2147483647 w 94"/>
                <a:gd name="T11" fmla="*/ 2147483647 h 237"/>
                <a:gd name="T12" fmla="*/ 2147483647 w 94"/>
                <a:gd name="T13" fmla="*/ 2147483647 h 237"/>
                <a:gd name="T14" fmla="*/ 2147483647 w 94"/>
                <a:gd name="T15" fmla="*/ 0 h 237"/>
                <a:gd name="T16" fmla="*/ 2147483647 w 94"/>
                <a:gd name="T17" fmla="*/ 2147483647 h 237"/>
                <a:gd name="T18" fmla="*/ 2147483647 w 94"/>
                <a:gd name="T19" fmla="*/ 2147483647 h 237"/>
                <a:gd name="T20" fmla="*/ 2147483647 w 94"/>
                <a:gd name="T21" fmla="*/ 2147483647 h 237"/>
                <a:gd name="T22" fmla="*/ 2147483647 w 94"/>
                <a:gd name="T23" fmla="*/ 2147483647 h 237"/>
                <a:gd name="T24" fmla="*/ 2147483647 w 94"/>
                <a:gd name="T25" fmla="*/ 2147483647 h 237"/>
                <a:gd name="T26" fmla="*/ 2147483647 w 94"/>
                <a:gd name="T27" fmla="*/ 2147483647 h 2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94" h="237">
                  <a:moveTo>
                    <a:pt x="82" y="237"/>
                  </a:moveTo>
                  <a:cubicBezTo>
                    <a:pt x="68" y="217"/>
                    <a:pt x="55" y="169"/>
                    <a:pt x="55" y="169"/>
                  </a:cubicBezTo>
                  <a:cubicBezTo>
                    <a:pt x="53" y="157"/>
                    <a:pt x="64" y="134"/>
                    <a:pt x="64" y="134"/>
                  </a:cubicBezTo>
                  <a:lnTo>
                    <a:pt x="55" y="113"/>
                  </a:lnTo>
                  <a:cubicBezTo>
                    <a:pt x="55" y="106"/>
                    <a:pt x="73" y="96"/>
                    <a:pt x="73" y="96"/>
                  </a:cubicBezTo>
                  <a:cubicBezTo>
                    <a:pt x="73" y="96"/>
                    <a:pt x="84" y="69"/>
                    <a:pt x="85" y="59"/>
                  </a:cubicBezTo>
                  <a:cubicBezTo>
                    <a:pt x="86" y="53"/>
                    <a:pt x="91" y="26"/>
                    <a:pt x="94" y="1"/>
                  </a:cubicBezTo>
                  <a:lnTo>
                    <a:pt x="79" y="0"/>
                  </a:lnTo>
                  <a:lnTo>
                    <a:pt x="30" y="25"/>
                  </a:lnTo>
                  <a:lnTo>
                    <a:pt x="30" y="90"/>
                  </a:lnTo>
                  <a:cubicBezTo>
                    <a:pt x="30" y="90"/>
                    <a:pt x="13" y="82"/>
                    <a:pt x="9" y="90"/>
                  </a:cubicBezTo>
                  <a:cubicBezTo>
                    <a:pt x="9" y="90"/>
                    <a:pt x="0" y="149"/>
                    <a:pt x="30" y="148"/>
                  </a:cubicBezTo>
                  <a:cubicBezTo>
                    <a:pt x="30" y="148"/>
                    <a:pt x="36" y="193"/>
                    <a:pt x="49" y="212"/>
                  </a:cubicBezTo>
                  <a:cubicBezTo>
                    <a:pt x="58" y="224"/>
                    <a:pt x="69" y="232"/>
                    <a:pt x="82" y="237"/>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7" name="Freeform 58"/>
            <p:cNvSpPr/>
            <p:nvPr/>
          </p:nvSpPr>
          <p:spPr bwMode="auto">
            <a:xfrm>
              <a:off x="519113" y="206375"/>
              <a:ext cx="68263" cy="166687"/>
            </a:xfrm>
            <a:custGeom>
              <a:avLst/>
              <a:gdLst>
                <a:gd name="T0" fmla="*/ 2147483647 w 48"/>
                <a:gd name="T1" fmla="*/ 2147483647 h 116"/>
                <a:gd name="T2" fmla="*/ 2147483647 w 48"/>
                <a:gd name="T3" fmla="*/ 2147483647 h 116"/>
                <a:gd name="T4" fmla="*/ 2147483647 w 48"/>
                <a:gd name="T5" fmla="*/ 2147483647 h 116"/>
                <a:gd name="T6" fmla="*/ 2147483647 w 48"/>
                <a:gd name="T7" fmla="*/ 0 h 116"/>
                <a:gd name="T8" fmla="*/ 2147483647 w 48"/>
                <a:gd name="T9" fmla="*/ 2147483647 h 116"/>
                <a:gd name="T10" fmla="*/ 0 w 48"/>
                <a:gd name="T11" fmla="*/ 2147483647 h 116"/>
                <a:gd name="T12" fmla="*/ 0 w 48"/>
                <a:gd name="T13" fmla="*/ 2147483647 h 116"/>
                <a:gd name="T14" fmla="*/ 2147483647 w 48"/>
                <a:gd name="T15" fmla="*/ 2147483647 h 1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 h="116">
                  <a:moveTo>
                    <a:pt x="27" y="64"/>
                  </a:moveTo>
                  <a:cubicBezTo>
                    <a:pt x="27" y="64"/>
                    <a:pt x="35" y="69"/>
                    <a:pt x="36" y="64"/>
                  </a:cubicBezTo>
                  <a:cubicBezTo>
                    <a:pt x="36" y="64"/>
                    <a:pt x="48" y="35"/>
                    <a:pt x="48" y="19"/>
                  </a:cubicBezTo>
                  <a:cubicBezTo>
                    <a:pt x="47" y="12"/>
                    <a:pt x="46" y="1"/>
                    <a:pt x="36" y="0"/>
                  </a:cubicBezTo>
                  <a:cubicBezTo>
                    <a:pt x="36" y="0"/>
                    <a:pt x="27" y="48"/>
                    <a:pt x="21" y="56"/>
                  </a:cubicBezTo>
                  <a:cubicBezTo>
                    <a:pt x="15" y="65"/>
                    <a:pt x="0" y="75"/>
                    <a:pt x="0" y="75"/>
                  </a:cubicBezTo>
                  <a:cubicBezTo>
                    <a:pt x="3" y="79"/>
                    <a:pt x="4" y="97"/>
                    <a:pt x="0" y="116"/>
                  </a:cubicBezTo>
                  <a:cubicBezTo>
                    <a:pt x="10" y="101"/>
                    <a:pt x="24" y="76"/>
                    <a:pt x="27" y="64"/>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8" name="Freeform 59"/>
            <p:cNvSpPr/>
            <p:nvPr/>
          </p:nvSpPr>
          <p:spPr bwMode="auto">
            <a:xfrm>
              <a:off x="327025" y="0"/>
              <a:ext cx="268288" cy="255587"/>
            </a:xfrm>
            <a:custGeom>
              <a:avLst/>
              <a:gdLst>
                <a:gd name="T0" fmla="*/ 2147483647 w 186"/>
                <a:gd name="T1" fmla="*/ 2147483647 h 178"/>
                <a:gd name="T2" fmla="*/ 2147483647 w 186"/>
                <a:gd name="T3" fmla="*/ 0 h 178"/>
                <a:gd name="T4" fmla="*/ 2147483647 w 186"/>
                <a:gd name="T5" fmla="*/ 2147483647 h 178"/>
                <a:gd name="T6" fmla="*/ 2147483647 w 186"/>
                <a:gd name="T7" fmla="*/ 2147483647 h 178"/>
                <a:gd name="T8" fmla="*/ 2147483647 w 186"/>
                <a:gd name="T9" fmla="*/ 2147483647 h 178"/>
                <a:gd name="T10" fmla="*/ 0 w 186"/>
                <a:gd name="T11" fmla="*/ 2147483647 h 178"/>
                <a:gd name="T12" fmla="*/ 2147483647 w 186"/>
                <a:gd name="T13" fmla="*/ 2147483647 h 178"/>
                <a:gd name="T14" fmla="*/ 2147483647 w 186"/>
                <a:gd name="T15" fmla="*/ 2147483647 h 178"/>
                <a:gd name="T16" fmla="*/ 2147483647 w 186"/>
                <a:gd name="T17" fmla="*/ 2147483647 h 178"/>
                <a:gd name="T18" fmla="*/ 2147483647 w 186"/>
                <a:gd name="T19" fmla="*/ 2147483647 h 178"/>
                <a:gd name="T20" fmla="*/ 2147483647 w 186"/>
                <a:gd name="T21" fmla="*/ 2147483647 h 178"/>
                <a:gd name="T22" fmla="*/ 2147483647 w 186"/>
                <a:gd name="T23" fmla="*/ 2147483647 h 178"/>
                <a:gd name="T24" fmla="*/ 2147483647 w 186"/>
                <a:gd name="T25" fmla="*/ 2147483647 h 178"/>
                <a:gd name="T26" fmla="*/ 2147483647 w 186"/>
                <a:gd name="T27" fmla="*/ 2147483647 h 178"/>
                <a:gd name="T28" fmla="*/ 2147483647 w 186"/>
                <a:gd name="T29" fmla="*/ 2147483647 h 178"/>
                <a:gd name="T30" fmla="*/ 2147483647 w 186"/>
                <a:gd name="T31" fmla="*/ 2147483647 h 178"/>
                <a:gd name="T32" fmla="*/ 2147483647 w 186"/>
                <a:gd name="T33" fmla="*/ 2147483647 h 178"/>
                <a:gd name="T34" fmla="*/ 2147483647 w 186"/>
                <a:gd name="T35" fmla="*/ 2147483647 h 178"/>
                <a:gd name="T36" fmla="*/ 2147483647 w 186"/>
                <a:gd name="T37" fmla="*/ 2147483647 h 178"/>
                <a:gd name="T38" fmla="*/ 2147483647 w 186"/>
                <a:gd name="T39" fmla="*/ 2147483647 h 178"/>
                <a:gd name="T40" fmla="*/ 2147483647 w 186"/>
                <a:gd name="T41" fmla="*/ 2147483647 h 178"/>
                <a:gd name="T42" fmla="*/ 2147483647 w 186"/>
                <a:gd name="T43" fmla="*/ 2147483647 h 178"/>
                <a:gd name="T44" fmla="*/ 2147483647 w 186"/>
                <a:gd name="T45" fmla="*/ 2147483647 h 178"/>
                <a:gd name="T46" fmla="*/ 2147483647 w 186"/>
                <a:gd name="T47" fmla="*/ 2147483647 h 178"/>
                <a:gd name="T48" fmla="*/ 2147483647 w 186"/>
                <a:gd name="T49" fmla="*/ 2147483647 h 178"/>
                <a:gd name="T50" fmla="*/ 2147483647 w 186"/>
                <a:gd name="T51" fmla="*/ 2147483647 h 178"/>
                <a:gd name="T52" fmla="*/ 2147483647 w 186"/>
                <a:gd name="T53" fmla="*/ 2147483647 h 178"/>
                <a:gd name="T54" fmla="*/ 2147483647 w 186"/>
                <a:gd name="T55" fmla="*/ 2147483647 h 1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86" h="178">
                  <a:moveTo>
                    <a:pt x="185" y="76"/>
                  </a:moveTo>
                  <a:cubicBezTo>
                    <a:pt x="185" y="69"/>
                    <a:pt x="181" y="20"/>
                    <a:pt x="127" y="0"/>
                  </a:cubicBezTo>
                  <a:cubicBezTo>
                    <a:pt x="127" y="0"/>
                    <a:pt x="115" y="2"/>
                    <a:pt x="93" y="7"/>
                  </a:cubicBezTo>
                  <a:cubicBezTo>
                    <a:pt x="93" y="7"/>
                    <a:pt x="62" y="6"/>
                    <a:pt x="55" y="11"/>
                  </a:cubicBezTo>
                  <a:cubicBezTo>
                    <a:pt x="49" y="16"/>
                    <a:pt x="34" y="22"/>
                    <a:pt x="34" y="22"/>
                  </a:cubicBezTo>
                  <a:cubicBezTo>
                    <a:pt x="34" y="22"/>
                    <a:pt x="4" y="32"/>
                    <a:pt x="0" y="71"/>
                  </a:cubicBezTo>
                  <a:cubicBezTo>
                    <a:pt x="0" y="71"/>
                    <a:pt x="0" y="121"/>
                    <a:pt x="3" y="140"/>
                  </a:cubicBezTo>
                  <a:cubicBezTo>
                    <a:pt x="3" y="140"/>
                    <a:pt x="7" y="139"/>
                    <a:pt x="11" y="142"/>
                  </a:cubicBezTo>
                  <a:lnTo>
                    <a:pt x="15" y="169"/>
                  </a:lnTo>
                  <a:lnTo>
                    <a:pt x="20" y="165"/>
                  </a:lnTo>
                  <a:cubicBezTo>
                    <a:pt x="20" y="165"/>
                    <a:pt x="17" y="135"/>
                    <a:pt x="25" y="126"/>
                  </a:cubicBezTo>
                  <a:cubicBezTo>
                    <a:pt x="28" y="122"/>
                    <a:pt x="25" y="96"/>
                    <a:pt x="25" y="96"/>
                  </a:cubicBezTo>
                  <a:cubicBezTo>
                    <a:pt x="25" y="96"/>
                    <a:pt x="42" y="80"/>
                    <a:pt x="44" y="79"/>
                  </a:cubicBezTo>
                  <a:cubicBezTo>
                    <a:pt x="44" y="79"/>
                    <a:pt x="68" y="84"/>
                    <a:pt x="80" y="91"/>
                  </a:cubicBezTo>
                  <a:cubicBezTo>
                    <a:pt x="80" y="91"/>
                    <a:pt x="83" y="101"/>
                    <a:pt x="107" y="105"/>
                  </a:cubicBezTo>
                  <a:cubicBezTo>
                    <a:pt x="108" y="105"/>
                    <a:pt x="109" y="105"/>
                    <a:pt x="110" y="105"/>
                  </a:cubicBezTo>
                  <a:cubicBezTo>
                    <a:pt x="114" y="105"/>
                    <a:pt x="119" y="105"/>
                    <a:pt x="124" y="104"/>
                  </a:cubicBezTo>
                  <a:cubicBezTo>
                    <a:pt x="149" y="96"/>
                    <a:pt x="150" y="116"/>
                    <a:pt x="150" y="116"/>
                  </a:cubicBezTo>
                  <a:cubicBezTo>
                    <a:pt x="153" y="107"/>
                    <a:pt x="149" y="101"/>
                    <a:pt x="144" y="97"/>
                  </a:cubicBezTo>
                  <a:lnTo>
                    <a:pt x="149" y="96"/>
                  </a:lnTo>
                  <a:cubicBezTo>
                    <a:pt x="149" y="96"/>
                    <a:pt x="154" y="100"/>
                    <a:pt x="157" y="108"/>
                  </a:cubicBezTo>
                  <a:cubicBezTo>
                    <a:pt x="159" y="119"/>
                    <a:pt x="155" y="132"/>
                    <a:pt x="160" y="143"/>
                  </a:cubicBezTo>
                  <a:cubicBezTo>
                    <a:pt x="164" y="151"/>
                    <a:pt x="159" y="174"/>
                    <a:pt x="159" y="174"/>
                  </a:cubicBezTo>
                  <a:lnTo>
                    <a:pt x="161" y="178"/>
                  </a:lnTo>
                  <a:lnTo>
                    <a:pt x="169" y="143"/>
                  </a:lnTo>
                  <a:cubicBezTo>
                    <a:pt x="169" y="143"/>
                    <a:pt x="175" y="144"/>
                    <a:pt x="176" y="147"/>
                  </a:cubicBezTo>
                  <a:lnTo>
                    <a:pt x="184" y="115"/>
                  </a:lnTo>
                  <a:cubicBezTo>
                    <a:pt x="184" y="115"/>
                    <a:pt x="186" y="82"/>
                    <a:pt x="185" y="76"/>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39" name="Freeform 60"/>
            <p:cNvSpPr/>
            <p:nvPr/>
          </p:nvSpPr>
          <p:spPr bwMode="auto">
            <a:xfrm>
              <a:off x="614363" y="739775"/>
              <a:ext cx="50800" cy="280987"/>
            </a:xfrm>
            <a:custGeom>
              <a:avLst/>
              <a:gdLst>
                <a:gd name="T0" fmla="*/ 2147483647 w 36"/>
                <a:gd name="T1" fmla="*/ 2147483647 h 195"/>
                <a:gd name="T2" fmla="*/ 2147483647 w 36"/>
                <a:gd name="T3" fmla="*/ 0 h 195"/>
                <a:gd name="T4" fmla="*/ 0 w 36"/>
                <a:gd name="T5" fmla="*/ 2147483647 h 195"/>
                <a:gd name="T6" fmla="*/ 2147483647 w 36"/>
                <a:gd name="T7" fmla="*/ 2147483647 h 195"/>
                <a:gd name="T8" fmla="*/ 2147483647 w 36"/>
                <a:gd name="T9" fmla="*/ 2147483647 h 195"/>
                <a:gd name="T10" fmla="*/ 2147483647 w 36"/>
                <a:gd name="T11" fmla="*/ 2147483647 h 1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195">
                  <a:moveTo>
                    <a:pt x="28" y="109"/>
                  </a:moveTo>
                  <a:cubicBezTo>
                    <a:pt x="36" y="79"/>
                    <a:pt x="20" y="16"/>
                    <a:pt x="11" y="0"/>
                  </a:cubicBezTo>
                  <a:lnTo>
                    <a:pt x="0" y="165"/>
                  </a:lnTo>
                  <a:lnTo>
                    <a:pt x="6" y="195"/>
                  </a:lnTo>
                  <a:cubicBezTo>
                    <a:pt x="6" y="195"/>
                    <a:pt x="18" y="195"/>
                    <a:pt x="34" y="195"/>
                  </a:cubicBezTo>
                  <a:cubicBezTo>
                    <a:pt x="29" y="170"/>
                    <a:pt x="23" y="129"/>
                    <a:pt x="28" y="10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17440" name="Freeform 61"/>
            <p:cNvSpPr/>
            <p:nvPr/>
          </p:nvSpPr>
          <p:spPr bwMode="auto">
            <a:xfrm>
              <a:off x="512763" y="476250"/>
              <a:ext cx="173038" cy="1022350"/>
            </a:xfrm>
            <a:custGeom>
              <a:avLst/>
              <a:gdLst>
                <a:gd name="T0" fmla="*/ 2147483647 w 120"/>
                <a:gd name="T1" fmla="*/ 2147483647 h 711"/>
                <a:gd name="T2" fmla="*/ 2147483647 w 120"/>
                <a:gd name="T3" fmla="*/ 2147483647 h 711"/>
                <a:gd name="T4" fmla="*/ 2147483647 w 120"/>
                <a:gd name="T5" fmla="*/ 2147483647 h 711"/>
                <a:gd name="T6" fmla="*/ 2147483647 w 120"/>
                <a:gd name="T7" fmla="*/ 2147483647 h 711"/>
                <a:gd name="T8" fmla="*/ 2147483647 w 120"/>
                <a:gd name="T9" fmla="*/ 2147483647 h 711"/>
                <a:gd name="T10" fmla="*/ 2147483647 w 120"/>
                <a:gd name="T11" fmla="*/ 2147483647 h 711"/>
                <a:gd name="T12" fmla="*/ 2147483647 w 120"/>
                <a:gd name="T13" fmla="*/ 2147483647 h 711"/>
                <a:gd name="T14" fmla="*/ 2147483647 w 120"/>
                <a:gd name="T15" fmla="*/ 0 h 711"/>
                <a:gd name="T16" fmla="*/ 0 w 120"/>
                <a:gd name="T17" fmla="*/ 2147483647 h 711"/>
                <a:gd name="T18" fmla="*/ 2147483647 w 120"/>
                <a:gd name="T19" fmla="*/ 2147483647 h 711"/>
                <a:gd name="T20" fmla="*/ 2147483647 w 120"/>
                <a:gd name="T21" fmla="*/ 2147483647 h 711"/>
                <a:gd name="T22" fmla="*/ 2147483647 w 120"/>
                <a:gd name="T23" fmla="*/ 2147483647 h 711"/>
                <a:gd name="T24" fmla="*/ 2147483647 w 120"/>
                <a:gd name="T25" fmla="*/ 2147483647 h 7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711">
                  <a:moveTo>
                    <a:pt x="55" y="694"/>
                  </a:moveTo>
                  <a:lnTo>
                    <a:pt x="108" y="711"/>
                  </a:lnTo>
                  <a:lnTo>
                    <a:pt x="120" y="703"/>
                  </a:lnTo>
                  <a:cubicBezTo>
                    <a:pt x="120" y="703"/>
                    <a:pt x="111" y="437"/>
                    <a:pt x="88" y="368"/>
                  </a:cubicBezTo>
                  <a:cubicBezTo>
                    <a:pt x="88" y="368"/>
                    <a:pt x="87" y="244"/>
                    <a:pt x="88" y="218"/>
                  </a:cubicBezTo>
                  <a:cubicBezTo>
                    <a:pt x="88" y="193"/>
                    <a:pt x="89" y="140"/>
                    <a:pt x="88" y="126"/>
                  </a:cubicBezTo>
                  <a:cubicBezTo>
                    <a:pt x="87" y="113"/>
                    <a:pt x="67" y="57"/>
                    <a:pt x="55" y="40"/>
                  </a:cubicBezTo>
                  <a:lnTo>
                    <a:pt x="1" y="0"/>
                  </a:lnTo>
                  <a:lnTo>
                    <a:pt x="0" y="40"/>
                  </a:lnTo>
                  <a:cubicBezTo>
                    <a:pt x="0" y="40"/>
                    <a:pt x="57" y="160"/>
                    <a:pt x="55" y="193"/>
                  </a:cubicBezTo>
                  <a:cubicBezTo>
                    <a:pt x="55" y="193"/>
                    <a:pt x="43" y="288"/>
                    <a:pt x="44" y="296"/>
                  </a:cubicBezTo>
                  <a:cubicBezTo>
                    <a:pt x="45" y="304"/>
                    <a:pt x="66" y="492"/>
                    <a:pt x="66" y="509"/>
                  </a:cubicBezTo>
                  <a:cubicBezTo>
                    <a:pt x="66" y="526"/>
                    <a:pt x="55" y="694"/>
                    <a:pt x="55" y="69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2" name="TextBox 1"/>
          <p:cNvSpPr txBox="1"/>
          <p:nvPr/>
        </p:nvSpPr>
        <p:spPr>
          <a:xfrm>
            <a:off x="228600" y="1319213"/>
            <a:ext cx="2743200" cy="338137"/>
          </a:xfrm>
          <a:prstGeom prst="rect">
            <a:avLst/>
          </a:prstGeom>
          <a:noFill/>
        </p:spPr>
        <p:txBody>
          <a:bodyPr>
            <a:spAutoFit/>
          </a:bodyPr>
          <a:lstStyle/>
          <a:p>
            <a:pPr>
              <a:defRPr/>
            </a:pPr>
            <a:r>
              <a:rPr lang="zh-CN" altLang="en-US" sz="1600" dirty="0">
                <a:latin typeface="+mn-ea"/>
                <a:ea typeface="+mn-ea"/>
              </a:rPr>
              <a:t>定义</a:t>
            </a:r>
            <a:endParaRPr lang="zh-CN" altLang="en-US" sz="1600" dirty="0">
              <a:latin typeface="+mn-ea"/>
              <a:ea typeface="+mn-ea"/>
            </a:endParaRPr>
          </a:p>
        </p:txBody>
      </p:sp>
      <p:sp>
        <p:nvSpPr>
          <p:cNvPr id="4" name="TextBox 3"/>
          <p:cNvSpPr txBox="1"/>
          <p:nvPr/>
        </p:nvSpPr>
        <p:spPr>
          <a:xfrm>
            <a:off x="685800" y="2114550"/>
            <a:ext cx="7239000" cy="1200150"/>
          </a:xfrm>
          <a:prstGeom prst="rect">
            <a:avLst/>
          </a:prstGeom>
          <a:noFill/>
        </p:spPr>
        <p:txBody>
          <a:bodyPr>
            <a:spAutoFit/>
          </a:bodyPr>
          <a:lstStyle/>
          <a:p>
            <a:pPr>
              <a:lnSpc>
                <a:spcPct val="200000"/>
              </a:lnSpc>
              <a:defRPr/>
            </a:pPr>
            <a:r>
              <a:rPr lang="zh-CN" altLang="en-US" dirty="0">
                <a:latin typeface="+mn-ea"/>
                <a:ea typeface="+mn-ea"/>
              </a:rPr>
              <a:t>公司主要负责人：指各级公司总经理；</a:t>
            </a:r>
            <a:endParaRPr lang="en-US" altLang="zh-CN" dirty="0">
              <a:latin typeface="+mn-ea"/>
              <a:ea typeface="+mn-ea"/>
            </a:endParaRPr>
          </a:p>
          <a:p>
            <a:pPr>
              <a:lnSpc>
                <a:spcPct val="200000"/>
              </a:lnSpc>
              <a:defRPr/>
            </a:pPr>
            <a:r>
              <a:rPr lang="zh-CN" altLang="en-US" dirty="0">
                <a:latin typeface="+mn-ea"/>
                <a:ea typeface="+mn-ea"/>
              </a:rPr>
              <a:t>公司有关负责人：指除</a:t>
            </a:r>
            <a:r>
              <a:rPr lang="en-US" altLang="zh-CN" dirty="0">
                <a:latin typeface="+mn-ea"/>
                <a:ea typeface="+mn-ea"/>
              </a:rPr>
              <a:t>《</a:t>
            </a:r>
            <a:r>
              <a:rPr lang="zh-CN" altLang="en-US" dirty="0">
                <a:latin typeface="+mn-ea"/>
                <a:ea typeface="+mn-ea"/>
              </a:rPr>
              <a:t>公司主要负责人</a:t>
            </a:r>
            <a:r>
              <a:rPr lang="en-US" altLang="zh-CN" dirty="0">
                <a:latin typeface="+mn-ea"/>
                <a:ea typeface="+mn-ea"/>
              </a:rPr>
              <a:t>》</a:t>
            </a:r>
            <a:r>
              <a:rPr lang="zh-CN" altLang="en-US" dirty="0">
                <a:latin typeface="+mn-ea"/>
                <a:ea typeface="+mn-ea"/>
              </a:rPr>
              <a:t>之外的相关公司领导。</a:t>
            </a:r>
            <a:endParaRPr lang="en-US" altLang="zh-CN" dirty="0">
              <a:latin typeface="+mn-ea"/>
              <a:ea typeface="+mn-ea"/>
            </a:endParaRPr>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2" name="TextBox 1"/>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 </a:t>
            </a:r>
            <a:r>
              <a:rPr lang="zh-CN" altLang="en-US" sz="1600" dirty="0">
                <a:latin typeface="+mn-ea"/>
                <a:ea typeface="+mn-ea"/>
              </a:rPr>
              <a:t>安全生产管理组织机构</a:t>
            </a:r>
            <a:endParaRPr lang="zh-CN" altLang="en-US" sz="1600" dirty="0">
              <a:latin typeface="+mn-ea"/>
              <a:ea typeface="+mn-ea"/>
            </a:endParaRPr>
          </a:p>
        </p:txBody>
      </p:sp>
      <p:graphicFrame>
        <p:nvGraphicFramePr>
          <p:cNvPr id="3" name="图示 2"/>
          <p:cNvGraphicFramePr/>
          <p:nvPr/>
        </p:nvGraphicFramePr>
        <p:xfrm>
          <a:off x="381110" y="2343156"/>
          <a:ext cx="8381780" cy="121916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2" name="TextBox 1"/>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 </a:t>
            </a:r>
            <a:r>
              <a:rPr lang="zh-CN" altLang="en-US" sz="1600" dirty="0">
                <a:latin typeface="+mn-ea"/>
                <a:ea typeface="+mn-ea"/>
              </a:rPr>
              <a:t>安全生产管理组织机构</a:t>
            </a:r>
            <a:endParaRPr lang="zh-CN" altLang="en-US" sz="1600" dirty="0">
              <a:latin typeface="+mn-ea"/>
              <a:ea typeface="+mn-ea"/>
            </a:endParaRPr>
          </a:p>
        </p:txBody>
      </p:sp>
      <p:grpSp>
        <p:nvGrpSpPr>
          <p:cNvPr id="20484" name="组合 7"/>
          <p:cNvGrpSpPr/>
          <p:nvPr/>
        </p:nvGrpSpPr>
        <p:grpSpPr bwMode="auto">
          <a:xfrm>
            <a:off x="4191000" y="2190750"/>
            <a:ext cx="1371600" cy="722313"/>
            <a:chOff x="457308" y="3373181"/>
            <a:chExt cx="1371564" cy="722529"/>
          </a:xfrm>
        </p:grpSpPr>
        <p:cxnSp>
          <p:nvCxnSpPr>
            <p:cNvPr id="20497" name="直接连接符 4"/>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成立安委会的正式通知</a:t>
              </a:r>
              <a:endParaRPr lang="zh-CN" altLang="en-US" dirty="0">
                <a:solidFill>
                  <a:srgbClr val="C00000"/>
                </a:solidFill>
                <a:latin typeface="+mn-ea"/>
                <a:ea typeface="+mn-ea"/>
              </a:endParaRPr>
            </a:p>
          </p:txBody>
        </p:sp>
      </p:grpSp>
      <p:grpSp>
        <p:nvGrpSpPr>
          <p:cNvPr id="20485" name="组合 14"/>
          <p:cNvGrpSpPr/>
          <p:nvPr/>
        </p:nvGrpSpPr>
        <p:grpSpPr bwMode="auto">
          <a:xfrm>
            <a:off x="6477000" y="2190750"/>
            <a:ext cx="1371600" cy="722313"/>
            <a:chOff x="1981268" y="3373181"/>
            <a:chExt cx="1371564" cy="722529"/>
          </a:xfrm>
        </p:grpSpPr>
        <p:cxnSp>
          <p:nvCxnSpPr>
            <p:cNvPr id="20495" name="直接连接符 8"/>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Box 9"/>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安委会工作和例会制度</a:t>
              </a:r>
              <a:endParaRPr lang="zh-CN" altLang="en-US" dirty="0">
                <a:solidFill>
                  <a:srgbClr val="C00000"/>
                </a:solidFill>
                <a:latin typeface="+mn-ea"/>
                <a:ea typeface="+mn-ea"/>
              </a:endParaRPr>
            </a:p>
          </p:txBody>
        </p:sp>
      </p:grpSp>
      <p:grpSp>
        <p:nvGrpSpPr>
          <p:cNvPr id="20486" name="组合 15"/>
          <p:cNvGrpSpPr/>
          <p:nvPr/>
        </p:nvGrpSpPr>
        <p:grpSpPr bwMode="auto">
          <a:xfrm>
            <a:off x="4191000" y="3714750"/>
            <a:ext cx="1371600" cy="722313"/>
            <a:chOff x="3581426" y="3373181"/>
            <a:chExt cx="1371564" cy="722529"/>
          </a:xfrm>
        </p:grpSpPr>
        <p:cxnSp>
          <p:nvCxnSpPr>
            <p:cNvPr id="20493" name="直接连接符 10"/>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召开安委会的会议通知</a:t>
              </a:r>
              <a:endParaRPr lang="zh-CN" altLang="en-US" dirty="0">
                <a:solidFill>
                  <a:srgbClr val="C00000"/>
                </a:solidFill>
                <a:latin typeface="+mn-ea"/>
                <a:ea typeface="+mn-ea"/>
              </a:endParaRPr>
            </a:p>
          </p:txBody>
        </p:sp>
      </p:grpSp>
      <p:grpSp>
        <p:nvGrpSpPr>
          <p:cNvPr id="20487" name="组合 16"/>
          <p:cNvGrpSpPr/>
          <p:nvPr/>
        </p:nvGrpSpPr>
        <p:grpSpPr bwMode="auto">
          <a:xfrm>
            <a:off x="6553200" y="3754438"/>
            <a:ext cx="1371600" cy="722312"/>
            <a:chOff x="5105386" y="3373181"/>
            <a:chExt cx="1371564" cy="722529"/>
          </a:xfrm>
        </p:grpSpPr>
        <p:cxnSp>
          <p:nvCxnSpPr>
            <p:cNvPr id="20491" name="直接连接符 12"/>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510538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4" action="ppaction://hlinkfile"/>
                </a:rPr>
                <a:t>安委会正式会议纪要</a:t>
              </a:r>
              <a:endParaRPr lang="zh-CN" altLang="en-US" dirty="0">
                <a:solidFill>
                  <a:srgbClr val="C00000"/>
                </a:solidFill>
                <a:latin typeface="+mn-ea"/>
                <a:ea typeface="+mn-ea"/>
              </a:endParaRPr>
            </a:p>
          </p:txBody>
        </p:sp>
      </p:grpSp>
      <p:grpSp>
        <p:nvGrpSpPr>
          <p:cNvPr id="20488" name="组合 19"/>
          <p:cNvGrpSpPr/>
          <p:nvPr/>
        </p:nvGrpSpPr>
        <p:grpSpPr bwMode="auto">
          <a:xfrm>
            <a:off x="762000" y="2114550"/>
            <a:ext cx="2057400" cy="2438400"/>
            <a:chOff x="3695722" y="1314484"/>
            <a:chExt cx="1396057" cy="2438336"/>
          </a:xfrm>
        </p:grpSpPr>
        <p:sp>
          <p:nvSpPr>
            <p:cNvPr id="20489" name="下箭头 17"/>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9" name="TextBox 18"/>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图片 1"/>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0" y="1169988"/>
            <a:ext cx="4800600" cy="4019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3075" name="直接连接符 3"/>
          <p:cNvCxnSpPr>
            <a:cxnSpLocks noChangeShapeType="1"/>
          </p:cNvCxnSpPr>
          <p:nvPr/>
        </p:nvCxnSpPr>
        <p:spPr bwMode="auto">
          <a:xfrm>
            <a:off x="4419600" y="2247900"/>
            <a:ext cx="4724400" cy="0"/>
          </a:xfrm>
          <a:prstGeom prst="line">
            <a:avLst/>
          </a:prstGeom>
          <a:noFill/>
          <a:ln w="9525">
            <a:solidFill>
              <a:schemeClr val="tx1"/>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3076" name="TextBox 5"/>
          <p:cNvSpPr txBox="1">
            <a:spLocks noChangeArrowheads="1"/>
          </p:cNvSpPr>
          <p:nvPr/>
        </p:nvSpPr>
        <p:spPr bwMode="auto">
          <a:xfrm>
            <a:off x="7670800" y="1762125"/>
            <a:ext cx="909638"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zh-CN" altLang="en-US" sz="2900">
                <a:latin typeface="微软雅黑" panose="020B0503020204020204" pitchFamily="34" charset="-122"/>
                <a:ea typeface="微软雅黑" panose="020B0503020204020204" pitchFamily="34" charset="-122"/>
              </a:rPr>
              <a:t>目录</a:t>
            </a:r>
            <a:endParaRPr lang="zh-CN" altLang="en-US" sz="2900">
              <a:latin typeface="微软雅黑" panose="020B0503020204020204" pitchFamily="34" charset="-122"/>
              <a:ea typeface="微软雅黑" panose="020B0503020204020204" pitchFamily="34" charset="-122"/>
            </a:endParaRPr>
          </a:p>
        </p:txBody>
      </p:sp>
      <p:sp>
        <p:nvSpPr>
          <p:cNvPr id="9221" name="TextBox 6"/>
          <p:cNvSpPr txBox="1">
            <a:spLocks noChangeArrowheads="1"/>
          </p:cNvSpPr>
          <p:nvPr/>
        </p:nvSpPr>
        <p:spPr bwMode="auto">
          <a:xfrm>
            <a:off x="6704013" y="1922463"/>
            <a:ext cx="1089025" cy="360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defRPr/>
            </a:pPr>
            <a:r>
              <a:rPr lang="en-US" dirty="0" smtClean="0">
                <a:solidFill>
                  <a:schemeClr val="tx1">
                    <a:lumMod val="75000"/>
                    <a:lumOff val="25000"/>
                  </a:schemeClr>
                </a:solidFill>
                <a:ea typeface="微软雅黑" panose="020B0503020204020204" pitchFamily="34" charset="-122"/>
              </a:rPr>
              <a:t>Contents</a:t>
            </a:r>
            <a:endParaRPr lang="zh-CN" altLang="en-US" dirty="0" smtClean="0">
              <a:solidFill>
                <a:schemeClr val="tx1">
                  <a:lumMod val="75000"/>
                  <a:lumOff val="25000"/>
                </a:schemeClr>
              </a:solidFill>
              <a:ea typeface="微软雅黑" panose="020B0503020204020204" pitchFamily="34" charset="-122"/>
            </a:endParaRPr>
          </a:p>
        </p:txBody>
      </p:sp>
      <p:sp>
        <p:nvSpPr>
          <p:cNvPr id="3078" name="矩形 7"/>
          <p:cNvSpPr>
            <a:spLocks noChangeArrowheads="1"/>
          </p:cNvSpPr>
          <p:nvPr/>
        </p:nvSpPr>
        <p:spPr bwMode="auto">
          <a:xfrm>
            <a:off x="8702675" y="1816100"/>
            <a:ext cx="441325" cy="330200"/>
          </a:xfrm>
          <a:prstGeom prst="rect">
            <a:avLst/>
          </a:prstGeom>
          <a:solidFill>
            <a:srgbClr val="C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lIns="81628" tIns="40814" rIns="81628" bIns="40814"/>
          <a:lstStyle/>
          <a:p>
            <a:endParaRPr lang="zh-CN" altLang="en-US">
              <a:solidFill>
                <a:srgbClr val="FF0000"/>
              </a:solidFill>
            </a:endParaRPr>
          </a:p>
        </p:txBody>
      </p:sp>
      <p:sp>
        <p:nvSpPr>
          <p:cNvPr id="3079" name="AutoShape 3"/>
          <p:cNvSpPr>
            <a:spLocks noChangeAspect="1" noChangeArrowheads="1" noTextEdit="1"/>
          </p:cNvSpPr>
          <p:nvPr/>
        </p:nvSpPr>
        <p:spPr bwMode="auto">
          <a:xfrm>
            <a:off x="4419600" y="2722563"/>
            <a:ext cx="596900" cy="446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28" tIns="40814" rIns="81628" bIns="40814"/>
          <a:lstStyle/>
          <a:p>
            <a:endParaRPr lang="zh-CN" altLang="en-US"/>
          </a:p>
        </p:txBody>
      </p:sp>
      <p:sp>
        <p:nvSpPr>
          <p:cNvPr id="3080" name="Oval 5"/>
          <p:cNvSpPr>
            <a:spLocks noChangeArrowheads="1"/>
          </p:cNvSpPr>
          <p:nvPr/>
        </p:nvSpPr>
        <p:spPr bwMode="auto">
          <a:xfrm>
            <a:off x="4419600" y="2722563"/>
            <a:ext cx="603250" cy="450850"/>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3081" name="Oval 6"/>
          <p:cNvSpPr>
            <a:spLocks noChangeArrowheads="1"/>
          </p:cNvSpPr>
          <p:nvPr/>
        </p:nvSpPr>
        <p:spPr bwMode="auto">
          <a:xfrm>
            <a:off x="4473575" y="2762250"/>
            <a:ext cx="496888" cy="371475"/>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3082" name="TextBox 14"/>
          <p:cNvSpPr txBox="1">
            <a:spLocks noChangeArrowheads="1"/>
          </p:cNvSpPr>
          <p:nvPr/>
        </p:nvSpPr>
        <p:spPr bwMode="auto">
          <a:xfrm>
            <a:off x="4552950" y="2771775"/>
            <a:ext cx="32385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100">
                <a:solidFill>
                  <a:srgbClr val="FFFFFF"/>
                </a:solidFill>
                <a:latin typeface="微软雅黑" panose="020B0503020204020204" pitchFamily="34" charset="-122"/>
                <a:ea typeface="微软雅黑" panose="020B0503020204020204" pitchFamily="34" charset="-122"/>
              </a:rPr>
              <a:t>1</a:t>
            </a:r>
            <a:endParaRPr lang="zh-CN" altLang="en-US" sz="2100">
              <a:solidFill>
                <a:srgbClr val="FFFFFF"/>
              </a:solidFill>
              <a:latin typeface="微软雅黑" panose="020B0503020204020204" pitchFamily="34" charset="-122"/>
              <a:ea typeface="微软雅黑" panose="020B0503020204020204" pitchFamily="34" charset="-122"/>
            </a:endParaRPr>
          </a:p>
        </p:txBody>
      </p:sp>
      <p:sp>
        <p:nvSpPr>
          <p:cNvPr id="9227" name="TextBox 15"/>
          <p:cNvSpPr txBox="1">
            <a:spLocks noChangeArrowheads="1"/>
          </p:cNvSpPr>
          <p:nvPr/>
        </p:nvSpPr>
        <p:spPr bwMode="auto">
          <a:xfrm>
            <a:off x="5068888" y="2746375"/>
            <a:ext cx="3302000" cy="43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28" tIns="40814" rIns="81628" bIns="40814">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300" dirty="0" smtClean="0">
                <a:latin typeface="+mj-ea"/>
                <a:ea typeface="+mj-ea"/>
              </a:rPr>
              <a:t>公司安全管理体系介绍</a:t>
            </a:r>
            <a:endParaRPr lang="zh-CN" altLang="en-US" sz="2300" dirty="0" smtClean="0">
              <a:latin typeface="+mj-ea"/>
              <a:ea typeface="+mj-ea"/>
            </a:endParaRPr>
          </a:p>
        </p:txBody>
      </p:sp>
      <p:sp>
        <p:nvSpPr>
          <p:cNvPr id="3084" name="AutoShape 3"/>
          <p:cNvSpPr>
            <a:spLocks noChangeAspect="1" noChangeArrowheads="1" noTextEdit="1"/>
          </p:cNvSpPr>
          <p:nvPr/>
        </p:nvSpPr>
        <p:spPr bwMode="auto">
          <a:xfrm>
            <a:off x="4419600" y="3559175"/>
            <a:ext cx="596900" cy="446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28" tIns="40814" rIns="81628" bIns="40814"/>
          <a:lstStyle/>
          <a:p>
            <a:endParaRPr lang="zh-CN" altLang="en-US"/>
          </a:p>
        </p:txBody>
      </p:sp>
      <p:sp>
        <p:nvSpPr>
          <p:cNvPr id="3085" name="Oval 5"/>
          <p:cNvSpPr>
            <a:spLocks noChangeArrowheads="1"/>
          </p:cNvSpPr>
          <p:nvPr/>
        </p:nvSpPr>
        <p:spPr bwMode="auto">
          <a:xfrm>
            <a:off x="4419600" y="3559175"/>
            <a:ext cx="603250" cy="450850"/>
          </a:xfrm>
          <a:prstGeom prst="ellipse">
            <a:avLst/>
          </a:prstGeom>
          <a:solidFill>
            <a:schemeClr val="bg2"/>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3086" name="Oval 6"/>
          <p:cNvSpPr>
            <a:spLocks noChangeArrowheads="1"/>
          </p:cNvSpPr>
          <p:nvPr/>
        </p:nvSpPr>
        <p:spPr bwMode="auto">
          <a:xfrm>
            <a:off x="4473575" y="3598863"/>
            <a:ext cx="496888" cy="371475"/>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3087" name="TextBox 19"/>
          <p:cNvSpPr txBox="1">
            <a:spLocks noChangeArrowheads="1"/>
          </p:cNvSpPr>
          <p:nvPr/>
        </p:nvSpPr>
        <p:spPr bwMode="auto">
          <a:xfrm>
            <a:off x="4552950" y="3608388"/>
            <a:ext cx="323850" cy="40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2100">
                <a:solidFill>
                  <a:srgbClr val="FFFFFF"/>
                </a:solidFill>
                <a:latin typeface="微软雅黑" panose="020B0503020204020204" pitchFamily="34" charset="-122"/>
                <a:ea typeface="微软雅黑" panose="020B0503020204020204" pitchFamily="34" charset="-122"/>
              </a:rPr>
              <a:t>2</a:t>
            </a:r>
            <a:endParaRPr lang="zh-CN" altLang="en-US" sz="2100">
              <a:solidFill>
                <a:srgbClr val="FFFFFF"/>
              </a:solidFill>
              <a:latin typeface="微软雅黑" panose="020B0503020204020204" pitchFamily="34" charset="-122"/>
              <a:ea typeface="微软雅黑" panose="020B0503020204020204" pitchFamily="34" charset="-122"/>
            </a:endParaRPr>
          </a:p>
        </p:txBody>
      </p:sp>
      <p:sp>
        <p:nvSpPr>
          <p:cNvPr id="9232" name="TextBox 20"/>
          <p:cNvSpPr txBox="1">
            <a:spLocks noChangeArrowheads="1"/>
          </p:cNvSpPr>
          <p:nvPr/>
        </p:nvSpPr>
        <p:spPr bwMode="auto">
          <a:xfrm>
            <a:off x="5068888" y="3582988"/>
            <a:ext cx="3971925"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1628" tIns="40814" rIns="81628" bIns="40814">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eaLnBrk="1" hangingPunct="1">
              <a:defRPr/>
            </a:pPr>
            <a:r>
              <a:rPr lang="zh-CN" altLang="en-US" sz="2300" dirty="0" smtClean="0">
                <a:latin typeface="+mj-ea"/>
                <a:ea typeface="+mj-ea"/>
              </a:rPr>
              <a:t>公司安全管理制度组成及要求</a:t>
            </a:r>
            <a:endParaRPr lang="zh-CN" altLang="en-US" sz="2300" dirty="0" smtClean="0">
              <a:latin typeface="+mj-ea"/>
              <a:ea typeface="+mj-ea"/>
            </a:endParaRPr>
          </a:p>
        </p:txBody>
      </p:sp>
      <p:cxnSp>
        <p:nvCxnSpPr>
          <p:cNvPr id="3089" name="直接连接符 32"/>
          <p:cNvCxnSpPr>
            <a:cxnSpLocks noChangeShapeType="1"/>
          </p:cNvCxnSpPr>
          <p:nvPr/>
        </p:nvCxnSpPr>
        <p:spPr bwMode="auto">
          <a:xfrm flipH="1">
            <a:off x="8001000" y="3865563"/>
            <a:ext cx="1143000" cy="1296987"/>
          </a:xfrm>
          <a:prstGeom prst="line">
            <a:avLst/>
          </a:prstGeom>
          <a:noFill/>
          <a:ln w="9525">
            <a:solidFill>
              <a:schemeClr val="tx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90" name="直接连接符 34"/>
          <p:cNvCxnSpPr>
            <a:cxnSpLocks noChangeShapeType="1"/>
          </p:cNvCxnSpPr>
          <p:nvPr/>
        </p:nvCxnSpPr>
        <p:spPr bwMode="auto">
          <a:xfrm flipH="1">
            <a:off x="7248525" y="4441825"/>
            <a:ext cx="1895475" cy="701675"/>
          </a:xfrm>
          <a:prstGeom prst="line">
            <a:avLst/>
          </a:prstGeom>
          <a:noFill/>
          <a:ln w="9525">
            <a:solidFill>
              <a:schemeClr val="tx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2 </a:t>
            </a:r>
            <a:r>
              <a:rPr lang="zh-CN" altLang="en-US" sz="1600" dirty="0">
                <a:latin typeface="+mn-ea"/>
                <a:ea typeface="+mn-ea"/>
              </a:rPr>
              <a:t>安全生产责任</a:t>
            </a:r>
            <a:endParaRPr lang="zh-CN" altLang="en-US" sz="1600" dirty="0">
              <a:latin typeface="+mn-ea"/>
              <a:ea typeface="+mn-ea"/>
            </a:endParaRPr>
          </a:p>
        </p:txBody>
      </p:sp>
      <p:graphicFrame>
        <p:nvGraphicFramePr>
          <p:cNvPr id="4" name="图示 3"/>
          <p:cNvGraphicFramePr/>
          <p:nvPr/>
        </p:nvGraphicFramePr>
        <p:xfrm>
          <a:off x="381110" y="1809770"/>
          <a:ext cx="8305582"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2 </a:t>
            </a:r>
            <a:r>
              <a:rPr lang="zh-CN" altLang="en-US" sz="1600" dirty="0">
                <a:latin typeface="+mn-ea"/>
                <a:ea typeface="+mn-ea"/>
              </a:rPr>
              <a:t>安全生产责任</a:t>
            </a:r>
            <a:endParaRPr lang="zh-CN" altLang="en-US" sz="1600" dirty="0">
              <a:latin typeface="+mn-ea"/>
              <a:ea typeface="+mn-ea"/>
            </a:endParaRPr>
          </a:p>
        </p:txBody>
      </p:sp>
      <p:grpSp>
        <p:nvGrpSpPr>
          <p:cNvPr id="22532" name="组合 4"/>
          <p:cNvGrpSpPr/>
          <p:nvPr/>
        </p:nvGrpSpPr>
        <p:grpSpPr bwMode="auto">
          <a:xfrm>
            <a:off x="4114800" y="2190750"/>
            <a:ext cx="1752600" cy="923925"/>
            <a:chOff x="457308" y="3373181"/>
            <a:chExt cx="1371564" cy="923606"/>
          </a:xfrm>
        </p:grpSpPr>
        <p:cxnSp>
          <p:nvCxnSpPr>
            <p:cNvPr id="22542" name="直接连接符 5"/>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p:nvPr/>
          </p:nvSpPr>
          <p:spPr>
            <a:xfrm>
              <a:off x="457308" y="3373181"/>
              <a:ext cx="1371564" cy="9236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安全生产监督管理责任制度</a:t>
              </a:r>
              <a:endParaRPr lang="zh-CN" altLang="en-US" dirty="0">
                <a:solidFill>
                  <a:srgbClr val="C00000"/>
                </a:solidFill>
                <a:latin typeface="+mn-ea"/>
                <a:ea typeface="+mn-ea"/>
              </a:endParaRPr>
            </a:p>
          </p:txBody>
        </p:sp>
      </p:grpSp>
      <p:grpSp>
        <p:nvGrpSpPr>
          <p:cNvPr id="22533" name="组合 10"/>
          <p:cNvGrpSpPr/>
          <p:nvPr/>
        </p:nvGrpSpPr>
        <p:grpSpPr bwMode="auto">
          <a:xfrm>
            <a:off x="4191000" y="3714750"/>
            <a:ext cx="1600200" cy="722313"/>
            <a:chOff x="3581426" y="3373181"/>
            <a:chExt cx="1371564" cy="722529"/>
          </a:xfrm>
        </p:grpSpPr>
        <p:cxnSp>
          <p:nvCxnSpPr>
            <p:cNvPr id="22540" name="直接连接符 11"/>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已签订的安全生产责任书</a:t>
              </a:r>
              <a:endParaRPr lang="zh-CN" altLang="en-US" dirty="0">
                <a:solidFill>
                  <a:srgbClr val="C00000"/>
                </a:solidFill>
                <a:latin typeface="+mn-ea"/>
                <a:ea typeface="+mn-ea"/>
              </a:endParaRPr>
            </a:p>
          </p:txBody>
        </p:sp>
      </p:grpSp>
      <p:grpSp>
        <p:nvGrpSpPr>
          <p:cNvPr id="22534" name="组合 16"/>
          <p:cNvGrpSpPr/>
          <p:nvPr/>
        </p:nvGrpSpPr>
        <p:grpSpPr bwMode="auto">
          <a:xfrm>
            <a:off x="762000" y="2114550"/>
            <a:ext cx="2057400" cy="2438400"/>
            <a:chOff x="3695722" y="1314484"/>
            <a:chExt cx="1396057" cy="2438336"/>
          </a:xfrm>
        </p:grpSpPr>
        <p:sp>
          <p:nvSpPr>
            <p:cNvPr id="22538" name="下箭头 17"/>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9" name="TextBox 18"/>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grpSp>
        <p:nvGrpSpPr>
          <p:cNvPr id="22535" name="组合 4"/>
          <p:cNvGrpSpPr/>
          <p:nvPr/>
        </p:nvGrpSpPr>
        <p:grpSpPr bwMode="auto">
          <a:xfrm>
            <a:off x="6629400" y="2190750"/>
            <a:ext cx="1524000" cy="722313"/>
            <a:chOff x="457308" y="3373181"/>
            <a:chExt cx="1371564" cy="722529"/>
          </a:xfrm>
        </p:grpSpPr>
        <p:cxnSp>
          <p:nvCxnSpPr>
            <p:cNvPr id="22536" name="直接连接符 5"/>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安全生产岗位责任制度</a:t>
              </a:r>
              <a:endParaRPr lang="zh-CN" altLang="en-US" dirty="0">
                <a:solidFill>
                  <a:srgbClr val="C00000"/>
                </a:solidFill>
                <a:latin typeface="+mn-ea"/>
                <a:ea typeface="+mn-ea"/>
              </a:endParaRPr>
            </a:p>
          </p:txBody>
        </p:sp>
      </p:gr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3 </a:t>
            </a:r>
            <a:r>
              <a:rPr lang="zh-CN" altLang="en-US" sz="1600" dirty="0">
                <a:latin typeface="+mn-ea"/>
                <a:ea typeface="+mn-ea"/>
              </a:rPr>
              <a:t>安全风险管理</a:t>
            </a:r>
            <a:endParaRPr lang="zh-CN" altLang="en-US" sz="1600" dirty="0">
              <a:latin typeface="+mn-ea"/>
              <a:ea typeface="+mn-ea"/>
            </a:endParaRPr>
          </a:p>
        </p:txBody>
      </p:sp>
      <p:graphicFrame>
        <p:nvGraphicFramePr>
          <p:cNvPr id="4" name="图示 3"/>
          <p:cNvGraphicFramePr/>
          <p:nvPr/>
        </p:nvGraphicFramePr>
        <p:xfrm>
          <a:off x="381110" y="1885968"/>
          <a:ext cx="8305582" cy="198114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3 </a:t>
            </a:r>
            <a:r>
              <a:rPr lang="zh-CN" altLang="en-US" sz="1600" dirty="0">
                <a:latin typeface="+mn-ea"/>
                <a:ea typeface="+mn-ea"/>
              </a:rPr>
              <a:t>安全风险管理</a:t>
            </a:r>
            <a:endParaRPr lang="zh-CN" altLang="en-US" sz="1600" dirty="0">
              <a:latin typeface="+mn-ea"/>
              <a:ea typeface="+mn-ea"/>
            </a:endParaRPr>
          </a:p>
        </p:txBody>
      </p:sp>
      <p:grpSp>
        <p:nvGrpSpPr>
          <p:cNvPr id="24580" name="组合 4"/>
          <p:cNvGrpSpPr/>
          <p:nvPr/>
        </p:nvGrpSpPr>
        <p:grpSpPr bwMode="auto">
          <a:xfrm>
            <a:off x="4191000" y="2190750"/>
            <a:ext cx="1371600" cy="722313"/>
            <a:chOff x="457308" y="3373181"/>
            <a:chExt cx="1371564" cy="722529"/>
          </a:xfrm>
        </p:grpSpPr>
        <p:cxnSp>
          <p:nvCxnSpPr>
            <p:cNvPr id="24593" name="直接连接符 5"/>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rPr>
                <a:t>风险档案和危险源台账</a:t>
              </a:r>
              <a:endParaRPr lang="zh-CN" altLang="en-US" dirty="0">
                <a:solidFill>
                  <a:srgbClr val="C00000"/>
                </a:solidFill>
                <a:latin typeface="+mn-ea"/>
                <a:ea typeface="+mn-ea"/>
              </a:endParaRPr>
            </a:p>
          </p:txBody>
        </p:sp>
      </p:grpSp>
      <p:grpSp>
        <p:nvGrpSpPr>
          <p:cNvPr id="24581" name="组合 7"/>
          <p:cNvGrpSpPr/>
          <p:nvPr/>
        </p:nvGrpSpPr>
        <p:grpSpPr bwMode="auto">
          <a:xfrm>
            <a:off x="6477000" y="2190750"/>
            <a:ext cx="1371600" cy="722313"/>
            <a:chOff x="1981268" y="3373181"/>
            <a:chExt cx="1371564" cy="722529"/>
          </a:xfrm>
        </p:grpSpPr>
        <p:cxnSp>
          <p:nvCxnSpPr>
            <p:cNvPr id="24591" name="直接连接符 8"/>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Box 9"/>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rPr>
                <a:t>风险监测、防范措施</a:t>
              </a:r>
              <a:endParaRPr lang="zh-CN" altLang="en-US" dirty="0">
                <a:solidFill>
                  <a:srgbClr val="C00000"/>
                </a:solidFill>
                <a:latin typeface="+mn-ea"/>
                <a:ea typeface="+mn-ea"/>
              </a:endParaRPr>
            </a:p>
          </p:txBody>
        </p:sp>
      </p:grpSp>
      <p:grpSp>
        <p:nvGrpSpPr>
          <p:cNvPr id="24582" name="组合 10"/>
          <p:cNvGrpSpPr/>
          <p:nvPr/>
        </p:nvGrpSpPr>
        <p:grpSpPr bwMode="auto">
          <a:xfrm>
            <a:off x="4191000" y="3714750"/>
            <a:ext cx="1371600" cy="722313"/>
            <a:chOff x="3581426" y="3373181"/>
            <a:chExt cx="1371564" cy="722529"/>
          </a:xfrm>
        </p:grpSpPr>
        <p:cxnSp>
          <p:nvCxnSpPr>
            <p:cNvPr id="24589" name="直接连接符 11"/>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rPr>
                <a:t>重大危险源清单</a:t>
              </a:r>
              <a:endParaRPr lang="zh-CN" altLang="en-US" dirty="0">
                <a:solidFill>
                  <a:srgbClr val="C00000"/>
                </a:solidFill>
                <a:latin typeface="+mn-ea"/>
                <a:ea typeface="+mn-ea"/>
              </a:endParaRPr>
            </a:p>
          </p:txBody>
        </p:sp>
      </p:grpSp>
      <p:grpSp>
        <p:nvGrpSpPr>
          <p:cNvPr id="24583" name="组合 13"/>
          <p:cNvGrpSpPr/>
          <p:nvPr/>
        </p:nvGrpSpPr>
        <p:grpSpPr bwMode="auto">
          <a:xfrm>
            <a:off x="6553200" y="3754438"/>
            <a:ext cx="1371600" cy="722312"/>
            <a:chOff x="5105386" y="3373181"/>
            <a:chExt cx="1371564" cy="722529"/>
          </a:xfrm>
        </p:grpSpPr>
        <p:cxnSp>
          <p:nvCxnSpPr>
            <p:cNvPr id="24587" name="直接连接符 14"/>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p:nvSpPr>
          <p:spPr>
            <a:xfrm>
              <a:off x="5105386" y="3373181"/>
              <a:ext cx="1371564" cy="646306"/>
            </a:xfrm>
            <a:prstGeom prst="rect">
              <a:avLst/>
            </a:prstGeom>
            <a:noFill/>
          </p:spPr>
          <p:txBody>
            <a:bodyPr>
              <a:spAutoFit/>
            </a:bodyPr>
            <a:lstStyle/>
            <a:p>
              <a:pPr>
                <a:defRPr/>
              </a:pPr>
              <a:r>
                <a:rPr lang="zh-CN" altLang="en-US" dirty="0">
                  <a:solidFill>
                    <a:srgbClr val="C00000"/>
                  </a:solidFill>
                  <a:latin typeface="+mn-ea"/>
                  <a:ea typeface="+mn-ea"/>
                </a:rPr>
                <a:t>安全生产应急处置预案</a:t>
              </a:r>
              <a:endParaRPr lang="zh-CN" altLang="en-US" dirty="0">
                <a:solidFill>
                  <a:srgbClr val="C00000"/>
                </a:solidFill>
                <a:latin typeface="+mn-ea"/>
                <a:ea typeface="+mn-ea"/>
              </a:endParaRPr>
            </a:p>
          </p:txBody>
        </p:sp>
      </p:grpSp>
      <p:grpSp>
        <p:nvGrpSpPr>
          <p:cNvPr id="24584" name="组合 16"/>
          <p:cNvGrpSpPr/>
          <p:nvPr/>
        </p:nvGrpSpPr>
        <p:grpSpPr bwMode="auto">
          <a:xfrm>
            <a:off x="762000" y="2114550"/>
            <a:ext cx="2057400" cy="2438400"/>
            <a:chOff x="3695722" y="1314484"/>
            <a:chExt cx="1396057" cy="2438336"/>
          </a:xfrm>
        </p:grpSpPr>
        <p:sp>
          <p:nvSpPr>
            <p:cNvPr id="24585" name="下箭头 17"/>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9" name="TextBox 18"/>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4 </a:t>
            </a:r>
            <a:r>
              <a:rPr lang="zh-CN" altLang="en-US" sz="1600" dirty="0">
                <a:latin typeface="+mn-ea"/>
                <a:ea typeface="+mn-ea"/>
              </a:rPr>
              <a:t>安全生产技术管理</a:t>
            </a:r>
            <a:endParaRPr lang="zh-CN" altLang="en-US" sz="1600" dirty="0">
              <a:latin typeface="+mn-ea"/>
              <a:ea typeface="+mn-ea"/>
            </a:endParaRPr>
          </a:p>
        </p:txBody>
      </p:sp>
      <p:graphicFrame>
        <p:nvGraphicFramePr>
          <p:cNvPr id="4" name="图示 3"/>
          <p:cNvGraphicFramePr/>
          <p:nvPr/>
        </p:nvGraphicFramePr>
        <p:xfrm>
          <a:off x="381110" y="1809770"/>
          <a:ext cx="8305582"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pSp>
        <p:nvGrpSpPr>
          <p:cNvPr id="25605" name="组合 4"/>
          <p:cNvGrpSpPr/>
          <p:nvPr/>
        </p:nvGrpSpPr>
        <p:grpSpPr bwMode="auto">
          <a:xfrm>
            <a:off x="4191000" y="4019550"/>
            <a:ext cx="2224088" cy="990600"/>
            <a:chOff x="3301176" y="109770"/>
            <a:chExt cx="3366564" cy="1990200"/>
          </a:xfrm>
        </p:grpSpPr>
        <p:sp>
          <p:nvSpPr>
            <p:cNvPr id="6" name="圆角矩形 5"/>
            <p:cNvSpPr/>
            <p:nvPr/>
          </p:nvSpPr>
          <p:spPr>
            <a:xfrm>
              <a:off x="3301176" y="109770"/>
              <a:ext cx="3366564" cy="1990200"/>
            </a:xfrm>
            <a:prstGeom prst="roundRect">
              <a:avLst>
                <a:gd name="adj" fmla="val 10000"/>
              </a:avLst>
            </a:prstGeom>
            <a:noFill/>
            <a:ln>
              <a:solidFill>
                <a:srgbClr val="C00000"/>
              </a:solidFill>
            </a:ln>
          </p:spPr>
          <p:style>
            <a:lnRef idx="2">
              <a:scrgbClr r="0" g="0" b="0"/>
            </a:lnRef>
            <a:fillRef idx="1">
              <a:scrgbClr r="0" g="0" b="0"/>
            </a:fillRef>
            <a:effectRef idx="0">
              <a:schemeClr val="accent1">
                <a:hueOff val="0"/>
                <a:satOff val="0"/>
                <a:lumOff val="0"/>
                <a:alphaOff val="0"/>
              </a:schemeClr>
            </a:effectRef>
            <a:fontRef idx="minor">
              <a:schemeClr val="lt1"/>
            </a:fontRef>
          </p:style>
        </p:sp>
        <p:sp>
          <p:nvSpPr>
            <p:cNvPr id="7" name="圆角矩形 4"/>
            <p:cNvSpPr/>
            <p:nvPr/>
          </p:nvSpPr>
          <p:spPr>
            <a:xfrm>
              <a:off x="3358847" y="167180"/>
              <a:ext cx="3251221" cy="1875381"/>
            </a:xfrm>
            <a:prstGeom prst="rect">
              <a:avLst/>
            </a:prstGeom>
          </p:spPr>
          <p:style>
            <a:lnRef idx="0">
              <a:scrgbClr r="0" g="0" b="0"/>
            </a:lnRef>
            <a:fillRef idx="0">
              <a:scrgbClr r="0" g="0" b="0"/>
            </a:fillRef>
            <a:effectRef idx="0">
              <a:scrgbClr r="0" g="0" b="0"/>
            </a:effectRef>
            <a:fontRef idx="minor">
              <a:schemeClr val="lt1"/>
            </a:fontRef>
          </p:style>
          <p:txBody>
            <a:bodyPr lIns="45720" rIns="45720" spcCol="1270" anchor="ctr"/>
            <a:lstStyle/>
            <a:p>
              <a:pPr algn="ctr" defTabSz="533400">
                <a:lnSpc>
                  <a:spcPct val="90000"/>
                </a:lnSpc>
                <a:spcAft>
                  <a:spcPct val="35000"/>
                </a:spcAft>
                <a:defRPr/>
              </a:pPr>
              <a:r>
                <a:rPr lang="zh-CN" altLang="en-US" sz="1100" dirty="0">
                  <a:solidFill>
                    <a:schemeClr val="tx1"/>
                  </a:solidFill>
                </a:rPr>
                <a:t>深圳中海建筑有限公司</a:t>
              </a:r>
              <a:endParaRPr lang="en-US" altLang="zh-CN" sz="1100" dirty="0">
                <a:solidFill>
                  <a:schemeClr val="tx1"/>
                </a:solidFill>
              </a:endParaRPr>
            </a:p>
            <a:p>
              <a:pPr defTabSz="533400">
                <a:lnSpc>
                  <a:spcPct val="90000"/>
                </a:lnSpc>
                <a:spcAft>
                  <a:spcPct val="35000"/>
                </a:spcAft>
                <a:defRPr/>
              </a:pPr>
              <a:r>
                <a:rPr lang="zh-CN" altLang="en-US" sz="1100" dirty="0">
                  <a:solidFill>
                    <a:schemeClr val="tx1"/>
                  </a:solidFill>
                </a:rPr>
                <a:t>法定代表人：田树臣</a:t>
              </a:r>
              <a:endParaRPr lang="en-US" altLang="zh-CN" sz="1100" dirty="0">
                <a:solidFill>
                  <a:schemeClr val="tx1"/>
                </a:solidFill>
              </a:endParaRPr>
            </a:p>
            <a:p>
              <a:pPr defTabSz="533400">
                <a:lnSpc>
                  <a:spcPct val="90000"/>
                </a:lnSpc>
                <a:spcAft>
                  <a:spcPct val="35000"/>
                </a:spcAft>
                <a:defRPr/>
              </a:pPr>
              <a:r>
                <a:rPr lang="zh-CN" altLang="en-US" sz="1100" dirty="0">
                  <a:solidFill>
                    <a:schemeClr val="tx1"/>
                  </a:solidFill>
                </a:rPr>
                <a:t>总经理：姜绍杰</a:t>
              </a:r>
              <a:endParaRPr lang="en-US" altLang="zh-CN" sz="1100" dirty="0">
                <a:solidFill>
                  <a:schemeClr val="tx1"/>
                </a:solidFill>
              </a:endParaRPr>
            </a:p>
            <a:p>
              <a:pPr defTabSz="533400">
                <a:lnSpc>
                  <a:spcPct val="90000"/>
                </a:lnSpc>
                <a:spcAft>
                  <a:spcPct val="35000"/>
                </a:spcAft>
                <a:defRPr/>
              </a:pPr>
              <a:r>
                <a:rPr lang="zh-CN" altLang="en-US" sz="1100" dirty="0">
                  <a:solidFill>
                    <a:schemeClr val="tx1"/>
                  </a:solidFill>
                </a:rPr>
                <a:t>技术负责人</a:t>
              </a:r>
              <a:r>
                <a:rPr lang="en-US" altLang="zh-CN" sz="1100" dirty="0">
                  <a:solidFill>
                    <a:schemeClr val="tx1"/>
                  </a:solidFill>
                </a:rPr>
                <a:t>:</a:t>
              </a:r>
              <a:r>
                <a:rPr lang="zh-CN" altLang="en-US" sz="1100" dirty="0">
                  <a:solidFill>
                    <a:schemeClr val="tx1"/>
                  </a:solidFill>
                </a:rPr>
                <a:t>米翔</a:t>
              </a:r>
              <a:endParaRPr lang="en-US" altLang="zh-CN" sz="1100" dirty="0">
                <a:solidFill>
                  <a:schemeClr val="tx1"/>
                </a:solidFill>
              </a:endParaRPr>
            </a:p>
            <a:p>
              <a:pPr defTabSz="533400">
                <a:lnSpc>
                  <a:spcPct val="90000"/>
                </a:lnSpc>
                <a:spcAft>
                  <a:spcPct val="35000"/>
                </a:spcAft>
                <a:defRPr/>
              </a:pPr>
              <a:r>
                <a:rPr lang="zh-CN" altLang="en-US" sz="1100" dirty="0">
                  <a:solidFill>
                    <a:schemeClr val="tx1"/>
                  </a:solidFill>
                </a:rPr>
                <a:t>安全负责人：姜绍杰</a:t>
              </a:r>
              <a:endParaRPr lang="zh-CN" altLang="en-US" sz="1100" dirty="0">
                <a:solidFill>
                  <a:schemeClr val="tx1"/>
                </a:solidFill>
              </a:endParaRPr>
            </a:p>
          </p:txBody>
        </p:sp>
      </p:gr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4 </a:t>
            </a:r>
            <a:r>
              <a:rPr lang="zh-CN" altLang="en-US" sz="1600" dirty="0">
                <a:latin typeface="+mn-ea"/>
                <a:ea typeface="+mn-ea"/>
              </a:rPr>
              <a:t>安全生产技术管理</a:t>
            </a:r>
            <a:endParaRPr lang="zh-CN" altLang="en-US" sz="1600" dirty="0">
              <a:latin typeface="+mn-ea"/>
              <a:ea typeface="+mn-ea"/>
            </a:endParaRPr>
          </a:p>
        </p:txBody>
      </p:sp>
      <p:grpSp>
        <p:nvGrpSpPr>
          <p:cNvPr id="26628" name="组合 3"/>
          <p:cNvGrpSpPr/>
          <p:nvPr/>
        </p:nvGrpSpPr>
        <p:grpSpPr bwMode="auto">
          <a:xfrm>
            <a:off x="4191000" y="2190750"/>
            <a:ext cx="1371600" cy="722313"/>
            <a:chOff x="457308" y="3373181"/>
            <a:chExt cx="1371564" cy="722529"/>
          </a:xfrm>
        </p:grpSpPr>
        <p:cxnSp>
          <p:nvCxnSpPr>
            <p:cNvPr id="26641" name="直接连接符 4"/>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安全生产技术管理制度</a:t>
              </a:r>
              <a:endParaRPr lang="zh-CN" altLang="en-US" dirty="0">
                <a:solidFill>
                  <a:srgbClr val="C00000"/>
                </a:solidFill>
                <a:latin typeface="+mn-ea"/>
                <a:ea typeface="+mn-ea"/>
              </a:endParaRPr>
            </a:p>
          </p:txBody>
        </p:sp>
      </p:grpSp>
      <p:grpSp>
        <p:nvGrpSpPr>
          <p:cNvPr id="26629" name="组合 6"/>
          <p:cNvGrpSpPr/>
          <p:nvPr/>
        </p:nvGrpSpPr>
        <p:grpSpPr bwMode="auto">
          <a:xfrm>
            <a:off x="6477000" y="2190750"/>
            <a:ext cx="1371600" cy="722313"/>
            <a:chOff x="1981268" y="3373181"/>
            <a:chExt cx="1371564" cy="722529"/>
          </a:xfrm>
        </p:grpSpPr>
        <p:cxnSp>
          <p:nvCxnSpPr>
            <p:cNvPr id="26639" name="直接连接符 7"/>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安全技术交底记录</a:t>
              </a:r>
              <a:endParaRPr lang="zh-CN" altLang="en-US" dirty="0">
                <a:solidFill>
                  <a:srgbClr val="C00000"/>
                </a:solidFill>
                <a:latin typeface="+mn-ea"/>
                <a:ea typeface="+mn-ea"/>
              </a:endParaRPr>
            </a:p>
          </p:txBody>
        </p:sp>
      </p:grpSp>
      <p:grpSp>
        <p:nvGrpSpPr>
          <p:cNvPr id="26630" name="组合 9"/>
          <p:cNvGrpSpPr/>
          <p:nvPr/>
        </p:nvGrpSpPr>
        <p:grpSpPr bwMode="auto">
          <a:xfrm>
            <a:off x="4191000" y="3714750"/>
            <a:ext cx="1371600" cy="722313"/>
            <a:chOff x="3581426" y="3373181"/>
            <a:chExt cx="1371564" cy="722529"/>
          </a:xfrm>
        </p:grpSpPr>
        <p:cxnSp>
          <p:nvCxnSpPr>
            <p:cNvPr id="26637" name="直接连接符 10"/>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安全技术方案</a:t>
              </a:r>
              <a:endParaRPr lang="zh-CN" altLang="en-US" dirty="0">
                <a:solidFill>
                  <a:srgbClr val="C00000"/>
                </a:solidFill>
                <a:latin typeface="+mn-ea"/>
                <a:ea typeface="+mn-ea"/>
              </a:endParaRPr>
            </a:p>
          </p:txBody>
        </p:sp>
      </p:grpSp>
      <p:grpSp>
        <p:nvGrpSpPr>
          <p:cNvPr id="26631" name="组合 12"/>
          <p:cNvGrpSpPr/>
          <p:nvPr/>
        </p:nvGrpSpPr>
        <p:grpSpPr bwMode="auto">
          <a:xfrm>
            <a:off x="6553200" y="3754438"/>
            <a:ext cx="1371600" cy="722312"/>
            <a:chOff x="5105386" y="3373181"/>
            <a:chExt cx="1371564" cy="722529"/>
          </a:xfrm>
        </p:grpSpPr>
        <p:cxnSp>
          <p:nvCxnSpPr>
            <p:cNvPr id="26635" name="直接连接符 13"/>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5" name="TextBox 14"/>
            <p:cNvSpPr txBox="1"/>
            <p:nvPr/>
          </p:nvSpPr>
          <p:spPr>
            <a:xfrm>
              <a:off x="510538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4" action="ppaction://hlinkfile"/>
                </a:rPr>
                <a:t>安全技术方案评审记录</a:t>
              </a:r>
              <a:endParaRPr lang="zh-CN" altLang="en-US" dirty="0">
                <a:solidFill>
                  <a:srgbClr val="C00000"/>
                </a:solidFill>
                <a:latin typeface="+mn-ea"/>
                <a:ea typeface="+mn-ea"/>
              </a:endParaRPr>
            </a:p>
          </p:txBody>
        </p:sp>
      </p:grpSp>
      <p:grpSp>
        <p:nvGrpSpPr>
          <p:cNvPr id="26632" name="组合 15"/>
          <p:cNvGrpSpPr/>
          <p:nvPr/>
        </p:nvGrpSpPr>
        <p:grpSpPr bwMode="auto">
          <a:xfrm>
            <a:off x="762000" y="2114550"/>
            <a:ext cx="2057400" cy="2438400"/>
            <a:chOff x="3695722" y="1314484"/>
            <a:chExt cx="1396057" cy="2438336"/>
          </a:xfrm>
        </p:grpSpPr>
        <p:sp>
          <p:nvSpPr>
            <p:cNvPr id="26633" name="下箭头 16"/>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8" name="TextBox 17"/>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5 </a:t>
            </a:r>
            <a:r>
              <a:rPr lang="zh-CN" altLang="en-US" sz="1600" dirty="0">
                <a:latin typeface="+mn-ea"/>
                <a:ea typeface="+mn-ea"/>
              </a:rPr>
              <a:t>安全生产培训教育</a:t>
            </a:r>
            <a:endParaRPr lang="zh-CN" altLang="en-US" sz="1600" dirty="0">
              <a:latin typeface="+mn-ea"/>
              <a:ea typeface="+mn-ea"/>
            </a:endParaRPr>
          </a:p>
        </p:txBody>
      </p:sp>
      <p:graphicFrame>
        <p:nvGraphicFramePr>
          <p:cNvPr id="4" name="图示 3"/>
          <p:cNvGraphicFramePr/>
          <p:nvPr/>
        </p:nvGraphicFramePr>
        <p:xfrm>
          <a:off x="381110" y="1809770"/>
          <a:ext cx="8381780"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5 </a:t>
            </a:r>
            <a:r>
              <a:rPr lang="zh-CN" altLang="en-US" sz="1600" dirty="0">
                <a:latin typeface="+mn-ea"/>
                <a:ea typeface="+mn-ea"/>
              </a:rPr>
              <a:t>安全生产培训教育</a:t>
            </a:r>
            <a:endParaRPr lang="zh-CN" altLang="en-US" sz="1600" dirty="0">
              <a:latin typeface="+mn-ea"/>
              <a:ea typeface="+mn-ea"/>
            </a:endParaRPr>
          </a:p>
        </p:txBody>
      </p:sp>
      <p:grpSp>
        <p:nvGrpSpPr>
          <p:cNvPr id="28676" name="组合 5"/>
          <p:cNvGrpSpPr/>
          <p:nvPr/>
        </p:nvGrpSpPr>
        <p:grpSpPr bwMode="auto">
          <a:xfrm>
            <a:off x="4191000" y="2190750"/>
            <a:ext cx="1371600" cy="722313"/>
            <a:chOff x="457308" y="3373181"/>
            <a:chExt cx="1371564" cy="722529"/>
          </a:xfrm>
        </p:grpSpPr>
        <p:cxnSp>
          <p:nvCxnSpPr>
            <p:cNvPr id="28689" name="直接连接符 6"/>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安全教育培训制度</a:t>
              </a:r>
              <a:endParaRPr lang="zh-CN" altLang="en-US" dirty="0">
                <a:solidFill>
                  <a:srgbClr val="C00000"/>
                </a:solidFill>
                <a:latin typeface="+mn-ea"/>
                <a:ea typeface="+mn-ea"/>
              </a:endParaRPr>
            </a:p>
          </p:txBody>
        </p:sp>
      </p:grpSp>
      <p:grpSp>
        <p:nvGrpSpPr>
          <p:cNvPr id="28677" name="组合 8"/>
          <p:cNvGrpSpPr/>
          <p:nvPr/>
        </p:nvGrpSpPr>
        <p:grpSpPr bwMode="auto">
          <a:xfrm>
            <a:off x="6477000" y="2190750"/>
            <a:ext cx="1600200" cy="923925"/>
            <a:chOff x="1981268" y="3373181"/>
            <a:chExt cx="1371564" cy="923330"/>
          </a:xfrm>
        </p:grpSpPr>
        <p:cxnSp>
          <p:nvCxnSpPr>
            <p:cNvPr id="28687" name="直接连接符 9"/>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1981268" y="3373181"/>
              <a:ext cx="1371564" cy="923330"/>
            </a:xfrm>
            <a:prstGeom prst="rect">
              <a:avLst/>
            </a:prstGeom>
            <a:noFill/>
          </p:spPr>
          <p:txBody>
            <a:bodyPr>
              <a:spAutoFit/>
            </a:bodyPr>
            <a:lstStyle/>
            <a:p>
              <a:pPr>
                <a:defRPr/>
              </a:pPr>
              <a:r>
                <a:rPr lang="zh-CN" altLang="en-US" dirty="0">
                  <a:solidFill>
                    <a:srgbClr val="C00000"/>
                  </a:solidFill>
                  <a:latin typeface="+mn-ea"/>
                  <a:ea typeface="+mn-ea"/>
                </a:rPr>
                <a:t>安全教育培训台账和档案</a:t>
              </a:r>
              <a:endParaRPr lang="zh-CN" altLang="en-US" dirty="0">
                <a:solidFill>
                  <a:srgbClr val="C00000"/>
                </a:solidFill>
                <a:latin typeface="+mn-ea"/>
                <a:ea typeface="+mn-ea"/>
              </a:endParaRPr>
            </a:p>
          </p:txBody>
        </p:sp>
      </p:grpSp>
      <p:grpSp>
        <p:nvGrpSpPr>
          <p:cNvPr id="28678" name="组合 11"/>
          <p:cNvGrpSpPr/>
          <p:nvPr/>
        </p:nvGrpSpPr>
        <p:grpSpPr bwMode="auto">
          <a:xfrm>
            <a:off x="4191000" y="3714750"/>
            <a:ext cx="1371600" cy="722313"/>
            <a:chOff x="3581426" y="3373181"/>
            <a:chExt cx="1371564" cy="722529"/>
          </a:xfrm>
        </p:grpSpPr>
        <p:cxnSp>
          <p:nvCxnSpPr>
            <p:cNvPr id="28685" name="直接连接符 12"/>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rPr>
                <a:t>安全教育培训计划</a:t>
              </a:r>
              <a:endParaRPr lang="zh-CN" altLang="en-US" dirty="0">
                <a:solidFill>
                  <a:srgbClr val="C00000"/>
                </a:solidFill>
                <a:latin typeface="+mn-ea"/>
                <a:ea typeface="+mn-ea"/>
              </a:endParaRPr>
            </a:p>
          </p:txBody>
        </p:sp>
      </p:grpSp>
      <p:grpSp>
        <p:nvGrpSpPr>
          <p:cNvPr id="28679" name="组合 14"/>
          <p:cNvGrpSpPr/>
          <p:nvPr/>
        </p:nvGrpSpPr>
        <p:grpSpPr bwMode="auto">
          <a:xfrm>
            <a:off x="6553200" y="4106863"/>
            <a:ext cx="1371600" cy="369887"/>
            <a:chOff x="5105386" y="3726378"/>
            <a:chExt cx="1371564" cy="369332"/>
          </a:xfrm>
        </p:grpSpPr>
        <p:cxnSp>
          <p:nvCxnSpPr>
            <p:cNvPr id="28683" name="直接连接符 15"/>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Box 16"/>
            <p:cNvSpPr txBox="1"/>
            <p:nvPr/>
          </p:nvSpPr>
          <p:spPr>
            <a:xfrm>
              <a:off x="5105386" y="3726378"/>
              <a:ext cx="1371564" cy="369332"/>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班前会记录</a:t>
              </a:r>
              <a:endParaRPr lang="en-US" altLang="zh-CN" dirty="0">
                <a:solidFill>
                  <a:srgbClr val="C00000"/>
                </a:solidFill>
                <a:latin typeface="+mn-ea"/>
                <a:ea typeface="+mn-ea"/>
              </a:endParaRPr>
            </a:p>
          </p:txBody>
        </p:sp>
      </p:grpSp>
      <p:grpSp>
        <p:nvGrpSpPr>
          <p:cNvPr id="28680" name="组合 17"/>
          <p:cNvGrpSpPr/>
          <p:nvPr/>
        </p:nvGrpSpPr>
        <p:grpSpPr bwMode="auto">
          <a:xfrm>
            <a:off x="762000" y="2114550"/>
            <a:ext cx="2057400" cy="2438400"/>
            <a:chOff x="3695722" y="1314484"/>
            <a:chExt cx="1396057" cy="2438336"/>
          </a:xfrm>
        </p:grpSpPr>
        <p:sp>
          <p:nvSpPr>
            <p:cNvPr id="28681" name="下箭头 18"/>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20" name="TextBox 19"/>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6 </a:t>
            </a:r>
            <a:r>
              <a:rPr lang="zh-CN" altLang="en-US" sz="1600" dirty="0">
                <a:latin typeface="+mn-ea"/>
                <a:ea typeface="+mn-ea"/>
              </a:rPr>
              <a:t>安全生产检查</a:t>
            </a:r>
            <a:endParaRPr lang="zh-CN" altLang="en-US" sz="1600" dirty="0">
              <a:latin typeface="+mn-ea"/>
              <a:ea typeface="+mn-ea"/>
            </a:endParaRPr>
          </a:p>
        </p:txBody>
      </p:sp>
      <p:graphicFrame>
        <p:nvGraphicFramePr>
          <p:cNvPr id="4" name="图示 3"/>
          <p:cNvGraphicFramePr/>
          <p:nvPr/>
        </p:nvGraphicFramePr>
        <p:xfrm>
          <a:off x="381110" y="1809770"/>
          <a:ext cx="8381780"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6 </a:t>
            </a:r>
            <a:r>
              <a:rPr lang="zh-CN" altLang="en-US" sz="1600" dirty="0">
                <a:latin typeface="+mn-ea"/>
                <a:ea typeface="+mn-ea"/>
              </a:rPr>
              <a:t>安全生产检查</a:t>
            </a:r>
            <a:endParaRPr lang="zh-CN" altLang="en-US" sz="1600" dirty="0">
              <a:latin typeface="+mn-ea"/>
              <a:ea typeface="+mn-ea"/>
            </a:endParaRPr>
          </a:p>
        </p:txBody>
      </p:sp>
      <p:grpSp>
        <p:nvGrpSpPr>
          <p:cNvPr id="30724" name="组合 5"/>
          <p:cNvGrpSpPr/>
          <p:nvPr/>
        </p:nvGrpSpPr>
        <p:grpSpPr bwMode="auto">
          <a:xfrm>
            <a:off x="4191000" y="2190750"/>
            <a:ext cx="1371600" cy="722313"/>
            <a:chOff x="457308" y="3373181"/>
            <a:chExt cx="1371564" cy="722529"/>
          </a:xfrm>
        </p:grpSpPr>
        <p:cxnSp>
          <p:nvCxnSpPr>
            <p:cNvPr id="30737" name="直接连接符 6"/>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安全生产检查制度</a:t>
              </a:r>
              <a:endParaRPr lang="zh-CN" altLang="en-US" dirty="0">
                <a:solidFill>
                  <a:srgbClr val="C00000"/>
                </a:solidFill>
                <a:latin typeface="+mn-ea"/>
                <a:ea typeface="+mn-ea"/>
              </a:endParaRPr>
            </a:p>
          </p:txBody>
        </p:sp>
      </p:grpSp>
      <p:grpSp>
        <p:nvGrpSpPr>
          <p:cNvPr id="30725" name="组合 8"/>
          <p:cNvGrpSpPr/>
          <p:nvPr/>
        </p:nvGrpSpPr>
        <p:grpSpPr bwMode="auto">
          <a:xfrm>
            <a:off x="6477000" y="2190750"/>
            <a:ext cx="1371600" cy="722313"/>
            <a:chOff x="1981268" y="3373181"/>
            <a:chExt cx="1371564" cy="722529"/>
          </a:xfrm>
        </p:grpSpPr>
        <p:cxnSp>
          <p:nvCxnSpPr>
            <p:cNvPr id="30735" name="直接连接符 9"/>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安全生产检查记录</a:t>
              </a:r>
              <a:endParaRPr lang="zh-CN" altLang="en-US" dirty="0">
                <a:solidFill>
                  <a:srgbClr val="C00000"/>
                </a:solidFill>
                <a:latin typeface="+mn-ea"/>
                <a:ea typeface="+mn-ea"/>
              </a:endParaRPr>
            </a:p>
          </p:txBody>
        </p:sp>
      </p:grpSp>
      <p:grpSp>
        <p:nvGrpSpPr>
          <p:cNvPr id="30726" name="组合 11"/>
          <p:cNvGrpSpPr/>
          <p:nvPr/>
        </p:nvGrpSpPr>
        <p:grpSpPr bwMode="auto">
          <a:xfrm>
            <a:off x="4191000" y="3714750"/>
            <a:ext cx="1371600" cy="722313"/>
            <a:chOff x="3581426" y="3373181"/>
            <a:chExt cx="1371564" cy="722529"/>
          </a:xfrm>
        </p:grpSpPr>
        <p:cxnSp>
          <p:nvCxnSpPr>
            <p:cNvPr id="30733" name="直接连接符 12"/>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rPr>
                <a:t>安全生产检查计划</a:t>
              </a:r>
              <a:endParaRPr lang="zh-CN" altLang="en-US" dirty="0">
                <a:solidFill>
                  <a:srgbClr val="C00000"/>
                </a:solidFill>
                <a:latin typeface="+mn-ea"/>
                <a:ea typeface="+mn-ea"/>
              </a:endParaRPr>
            </a:p>
          </p:txBody>
        </p:sp>
      </p:grpSp>
      <p:grpSp>
        <p:nvGrpSpPr>
          <p:cNvPr id="30727" name="组合 14"/>
          <p:cNvGrpSpPr/>
          <p:nvPr/>
        </p:nvGrpSpPr>
        <p:grpSpPr bwMode="auto">
          <a:xfrm>
            <a:off x="6553200" y="3754438"/>
            <a:ext cx="1371600" cy="722312"/>
            <a:chOff x="5105386" y="3373181"/>
            <a:chExt cx="1371564" cy="722529"/>
          </a:xfrm>
        </p:grpSpPr>
        <p:cxnSp>
          <p:nvCxnSpPr>
            <p:cNvPr id="30731" name="直接连接符 15"/>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Box 16"/>
            <p:cNvSpPr txBox="1"/>
            <p:nvPr/>
          </p:nvSpPr>
          <p:spPr>
            <a:xfrm>
              <a:off x="510538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隐患整改记录</a:t>
              </a:r>
              <a:endParaRPr lang="zh-CN" altLang="en-US" dirty="0">
                <a:solidFill>
                  <a:srgbClr val="C00000"/>
                </a:solidFill>
                <a:latin typeface="+mn-ea"/>
                <a:ea typeface="+mn-ea"/>
              </a:endParaRPr>
            </a:p>
          </p:txBody>
        </p:sp>
      </p:grpSp>
      <p:grpSp>
        <p:nvGrpSpPr>
          <p:cNvPr id="30728" name="组合 17"/>
          <p:cNvGrpSpPr/>
          <p:nvPr/>
        </p:nvGrpSpPr>
        <p:grpSpPr bwMode="auto">
          <a:xfrm>
            <a:off x="762000" y="2114550"/>
            <a:ext cx="2057400" cy="2438400"/>
            <a:chOff x="3695722" y="1314484"/>
            <a:chExt cx="1396057" cy="2438336"/>
          </a:xfrm>
        </p:grpSpPr>
        <p:sp>
          <p:nvSpPr>
            <p:cNvPr id="30729" name="下箭头 18"/>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20" name="TextBox 19"/>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098" name="组合 1"/>
          <p:cNvGrpSpPr/>
          <p:nvPr/>
        </p:nvGrpSpPr>
        <p:grpSpPr bwMode="auto">
          <a:xfrm>
            <a:off x="3435350" y="1346200"/>
            <a:ext cx="2051050" cy="1758950"/>
            <a:chOff x="3263334" y="991709"/>
            <a:chExt cx="2438916" cy="1961030"/>
          </a:xfrm>
        </p:grpSpPr>
        <p:sp>
          <p:nvSpPr>
            <p:cNvPr id="4102" name="Oval 5"/>
            <p:cNvSpPr>
              <a:spLocks noChangeArrowheads="1"/>
            </p:cNvSpPr>
            <p:nvPr/>
          </p:nvSpPr>
          <p:spPr bwMode="auto">
            <a:xfrm>
              <a:off x="3480493" y="991709"/>
              <a:ext cx="2040511" cy="1808635"/>
            </a:xfrm>
            <a:prstGeom prst="ellipse">
              <a:avLst/>
            </a:prstGeom>
            <a:solidFill>
              <a:schemeClr val="tx1"/>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4103" name="Freeform 8"/>
            <p:cNvSpPr/>
            <p:nvPr/>
          </p:nvSpPr>
          <p:spPr bwMode="auto">
            <a:xfrm>
              <a:off x="3334759" y="1951462"/>
              <a:ext cx="2304013" cy="1001277"/>
            </a:xfrm>
            <a:custGeom>
              <a:avLst/>
              <a:gdLst>
                <a:gd name="T0" fmla="*/ 2147483647 w 3963"/>
                <a:gd name="T1" fmla="*/ 0 h 1997"/>
                <a:gd name="T2" fmla="*/ 2147483647 w 3963"/>
                <a:gd name="T3" fmla="*/ 2147483647 h 1997"/>
                <a:gd name="T4" fmla="*/ 2147483647 w 3963"/>
                <a:gd name="T5" fmla="*/ 2147483647 h 1997"/>
                <a:gd name="T6" fmla="*/ 0 w 3963"/>
                <a:gd name="T7" fmla="*/ 2147483647 h 199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63" h="1997">
                  <a:moveTo>
                    <a:pt x="3963" y="0"/>
                  </a:moveTo>
                  <a:cubicBezTo>
                    <a:pt x="3963" y="5"/>
                    <a:pt x="3963" y="11"/>
                    <a:pt x="3963" y="16"/>
                  </a:cubicBezTo>
                  <a:cubicBezTo>
                    <a:pt x="3963" y="1110"/>
                    <a:pt x="3076" y="1997"/>
                    <a:pt x="1982" y="1997"/>
                  </a:cubicBezTo>
                  <a:cubicBezTo>
                    <a:pt x="888" y="1997"/>
                    <a:pt x="0" y="1110"/>
                    <a:pt x="0" y="16"/>
                  </a:cubicBezTo>
                </a:path>
              </a:pathLst>
            </a:custGeom>
            <a:noFill/>
            <a:ln w="8" cap="flat" cmpd="sng">
              <a:solidFill>
                <a:schemeClr val="tx1"/>
              </a:solidFill>
              <a:prstDash val="dash"/>
              <a:round/>
            </a:ln>
            <a:extLst>
              <a:ext uri="{909E8E84-426E-40DD-AFC4-6F175D3DCCD1}">
                <a14:hiddenFill xmlns:a14="http://schemas.microsoft.com/office/drawing/2010/main">
                  <a:solidFill>
                    <a:srgbClr val="FFFFFF"/>
                  </a:solidFill>
                </a14:hiddenFill>
              </a:ext>
            </a:extLst>
          </p:spPr>
          <p:txBody>
            <a:bodyPr lIns="81628" tIns="40814" rIns="81628" bIns="40814"/>
            <a:lstStyle/>
            <a:p>
              <a:endParaRPr lang="zh-CN" altLang="en-US"/>
            </a:p>
          </p:txBody>
        </p:sp>
        <p:sp>
          <p:nvSpPr>
            <p:cNvPr id="4104" name="Oval 9"/>
            <p:cNvSpPr>
              <a:spLocks noChangeArrowheads="1"/>
            </p:cNvSpPr>
            <p:nvPr/>
          </p:nvSpPr>
          <p:spPr bwMode="auto">
            <a:xfrm>
              <a:off x="5562574" y="1857391"/>
              <a:ext cx="139676" cy="104775"/>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4105" name="Oval 10"/>
            <p:cNvSpPr>
              <a:spLocks noChangeArrowheads="1"/>
            </p:cNvSpPr>
            <p:nvPr/>
          </p:nvSpPr>
          <p:spPr bwMode="auto">
            <a:xfrm>
              <a:off x="3263334" y="1857391"/>
              <a:ext cx="138089" cy="104775"/>
            </a:xfrm>
            <a:prstGeom prst="ellipse">
              <a:avLst/>
            </a:prstGeom>
            <a:solidFill>
              <a:srgbClr val="C00000"/>
            </a:solidFill>
            <a:ln>
              <a:noFill/>
            </a:ln>
            <a:extLst>
              <a:ext uri="{91240B29-F687-4F45-9708-019B960494DF}">
                <a14:hiddenLine xmlns:a14="http://schemas.microsoft.com/office/drawing/2010/main" w="9525">
                  <a:solidFill>
                    <a:srgbClr val="000000"/>
                  </a:solidFill>
                  <a:round/>
                </a14:hiddenLine>
              </a:ext>
            </a:extLst>
          </p:spPr>
          <p:txBody>
            <a:bodyPr lIns="81628" tIns="40814" rIns="81628" bIns="40814"/>
            <a:lstStyle/>
            <a:p>
              <a:endParaRPr lang="zh-CN" altLang="en-US"/>
            </a:p>
          </p:txBody>
        </p:sp>
        <p:sp>
          <p:nvSpPr>
            <p:cNvPr id="4106" name="TextBox 13"/>
            <p:cNvSpPr txBox="1">
              <a:spLocks noChangeArrowheads="1"/>
            </p:cNvSpPr>
            <p:nvPr/>
          </p:nvSpPr>
          <p:spPr bwMode="auto">
            <a:xfrm>
              <a:off x="3766484" y="1194197"/>
              <a:ext cx="1416199" cy="13274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eaLnBrk="1" hangingPunct="1"/>
              <a:r>
                <a:rPr lang="en-US" altLang="zh-CN" sz="7200">
                  <a:solidFill>
                    <a:srgbClr val="F8F8F8"/>
                  </a:solidFill>
                </a:rPr>
                <a:t>01</a:t>
              </a:r>
              <a:endParaRPr lang="zh-CN" altLang="en-US" sz="7200">
                <a:solidFill>
                  <a:srgbClr val="F8F8F8"/>
                </a:solidFill>
              </a:endParaRPr>
            </a:p>
          </p:txBody>
        </p:sp>
      </p:grpSp>
      <p:cxnSp>
        <p:nvCxnSpPr>
          <p:cNvPr id="4099" name="直接连接符 15"/>
          <p:cNvCxnSpPr>
            <a:cxnSpLocks noChangeShapeType="1"/>
          </p:cNvCxnSpPr>
          <p:nvPr/>
        </p:nvCxnSpPr>
        <p:spPr bwMode="auto">
          <a:xfrm>
            <a:off x="1620838" y="3333750"/>
            <a:ext cx="5902325" cy="0"/>
          </a:xfrm>
          <a:prstGeom prst="line">
            <a:avLst/>
          </a:prstGeom>
          <a:noFill/>
          <a:ln w="9525">
            <a:solidFill>
              <a:schemeClr val="tx2"/>
            </a:solidFill>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272" name="TextBox 17"/>
          <p:cNvSpPr txBox="1">
            <a:spLocks noChangeArrowheads="1"/>
          </p:cNvSpPr>
          <p:nvPr/>
        </p:nvSpPr>
        <p:spPr bwMode="auto">
          <a:xfrm>
            <a:off x="2500313" y="3486150"/>
            <a:ext cx="3884612" cy="528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1628" tIns="40814" rIns="81628" bIns="40814">
            <a:spAutoFit/>
          </a:bodyPr>
          <a:lstStyle>
            <a:lvl1pPr eaLnBrk="0" hangingPunct="0">
              <a:defRPr>
                <a:solidFill>
                  <a:schemeClr val="tx1"/>
                </a:solidFill>
                <a:latin typeface="Arial" panose="020B0604020202020204" pitchFamily="34" charset="0"/>
                <a:ea typeface="宋体" panose="02010600030101010101" pitchFamily="2" charset="-122"/>
              </a:defRPr>
            </a:lvl1pPr>
            <a:lvl2pPr marL="742950" indent="-285750" eaLnBrk="0" hangingPunct="0">
              <a:defRPr>
                <a:solidFill>
                  <a:schemeClr val="tx1"/>
                </a:solidFill>
                <a:latin typeface="Arial" panose="020B0604020202020204" pitchFamily="34" charset="0"/>
                <a:ea typeface="宋体" panose="02010600030101010101" pitchFamily="2" charset="-122"/>
              </a:defRPr>
            </a:lvl2pPr>
            <a:lvl3pPr marL="1143000" indent="-228600" eaLnBrk="0" hangingPunct="0">
              <a:defRPr>
                <a:solidFill>
                  <a:schemeClr val="tx1"/>
                </a:solidFill>
                <a:latin typeface="Arial" panose="020B0604020202020204" pitchFamily="34" charset="0"/>
                <a:ea typeface="宋体" panose="02010600030101010101" pitchFamily="2" charset="-122"/>
              </a:defRPr>
            </a:lvl3pPr>
            <a:lvl4pPr marL="1600200" indent="-228600" eaLnBrk="0" hangingPunct="0">
              <a:defRPr>
                <a:solidFill>
                  <a:schemeClr val="tx1"/>
                </a:solidFill>
                <a:latin typeface="Arial" panose="020B0604020202020204" pitchFamily="34" charset="0"/>
                <a:ea typeface="宋体" panose="02010600030101010101" pitchFamily="2" charset="-122"/>
              </a:defRPr>
            </a:lvl4pPr>
            <a:lvl5pPr marL="2057400" indent="-228600" eaLnBrk="0" hangingPunct="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buFont typeface="Arial" panose="020B0604020202020204" pitchFamily="34" charset="0"/>
              <a:defRPr>
                <a:solidFill>
                  <a:schemeClr val="tx1"/>
                </a:solidFill>
                <a:latin typeface="Arial" panose="020B0604020202020204" pitchFamily="34" charset="0"/>
                <a:ea typeface="宋体" panose="02010600030101010101" pitchFamily="2" charset="-122"/>
              </a:defRPr>
            </a:lvl9pPr>
          </a:lstStyle>
          <a:p>
            <a:pPr algn="ctr" eaLnBrk="1" hangingPunct="1">
              <a:defRPr/>
            </a:pPr>
            <a:r>
              <a:rPr lang="zh-CN" altLang="en-US" sz="2900" dirty="0" smtClean="0">
                <a:solidFill>
                  <a:srgbClr val="C00000"/>
                </a:solidFill>
                <a:latin typeface="+mn-ea"/>
                <a:ea typeface="+mn-ea"/>
              </a:rPr>
              <a:t>公司安全管理体系介绍</a:t>
            </a:r>
            <a:endParaRPr lang="en-US" altLang="zh-CN" sz="2900" dirty="0" smtClean="0">
              <a:solidFill>
                <a:srgbClr val="C00000"/>
              </a:solidFill>
              <a:latin typeface="+mn-ea"/>
              <a:ea typeface="+mn-ea"/>
            </a:endParaRPr>
          </a:p>
        </p:txBody>
      </p:sp>
      <p:sp>
        <p:nvSpPr>
          <p:cNvPr id="3" name="TextBox 2"/>
          <p:cNvSpPr txBox="1"/>
          <p:nvPr/>
        </p:nvSpPr>
        <p:spPr>
          <a:xfrm>
            <a:off x="2514600" y="4183063"/>
            <a:ext cx="2209800" cy="369887"/>
          </a:xfrm>
          <a:prstGeom prst="rect">
            <a:avLst/>
          </a:prstGeom>
          <a:noFill/>
        </p:spPr>
        <p:txBody>
          <a:bodyPr>
            <a:spAutoFit/>
          </a:bodyPr>
          <a:lstStyle/>
          <a:p>
            <a:pPr indent="-179705" eaLnBrk="1" hangingPunct="1">
              <a:buFont typeface="Arial" panose="020B0604020202020204" pitchFamily="34" charset="0"/>
              <a:buChar char="•"/>
              <a:defRPr/>
            </a:pPr>
            <a:r>
              <a:rPr lang="zh-CN" altLang="en-US" dirty="0">
                <a:latin typeface="+mn-ea"/>
                <a:ea typeface="+mn-ea"/>
              </a:rPr>
              <a:t>安全管理体系介绍</a:t>
            </a:r>
            <a:endParaRPr lang="zh-CN" altLang="en-US" dirty="0">
              <a:latin typeface="+mn-ea"/>
              <a:ea typeface="+mn-ea"/>
            </a:endParaRPr>
          </a:p>
        </p:txBody>
      </p:sp>
    </p:spTree>
  </p:cSld>
  <p:clrMapOvr>
    <a:masterClrMapping/>
  </p:clrMapOvr>
  <p:transition advTm="10224"/>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7 </a:t>
            </a:r>
            <a:r>
              <a:rPr lang="zh-CN" altLang="en-US" sz="1600" dirty="0">
                <a:latin typeface="+mn-ea"/>
                <a:ea typeface="+mn-ea"/>
              </a:rPr>
              <a:t>安全生产费用</a:t>
            </a:r>
            <a:endParaRPr lang="zh-CN" altLang="en-US" sz="1600" dirty="0">
              <a:latin typeface="+mn-ea"/>
              <a:ea typeface="+mn-ea"/>
            </a:endParaRPr>
          </a:p>
        </p:txBody>
      </p:sp>
      <p:graphicFrame>
        <p:nvGraphicFramePr>
          <p:cNvPr id="4" name="图示 3"/>
          <p:cNvGraphicFramePr/>
          <p:nvPr/>
        </p:nvGraphicFramePr>
        <p:xfrm>
          <a:off x="381110" y="1809770"/>
          <a:ext cx="8381780"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7 </a:t>
            </a:r>
            <a:r>
              <a:rPr lang="zh-CN" altLang="en-US" sz="1600" dirty="0">
                <a:latin typeface="+mn-ea"/>
                <a:ea typeface="+mn-ea"/>
              </a:rPr>
              <a:t>安全生产费用</a:t>
            </a:r>
            <a:endParaRPr lang="zh-CN" altLang="en-US" sz="1600" dirty="0">
              <a:latin typeface="+mn-ea"/>
              <a:ea typeface="+mn-ea"/>
            </a:endParaRPr>
          </a:p>
        </p:txBody>
      </p:sp>
      <p:grpSp>
        <p:nvGrpSpPr>
          <p:cNvPr id="32772" name="组合 5"/>
          <p:cNvGrpSpPr/>
          <p:nvPr/>
        </p:nvGrpSpPr>
        <p:grpSpPr bwMode="auto">
          <a:xfrm>
            <a:off x="4191000" y="2190750"/>
            <a:ext cx="1905000" cy="722313"/>
            <a:chOff x="457308" y="3373181"/>
            <a:chExt cx="1371564" cy="722529"/>
          </a:xfrm>
        </p:grpSpPr>
        <p:cxnSp>
          <p:nvCxnSpPr>
            <p:cNvPr id="32782" name="直接连接符 6"/>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安全生产费用提取和使用制度</a:t>
              </a:r>
              <a:endParaRPr lang="zh-CN" altLang="en-US" dirty="0">
                <a:solidFill>
                  <a:srgbClr val="C00000"/>
                </a:solidFill>
                <a:latin typeface="+mn-ea"/>
                <a:ea typeface="+mn-ea"/>
              </a:endParaRPr>
            </a:p>
          </p:txBody>
        </p:sp>
      </p:grpSp>
      <p:grpSp>
        <p:nvGrpSpPr>
          <p:cNvPr id="32773" name="组合 8"/>
          <p:cNvGrpSpPr/>
          <p:nvPr/>
        </p:nvGrpSpPr>
        <p:grpSpPr bwMode="auto">
          <a:xfrm>
            <a:off x="6477000" y="2190750"/>
            <a:ext cx="1371600" cy="722313"/>
            <a:chOff x="1981268" y="3373181"/>
            <a:chExt cx="1371564" cy="722529"/>
          </a:xfrm>
        </p:grpSpPr>
        <p:cxnSp>
          <p:nvCxnSpPr>
            <p:cNvPr id="32780" name="直接连接符 9"/>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rPr>
                <a:t>安全生产费用投入台账</a:t>
              </a:r>
              <a:endParaRPr lang="zh-CN" altLang="en-US" dirty="0">
                <a:solidFill>
                  <a:srgbClr val="C00000"/>
                </a:solidFill>
                <a:latin typeface="+mn-ea"/>
                <a:ea typeface="+mn-ea"/>
              </a:endParaRPr>
            </a:p>
          </p:txBody>
        </p:sp>
      </p:grpSp>
      <p:grpSp>
        <p:nvGrpSpPr>
          <p:cNvPr id="32774" name="组合 11"/>
          <p:cNvGrpSpPr/>
          <p:nvPr/>
        </p:nvGrpSpPr>
        <p:grpSpPr bwMode="auto">
          <a:xfrm>
            <a:off x="4191000" y="4030663"/>
            <a:ext cx="2057400" cy="406400"/>
            <a:chOff x="3581426" y="3689631"/>
            <a:chExt cx="1234407" cy="406079"/>
          </a:xfrm>
        </p:grpSpPr>
        <p:cxnSp>
          <p:nvCxnSpPr>
            <p:cNvPr id="32778" name="直接连接符 12"/>
            <p:cNvCxnSpPr>
              <a:cxnSpLocks noChangeShapeType="1"/>
            </p:cNvCxnSpPr>
            <p:nvPr/>
          </p:nvCxnSpPr>
          <p:spPr bwMode="auto">
            <a:xfrm>
              <a:off x="3581426" y="4095710"/>
              <a:ext cx="1188689"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3581426" y="3689631"/>
              <a:ext cx="1234407" cy="369595"/>
            </a:xfrm>
            <a:prstGeom prst="rect">
              <a:avLst/>
            </a:prstGeom>
            <a:noFill/>
          </p:spPr>
          <p:txBody>
            <a:bodyPr>
              <a:spAutoFit/>
            </a:bodyPr>
            <a:lstStyle/>
            <a:p>
              <a:pPr>
                <a:defRPr/>
              </a:pPr>
              <a:r>
                <a:rPr lang="zh-CN" altLang="en-US" dirty="0">
                  <a:solidFill>
                    <a:srgbClr val="C00000"/>
                  </a:solidFill>
                  <a:latin typeface="+mn-ea"/>
                  <a:ea typeface="+mn-ea"/>
                </a:rPr>
                <a:t>安全生产投入计划</a:t>
              </a:r>
              <a:endParaRPr lang="zh-CN" altLang="en-US" dirty="0">
                <a:solidFill>
                  <a:srgbClr val="C00000"/>
                </a:solidFill>
                <a:latin typeface="+mn-ea"/>
                <a:ea typeface="+mn-ea"/>
              </a:endParaRPr>
            </a:p>
          </p:txBody>
        </p:sp>
      </p:grpSp>
      <p:grpSp>
        <p:nvGrpSpPr>
          <p:cNvPr id="32775" name="组合 17"/>
          <p:cNvGrpSpPr/>
          <p:nvPr/>
        </p:nvGrpSpPr>
        <p:grpSpPr bwMode="auto">
          <a:xfrm>
            <a:off x="762000" y="2114550"/>
            <a:ext cx="2057400" cy="2438400"/>
            <a:chOff x="3695722" y="1314484"/>
            <a:chExt cx="1396057" cy="2438336"/>
          </a:xfrm>
        </p:grpSpPr>
        <p:sp>
          <p:nvSpPr>
            <p:cNvPr id="32776" name="下箭头 18"/>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20" name="TextBox 19"/>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8 </a:t>
            </a:r>
            <a:r>
              <a:rPr lang="zh-CN" altLang="en-US" sz="1600" dirty="0">
                <a:latin typeface="+mn-ea"/>
                <a:ea typeface="+mn-ea"/>
              </a:rPr>
              <a:t>安全生产应急管理</a:t>
            </a:r>
            <a:endParaRPr lang="zh-CN" altLang="en-US" sz="1600" dirty="0">
              <a:latin typeface="+mn-ea"/>
              <a:ea typeface="+mn-ea"/>
            </a:endParaRPr>
          </a:p>
        </p:txBody>
      </p:sp>
      <p:graphicFrame>
        <p:nvGraphicFramePr>
          <p:cNvPr id="4" name="图示 3"/>
          <p:cNvGraphicFramePr/>
          <p:nvPr/>
        </p:nvGraphicFramePr>
        <p:xfrm>
          <a:off x="381110" y="1809770"/>
          <a:ext cx="8381780"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8 </a:t>
            </a:r>
            <a:r>
              <a:rPr lang="zh-CN" altLang="en-US" sz="1600" dirty="0">
                <a:latin typeface="+mn-ea"/>
                <a:ea typeface="+mn-ea"/>
              </a:rPr>
              <a:t>安全生产应急管理</a:t>
            </a:r>
            <a:endParaRPr lang="zh-CN" altLang="en-US" sz="1600" dirty="0">
              <a:latin typeface="+mn-ea"/>
              <a:ea typeface="+mn-ea"/>
            </a:endParaRPr>
          </a:p>
        </p:txBody>
      </p:sp>
      <p:grpSp>
        <p:nvGrpSpPr>
          <p:cNvPr id="34820" name="组合 5"/>
          <p:cNvGrpSpPr/>
          <p:nvPr/>
        </p:nvGrpSpPr>
        <p:grpSpPr bwMode="auto">
          <a:xfrm>
            <a:off x="4191000" y="2190750"/>
            <a:ext cx="1371600" cy="722313"/>
            <a:chOff x="457308" y="3373181"/>
            <a:chExt cx="1371564" cy="722529"/>
          </a:xfrm>
        </p:grpSpPr>
        <p:cxnSp>
          <p:nvCxnSpPr>
            <p:cNvPr id="34833" name="直接连接符 6"/>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8" name="TextBox 7"/>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安全生产应急管理制度</a:t>
              </a:r>
              <a:endParaRPr lang="zh-CN" altLang="en-US" dirty="0">
                <a:solidFill>
                  <a:srgbClr val="C00000"/>
                </a:solidFill>
                <a:latin typeface="+mn-ea"/>
                <a:ea typeface="+mn-ea"/>
              </a:endParaRPr>
            </a:p>
          </p:txBody>
        </p:sp>
      </p:grpSp>
      <p:grpSp>
        <p:nvGrpSpPr>
          <p:cNvPr id="34821" name="组合 8"/>
          <p:cNvGrpSpPr/>
          <p:nvPr/>
        </p:nvGrpSpPr>
        <p:grpSpPr bwMode="auto">
          <a:xfrm>
            <a:off x="6477000" y="2506663"/>
            <a:ext cx="1600200" cy="406400"/>
            <a:chOff x="1981268" y="3689631"/>
            <a:chExt cx="1371564" cy="406079"/>
          </a:xfrm>
        </p:grpSpPr>
        <p:cxnSp>
          <p:nvCxnSpPr>
            <p:cNvPr id="34831" name="直接连接符 9"/>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1" name="TextBox 10"/>
            <p:cNvSpPr txBox="1"/>
            <p:nvPr/>
          </p:nvSpPr>
          <p:spPr>
            <a:xfrm>
              <a:off x="1981268" y="3689631"/>
              <a:ext cx="1371564" cy="369595"/>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应急演练计划</a:t>
              </a:r>
              <a:endParaRPr lang="zh-CN" altLang="en-US" dirty="0">
                <a:solidFill>
                  <a:srgbClr val="C00000"/>
                </a:solidFill>
                <a:latin typeface="+mn-ea"/>
                <a:ea typeface="+mn-ea"/>
              </a:endParaRPr>
            </a:p>
          </p:txBody>
        </p:sp>
      </p:grpSp>
      <p:grpSp>
        <p:nvGrpSpPr>
          <p:cNvPr id="34822" name="组合 11"/>
          <p:cNvGrpSpPr/>
          <p:nvPr/>
        </p:nvGrpSpPr>
        <p:grpSpPr bwMode="auto">
          <a:xfrm>
            <a:off x="4191000" y="3476625"/>
            <a:ext cx="1752600" cy="960438"/>
            <a:chOff x="3581426" y="3135633"/>
            <a:chExt cx="1433879" cy="960077"/>
          </a:xfrm>
        </p:grpSpPr>
        <p:cxnSp>
          <p:nvCxnSpPr>
            <p:cNvPr id="34829" name="直接连接符 12"/>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4" name="TextBox 13"/>
            <p:cNvSpPr txBox="1"/>
            <p:nvPr/>
          </p:nvSpPr>
          <p:spPr>
            <a:xfrm>
              <a:off x="3581426" y="3135633"/>
              <a:ext cx="1433879" cy="923578"/>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综合预案</a:t>
              </a:r>
              <a:endParaRPr lang="en-US" altLang="zh-CN" dirty="0">
                <a:solidFill>
                  <a:srgbClr val="C00000"/>
                </a:solidFill>
                <a:latin typeface="+mn-ea"/>
                <a:ea typeface="+mn-ea"/>
              </a:endParaRPr>
            </a:p>
            <a:p>
              <a:pPr>
                <a:defRPr/>
              </a:pPr>
              <a:r>
                <a:rPr lang="zh-CN" altLang="en-US" dirty="0">
                  <a:solidFill>
                    <a:srgbClr val="C00000"/>
                  </a:solidFill>
                  <a:latin typeface="+mn-ea"/>
                  <a:ea typeface="+mn-ea"/>
                  <a:hlinkClick r:id="rId4" action="ppaction://hlinkfile"/>
                </a:rPr>
                <a:t>专项预案</a:t>
              </a:r>
              <a:endParaRPr lang="en-US" altLang="zh-CN" dirty="0">
                <a:solidFill>
                  <a:srgbClr val="C00000"/>
                </a:solidFill>
                <a:latin typeface="+mn-ea"/>
                <a:ea typeface="+mn-ea"/>
              </a:endParaRPr>
            </a:p>
            <a:p>
              <a:pPr>
                <a:defRPr/>
              </a:pPr>
              <a:r>
                <a:rPr lang="zh-CN" altLang="en-US" dirty="0">
                  <a:solidFill>
                    <a:srgbClr val="C00000"/>
                  </a:solidFill>
                  <a:latin typeface="+mn-ea"/>
                  <a:ea typeface="+mn-ea"/>
                </a:rPr>
                <a:t>应急处置方案</a:t>
              </a:r>
              <a:endParaRPr lang="zh-CN" altLang="en-US" dirty="0">
                <a:solidFill>
                  <a:srgbClr val="C00000"/>
                </a:solidFill>
                <a:latin typeface="+mn-ea"/>
                <a:ea typeface="+mn-ea"/>
              </a:endParaRPr>
            </a:p>
          </p:txBody>
        </p:sp>
      </p:grpSp>
      <p:grpSp>
        <p:nvGrpSpPr>
          <p:cNvPr id="34823" name="组合 14"/>
          <p:cNvGrpSpPr/>
          <p:nvPr/>
        </p:nvGrpSpPr>
        <p:grpSpPr bwMode="auto">
          <a:xfrm>
            <a:off x="6553200" y="4106863"/>
            <a:ext cx="1600200" cy="369887"/>
            <a:chOff x="5105386" y="3726378"/>
            <a:chExt cx="1371564" cy="369332"/>
          </a:xfrm>
        </p:grpSpPr>
        <p:cxnSp>
          <p:nvCxnSpPr>
            <p:cNvPr id="34827" name="直接连接符 15"/>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TextBox 16"/>
            <p:cNvSpPr txBox="1"/>
            <p:nvPr/>
          </p:nvSpPr>
          <p:spPr>
            <a:xfrm>
              <a:off x="5105386" y="3726378"/>
              <a:ext cx="1371564" cy="369332"/>
            </a:xfrm>
            <a:prstGeom prst="rect">
              <a:avLst/>
            </a:prstGeom>
            <a:noFill/>
          </p:spPr>
          <p:txBody>
            <a:bodyPr>
              <a:spAutoFit/>
            </a:bodyPr>
            <a:lstStyle/>
            <a:p>
              <a:pPr>
                <a:defRPr/>
              </a:pPr>
              <a:r>
                <a:rPr lang="zh-CN" altLang="en-US" dirty="0">
                  <a:solidFill>
                    <a:srgbClr val="C00000"/>
                  </a:solidFill>
                  <a:latin typeface="+mn-ea"/>
                  <a:ea typeface="+mn-ea"/>
                  <a:hlinkClick r:id="rId5" action="ppaction://hlinkfile"/>
                </a:rPr>
                <a:t>应急演练记录</a:t>
              </a:r>
              <a:endParaRPr lang="zh-CN" altLang="en-US" dirty="0">
                <a:solidFill>
                  <a:srgbClr val="C00000"/>
                </a:solidFill>
                <a:latin typeface="+mn-ea"/>
                <a:ea typeface="+mn-ea"/>
              </a:endParaRPr>
            </a:p>
          </p:txBody>
        </p:sp>
      </p:grpSp>
      <p:grpSp>
        <p:nvGrpSpPr>
          <p:cNvPr id="34824" name="组合 17"/>
          <p:cNvGrpSpPr/>
          <p:nvPr/>
        </p:nvGrpSpPr>
        <p:grpSpPr bwMode="auto">
          <a:xfrm>
            <a:off x="762000" y="2114550"/>
            <a:ext cx="2057400" cy="2438400"/>
            <a:chOff x="3695722" y="1314484"/>
            <a:chExt cx="1396057" cy="2438336"/>
          </a:xfrm>
        </p:grpSpPr>
        <p:sp>
          <p:nvSpPr>
            <p:cNvPr id="34825" name="下箭头 18"/>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20" name="TextBox 19"/>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9 </a:t>
            </a:r>
            <a:r>
              <a:rPr lang="zh-CN" altLang="en-US" sz="1600" dirty="0">
                <a:latin typeface="+mn-ea"/>
                <a:ea typeface="+mn-ea"/>
              </a:rPr>
              <a:t>生产安全事故报告和处置</a:t>
            </a:r>
            <a:endParaRPr lang="zh-CN" altLang="en-US" sz="1600" dirty="0">
              <a:latin typeface="+mn-ea"/>
              <a:ea typeface="+mn-ea"/>
            </a:endParaRPr>
          </a:p>
        </p:txBody>
      </p:sp>
      <p:graphicFrame>
        <p:nvGraphicFramePr>
          <p:cNvPr id="4" name="图示 3"/>
          <p:cNvGraphicFramePr/>
          <p:nvPr/>
        </p:nvGraphicFramePr>
        <p:xfrm>
          <a:off x="381110" y="1657374"/>
          <a:ext cx="8381780" cy="2074568"/>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pSp>
        <p:nvGrpSpPr>
          <p:cNvPr id="35845" name="组合 4"/>
          <p:cNvGrpSpPr/>
          <p:nvPr/>
        </p:nvGrpSpPr>
        <p:grpSpPr bwMode="auto">
          <a:xfrm rot="5400000">
            <a:off x="8001001" y="3714750"/>
            <a:ext cx="203200" cy="238125"/>
            <a:chOff x="6561756" y="986234"/>
            <a:chExt cx="202830" cy="237273"/>
          </a:xfrm>
        </p:grpSpPr>
        <p:sp>
          <p:nvSpPr>
            <p:cNvPr id="6" name="右箭头 5"/>
            <p:cNvSpPr/>
            <p:nvPr/>
          </p:nvSpPr>
          <p:spPr>
            <a:xfrm>
              <a:off x="6561756" y="986234"/>
              <a:ext cx="202830" cy="237273"/>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7" name="右箭头 4"/>
            <p:cNvSpPr/>
            <p:nvPr/>
          </p:nvSpPr>
          <p:spPr>
            <a:xfrm>
              <a:off x="6561756" y="1033689"/>
              <a:ext cx="142615" cy="142364"/>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622300">
                <a:lnSpc>
                  <a:spcPct val="90000"/>
                </a:lnSpc>
                <a:spcAft>
                  <a:spcPct val="35000"/>
                </a:spcAft>
                <a:defRPr/>
              </a:pPr>
              <a:endParaRPr lang="zh-CN" altLang="en-US" sz="1400"/>
            </a:p>
          </p:txBody>
        </p:sp>
      </p:grpSp>
      <p:grpSp>
        <p:nvGrpSpPr>
          <p:cNvPr id="39942" name="组合 7"/>
          <p:cNvGrpSpPr/>
          <p:nvPr/>
        </p:nvGrpSpPr>
        <p:grpSpPr bwMode="auto">
          <a:xfrm>
            <a:off x="7340600" y="3935413"/>
            <a:ext cx="1524000" cy="955675"/>
            <a:chOff x="10379105" y="2467892"/>
            <a:chExt cx="1524722" cy="956179"/>
          </a:xfrm>
          <a:noFill/>
        </p:grpSpPr>
        <p:sp>
          <p:nvSpPr>
            <p:cNvPr id="9" name="圆角矩形 8"/>
            <p:cNvSpPr/>
            <p:nvPr/>
          </p:nvSpPr>
          <p:spPr>
            <a:xfrm>
              <a:off x="10379105" y="2467892"/>
              <a:ext cx="1524722" cy="951413"/>
            </a:xfrm>
            <a:prstGeom prst="roundRect">
              <a:avLst>
                <a:gd name="adj" fmla="val 10000"/>
              </a:avLst>
            </a:prstGeom>
            <a:grpFill/>
            <a:ln>
              <a:solidFill>
                <a:srgbClr val="C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0" name="圆角矩形 4"/>
            <p:cNvSpPr/>
            <p:nvPr/>
          </p:nvSpPr>
          <p:spPr>
            <a:xfrm>
              <a:off x="10423576" y="2467892"/>
              <a:ext cx="1435780" cy="956179"/>
            </a:xfrm>
            <a:prstGeom prst="rect">
              <a:avLst/>
            </a:prstGeom>
            <a:grpFill/>
            <a:ln>
              <a:solidFill>
                <a:srgbClr val="C00000"/>
              </a:solidFill>
            </a:ln>
          </p:spPr>
          <p:style>
            <a:lnRef idx="0">
              <a:scrgbClr r="0" g="0" b="0"/>
            </a:lnRef>
            <a:fillRef idx="0">
              <a:scrgbClr r="0" g="0" b="0"/>
            </a:fillRef>
            <a:effectRef idx="0">
              <a:scrgbClr r="0" g="0" b="0"/>
            </a:effectRef>
            <a:fontRef idx="minor">
              <a:schemeClr val="lt1"/>
            </a:fontRef>
          </p:style>
          <p:txBody>
            <a:bodyPr lIns="45720" rIns="45720" spcCol="1270" anchor="ctr"/>
            <a:lstStyle/>
            <a:p>
              <a:pPr algn="ctr" defTabSz="533400">
                <a:lnSpc>
                  <a:spcPct val="90000"/>
                </a:lnSpc>
                <a:spcAft>
                  <a:spcPct val="35000"/>
                </a:spcAft>
                <a:defRPr/>
              </a:pPr>
              <a:r>
                <a:rPr lang="zh-CN" altLang="en-US" sz="1200" dirty="0">
                  <a:solidFill>
                    <a:schemeClr val="tx1"/>
                  </a:solidFill>
                </a:rPr>
                <a:t>事发单位积极配合当地政府事故调查处理工作，并及时将调查结果上报</a:t>
              </a:r>
              <a:endParaRPr lang="zh-CN" altLang="en-US" sz="1200" dirty="0">
                <a:solidFill>
                  <a:schemeClr val="tx1"/>
                </a:solidFill>
              </a:endParaRPr>
            </a:p>
          </p:txBody>
        </p:sp>
      </p:grpSp>
      <p:sp>
        <p:nvSpPr>
          <p:cNvPr id="19" name="圆角矩形 18"/>
          <p:cNvSpPr/>
          <p:nvPr/>
        </p:nvSpPr>
        <p:spPr>
          <a:xfrm>
            <a:off x="3784600" y="3803650"/>
            <a:ext cx="3200400" cy="1206500"/>
          </a:xfrm>
          <a:prstGeom prst="roundRect">
            <a:avLst>
              <a:gd name="adj" fmla="val 10000"/>
            </a:avLst>
          </a:prstGeom>
          <a:noFill/>
          <a:ln>
            <a:solidFill>
              <a:srgbClr val="C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圆角矩形 4"/>
          <p:cNvSpPr/>
          <p:nvPr/>
        </p:nvSpPr>
        <p:spPr>
          <a:xfrm>
            <a:off x="3860800" y="3943350"/>
            <a:ext cx="3079750" cy="955675"/>
          </a:xfrm>
          <a:prstGeom prst="rect">
            <a:avLst/>
          </a:prstGeom>
        </p:spPr>
        <p:style>
          <a:lnRef idx="0">
            <a:scrgbClr r="0" g="0" b="0"/>
          </a:lnRef>
          <a:fillRef idx="0">
            <a:scrgbClr r="0" g="0" b="0"/>
          </a:fillRef>
          <a:effectRef idx="0">
            <a:scrgbClr r="0" g="0" b="0"/>
          </a:effectRef>
          <a:fontRef idx="minor">
            <a:schemeClr val="lt1"/>
          </a:fontRef>
        </p:style>
        <p:txBody>
          <a:bodyPr lIns="45720" rIns="45720" spcCol="1270" anchor="ctr"/>
          <a:lstStyle/>
          <a:p>
            <a:pPr defTabSz="533400">
              <a:lnSpc>
                <a:spcPct val="90000"/>
              </a:lnSpc>
              <a:spcAft>
                <a:spcPct val="35000"/>
              </a:spcAft>
              <a:defRPr/>
            </a:pPr>
            <a:r>
              <a:rPr lang="zh-CN" altLang="en-US" sz="1200" dirty="0">
                <a:solidFill>
                  <a:schemeClr val="tx1"/>
                </a:solidFill>
              </a:rPr>
              <a:t>一般事故，公司成立事故调查组，对事故进行调查处置，并报上级单位；</a:t>
            </a:r>
            <a:endParaRPr lang="en-US" altLang="zh-CN" sz="1200" dirty="0">
              <a:solidFill>
                <a:schemeClr val="tx1"/>
              </a:solidFill>
            </a:endParaRPr>
          </a:p>
          <a:p>
            <a:pPr defTabSz="533400">
              <a:lnSpc>
                <a:spcPct val="90000"/>
              </a:lnSpc>
              <a:spcAft>
                <a:spcPct val="35000"/>
              </a:spcAft>
              <a:defRPr/>
            </a:pPr>
            <a:r>
              <a:rPr lang="zh-CN" altLang="en-US" sz="1200" dirty="0">
                <a:solidFill>
                  <a:schemeClr val="tx1"/>
                </a:solidFill>
              </a:rPr>
              <a:t>较大、重大及以上事故，上级单位成立事故调查组，对事故进行调查处置。</a:t>
            </a:r>
            <a:endParaRPr lang="zh-CN" altLang="en-US" sz="1200" dirty="0">
              <a:solidFill>
                <a:schemeClr val="tx1"/>
              </a:solidFill>
            </a:endParaRPr>
          </a:p>
        </p:txBody>
      </p:sp>
      <p:grpSp>
        <p:nvGrpSpPr>
          <p:cNvPr id="35849" name="组合 20"/>
          <p:cNvGrpSpPr/>
          <p:nvPr/>
        </p:nvGrpSpPr>
        <p:grpSpPr bwMode="auto">
          <a:xfrm rot="10800000">
            <a:off x="7061200" y="4324350"/>
            <a:ext cx="201613" cy="236538"/>
            <a:chOff x="6561756" y="986234"/>
            <a:chExt cx="202830" cy="237273"/>
          </a:xfrm>
        </p:grpSpPr>
        <p:sp>
          <p:nvSpPr>
            <p:cNvPr id="22" name="右箭头 21"/>
            <p:cNvSpPr/>
            <p:nvPr/>
          </p:nvSpPr>
          <p:spPr>
            <a:xfrm>
              <a:off x="6561756" y="986234"/>
              <a:ext cx="202830" cy="237273"/>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3" name="右箭头 4"/>
            <p:cNvSpPr/>
            <p:nvPr/>
          </p:nvSpPr>
          <p:spPr>
            <a:xfrm>
              <a:off x="6561756" y="1034007"/>
              <a:ext cx="142141" cy="141727"/>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622300">
                <a:lnSpc>
                  <a:spcPct val="90000"/>
                </a:lnSpc>
                <a:spcAft>
                  <a:spcPct val="35000"/>
                </a:spcAft>
                <a:defRPr/>
              </a:pPr>
              <a:endParaRPr lang="zh-CN" altLang="en-US" sz="1400"/>
            </a:p>
          </p:txBody>
        </p:sp>
      </p:grpSp>
      <p:sp>
        <p:nvSpPr>
          <p:cNvPr id="24" name="圆角矩形 23"/>
          <p:cNvSpPr/>
          <p:nvPr/>
        </p:nvSpPr>
        <p:spPr>
          <a:xfrm>
            <a:off x="1905000" y="3943350"/>
            <a:ext cx="1524000" cy="950913"/>
          </a:xfrm>
          <a:prstGeom prst="roundRect">
            <a:avLst>
              <a:gd name="adj" fmla="val 10000"/>
            </a:avLst>
          </a:prstGeom>
          <a:noFill/>
          <a:ln>
            <a:solidFill>
              <a:srgbClr val="C00000"/>
            </a:solidFill>
          </a:ln>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5" name="圆角矩形 4"/>
          <p:cNvSpPr/>
          <p:nvPr/>
        </p:nvSpPr>
        <p:spPr>
          <a:xfrm>
            <a:off x="1949450" y="3943350"/>
            <a:ext cx="1435100" cy="955675"/>
          </a:xfrm>
          <a:prstGeom prst="rect">
            <a:avLst/>
          </a:prstGeom>
        </p:spPr>
        <p:style>
          <a:lnRef idx="0">
            <a:scrgbClr r="0" g="0" b="0"/>
          </a:lnRef>
          <a:fillRef idx="0">
            <a:scrgbClr r="0" g="0" b="0"/>
          </a:fillRef>
          <a:effectRef idx="0">
            <a:scrgbClr r="0" g="0" b="0"/>
          </a:effectRef>
          <a:fontRef idx="minor">
            <a:schemeClr val="lt1"/>
          </a:fontRef>
        </p:style>
        <p:txBody>
          <a:bodyPr lIns="45720" rIns="45720" spcCol="1270" anchor="ctr"/>
          <a:lstStyle/>
          <a:p>
            <a:pPr algn="ctr" defTabSz="533400">
              <a:lnSpc>
                <a:spcPct val="90000"/>
              </a:lnSpc>
              <a:spcAft>
                <a:spcPct val="35000"/>
              </a:spcAft>
              <a:defRPr/>
            </a:pPr>
            <a:r>
              <a:rPr lang="zh-CN" altLang="en-US" sz="1200" dirty="0">
                <a:solidFill>
                  <a:schemeClr val="tx1"/>
                </a:solidFill>
              </a:rPr>
              <a:t>子公司按“四不放过”原则处置事故责任人。</a:t>
            </a:r>
            <a:endParaRPr lang="zh-CN" altLang="en-US" sz="1200" dirty="0">
              <a:solidFill>
                <a:schemeClr val="tx1"/>
              </a:solidFill>
            </a:endParaRPr>
          </a:p>
        </p:txBody>
      </p:sp>
      <p:grpSp>
        <p:nvGrpSpPr>
          <p:cNvPr id="35852" name="组合 25"/>
          <p:cNvGrpSpPr/>
          <p:nvPr/>
        </p:nvGrpSpPr>
        <p:grpSpPr bwMode="auto">
          <a:xfrm rot="10800000">
            <a:off x="3505200" y="4324350"/>
            <a:ext cx="203200" cy="236538"/>
            <a:chOff x="6561756" y="986234"/>
            <a:chExt cx="202830" cy="237273"/>
          </a:xfrm>
        </p:grpSpPr>
        <p:sp>
          <p:nvSpPr>
            <p:cNvPr id="27" name="右箭头 26"/>
            <p:cNvSpPr/>
            <p:nvPr/>
          </p:nvSpPr>
          <p:spPr>
            <a:xfrm>
              <a:off x="6561756" y="986234"/>
              <a:ext cx="202830" cy="237273"/>
            </a:xfrm>
            <a:prstGeom prst="rightArrow">
              <a:avLst>
                <a:gd name="adj1" fmla="val 60000"/>
                <a:gd name="adj2" fmla="val 50000"/>
              </a:avLst>
            </a:prstGeom>
          </p:spPr>
          <p:style>
            <a:lnRef idx="0">
              <a:schemeClr val="accent1">
                <a:tint val="60000"/>
                <a:hueOff val="0"/>
                <a:satOff val="0"/>
                <a:lumOff val="0"/>
                <a:alphaOff val="0"/>
              </a:schemeClr>
            </a:lnRef>
            <a:fillRef idx="1">
              <a:schemeClr val="accent1">
                <a:tint val="60000"/>
                <a:hueOff val="0"/>
                <a:satOff val="0"/>
                <a:lumOff val="0"/>
                <a:alphaOff val="0"/>
              </a:schemeClr>
            </a:fillRef>
            <a:effectRef idx="0">
              <a:schemeClr val="accent1">
                <a:tint val="60000"/>
                <a:hueOff val="0"/>
                <a:satOff val="0"/>
                <a:lumOff val="0"/>
                <a:alphaOff val="0"/>
              </a:schemeClr>
            </a:effectRef>
            <a:fontRef idx="minor">
              <a:schemeClr val="lt1"/>
            </a:fontRef>
          </p:style>
        </p:sp>
        <p:sp>
          <p:nvSpPr>
            <p:cNvPr id="28" name="右箭头 4"/>
            <p:cNvSpPr/>
            <p:nvPr/>
          </p:nvSpPr>
          <p:spPr>
            <a:xfrm>
              <a:off x="6587110" y="1034007"/>
              <a:ext cx="142615" cy="141727"/>
            </a:xfrm>
            <a:prstGeom prst="rect">
              <a:avLst/>
            </a:prstGeom>
          </p:spPr>
          <p:style>
            <a:lnRef idx="0">
              <a:scrgbClr r="0" g="0" b="0"/>
            </a:lnRef>
            <a:fillRef idx="0">
              <a:scrgbClr r="0" g="0" b="0"/>
            </a:fillRef>
            <a:effectRef idx="0">
              <a:scrgbClr r="0" g="0" b="0"/>
            </a:effectRef>
            <a:fontRef idx="minor">
              <a:schemeClr val="lt1"/>
            </a:fontRef>
          </p:style>
          <p:txBody>
            <a:bodyPr lIns="0" tIns="0" rIns="0" bIns="0" spcCol="1270" anchor="ctr"/>
            <a:lstStyle/>
            <a:p>
              <a:pPr algn="ctr" defTabSz="622300">
                <a:lnSpc>
                  <a:spcPct val="90000"/>
                </a:lnSpc>
                <a:spcAft>
                  <a:spcPct val="35000"/>
                </a:spcAft>
                <a:defRPr/>
              </a:pPr>
              <a:endParaRPr lang="zh-CN" altLang="en-US" sz="1400"/>
            </a:p>
          </p:txBody>
        </p:sp>
      </p:gr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9 </a:t>
            </a:r>
            <a:r>
              <a:rPr lang="zh-CN" altLang="en-US" sz="1600" dirty="0">
                <a:latin typeface="+mn-ea"/>
                <a:ea typeface="+mn-ea"/>
              </a:rPr>
              <a:t>生产安全事故报告和处置</a:t>
            </a:r>
            <a:endParaRPr lang="zh-CN" altLang="en-US" sz="1600" dirty="0">
              <a:latin typeface="+mn-ea"/>
              <a:ea typeface="+mn-ea"/>
            </a:endParaRPr>
          </a:p>
        </p:txBody>
      </p:sp>
      <p:grpSp>
        <p:nvGrpSpPr>
          <p:cNvPr id="36868" name="组合 4"/>
          <p:cNvGrpSpPr/>
          <p:nvPr/>
        </p:nvGrpSpPr>
        <p:grpSpPr bwMode="auto">
          <a:xfrm>
            <a:off x="4191000" y="2190750"/>
            <a:ext cx="1828800" cy="722313"/>
            <a:chOff x="457308" y="3373181"/>
            <a:chExt cx="1371564" cy="722529"/>
          </a:xfrm>
        </p:grpSpPr>
        <p:cxnSp>
          <p:nvCxnSpPr>
            <p:cNvPr id="36881" name="直接连接符 5"/>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7" name="TextBox 6"/>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安全生产事故报告和处置流程</a:t>
              </a:r>
              <a:endParaRPr lang="zh-CN" altLang="en-US" dirty="0">
                <a:solidFill>
                  <a:srgbClr val="C00000"/>
                </a:solidFill>
                <a:latin typeface="+mn-ea"/>
                <a:ea typeface="+mn-ea"/>
              </a:endParaRPr>
            </a:p>
          </p:txBody>
        </p:sp>
      </p:grpSp>
      <p:grpSp>
        <p:nvGrpSpPr>
          <p:cNvPr id="36869" name="组合 7"/>
          <p:cNvGrpSpPr/>
          <p:nvPr/>
        </p:nvGrpSpPr>
        <p:grpSpPr bwMode="auto">
          <a:xfrm>
            <a:off x="6477000" y="2190750"/>
            <a:ext cx="1600200" cy="722313"/>
            <a:chOff x="1981268" y="3373181"/>
            <a:chExt cx="1371564" cy="722529"/>
          </a:xfrm>
        </p:grpSpPr>
        <p:cxnSp>
          <p:nvCxnSpPr>
            <p:cNvPr id="36879" name="直接连接符 8"/>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0" name="TextBox 9"/>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安全事故调查报告</a:t>
              </a:r>
              <a:endParaRPr lang="zh-CN" altLang="en-US" dirty="0">
                <a:solidFill>
                  <a:srgbClr val="C00000"/>
                </a:solidFill>
                <a:latin typeface="+mn-ea"/>
                <a:ea typeface="+mn-ea"/>
              </a:endParaRPr>
            </a:p>
          </p:txBody>
        </p:sp>
      </p:grpSp>
      <p:grpSp>
        <p:nvGrpSpPr>
          <p:cNvPr id="36870" name="组合 10"/>
          <p:cNvGrpSpPr/>
          <p:nvPr/>
        </p:nvGrpSpPr>
        <p:grpSpPr bwMode="auto">
          <a:xfrm>
            <a:off x="4191000" y="4019550"/>
            <a:ext cx="1828800" cy="417513"/>
            <a:chOff x="3581426" y="3677973"/>
            <a:chExt cx="1371564" cy="417737"/>
          </a:xfrm>
        </p:grpSpPr>
        <p:cxnSp>
          <p:nvCxnSpPr>
            <p:cNvPr id="36877" name="直接连接符 11"/>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3" name="TextBox 12"/>
            <p:cNvSpPr txBox="1"/>
            <p:nvPr/>
          </p:nvSpPr>
          <p:spPr>
            <a:xfrm>
              <a:off x="3581426" y="3677973"/>
              <a:ext cx="1371564" cy="370086"/>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安全事故快报表</a:t>
              </a:r>
              <a:endParaRPr lang="zh-CN" altLang="en-US" dirty="0">
                <a:solidFill>
                  <a:srgbClr val="C00000"/>
                </a:solidFill>
                <a:latin typeface="+mn-ea"/>
                <a:ea typeface="+mn-ea"/>
              </a:endParaRPr>
            </a:p>
          </p:txBody>
        </p:sp>
      </p:grpSp>
      <p:grpSp>
        <p:nvGrpSpPr>
          <p:cNvPr id="36871" name="组合 13"/>
          <p:cNvGrpSpPr/>
          <p:nvPr/>
        </p:nvGrpSpPr>
        <p:grpSpPr bwMode="auto">
          <a:xfrm>
            <a:off x="6553200" y="3754438"/>
            <a:ext cx="1600200" cy="922337"/>
            <a:chOff x="5105386" y="3373181"/>
            <a:chExt cx="1371564" cy="923330"/>
          </a:xfrm>
        </p:grpSpPr>
        <p:cxnSp>
          <p:nvCxnSpPr>
            <p:cNvPr id="36875" name="直接连接符 14"/>
            <p:cNvCxnSpPr>
              <a:cxnSpLocks noChangeShapeType="1"/>
            </p:cNvCxnSpPr>
            <p:nvPr/>
          </p:nvCxnSpPr>
          <p:spPr bwMode="auto">
            <a:xfrm>
              <a:off x="510538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6" name="TextBox 15"/>
            <p:cNvSpPr txBox="1"/>
            <p:nvPr/>
          </p:nvSpPr>
          <p:spPr>
            <a:xfrm>
              <a:off x="5105386" y="3373181"/>
              <a:ext cx="1371564" cy="923330"/>
            </a:xfrm>
            <a:prstGeom prst="rect">
              <a:avLst/>
            </a:prstGeom>
            <a:noFill/>
          </p:spPr>
          <p:txBody>
            <a:bodyPr>
              <a:spAutoFit/>
            </a:bodyPr>
            <a:lstStyle/>
            <a:p>
              <a:pPr>
                <a:defRPr/>
              </a:pPr>
              <a:r>
                <a:rPr lang="zh-CN" altLang="en-US" dirty="0">
                  <a:solidFill>
                    <a:srgbClr val="C00000"/>
                  </a:solidFill>
                  <a:latin typeface="+mn-ea"/>
                  <a:ea typeface="+mn-ea"/>
                </a:rPr>
                <a:t>安全事故责任人处理通报</a:t>
              </a:r>
              <a:endParaRPr lang="zh-CN" altLang="en-US" dirty="0">
                <a:solidFill>
                  <a:srgbClr val="C00000"/>
                </a:solidFill>
                <a:latin typeface="+mn-ea"/>
                <a:ea typeface="+mn-ea"/>
              </a:endParaRPr>
            </a:p>
          </p:txBody>
        </p:sp>
      </p:grpSp>
      <p:grpSp>
        <p:nvGrpSpPr>
          <p:cNvPr id="36872" name="组合 16"/>
          <p:cNvGrpSpPr/>
          <p:nvPr/>
        </p:nvGrpSpPr>
        <p:grpSpPr bwMode="auto">
          <a:xfrm>
            <a:off x="762000" y="2114550"/>
            <a:ext cx="2057400" cy="2438400"/>
            <a:chOff x="3695722" y="1314484"/>
            <a:chExt cx="1396057" cy="2438336"/>
          </a:xfrm>
        </p:grpSpPr>
        <p:sp>
          <p:nvSpPr>
            <p:cNvPr id="36873" name="下箭头 17"/>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9" name="TextBox 18"/>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10 </a:t>
            </a:r>
            <a:r>
              <a:rPr lang="zh-CN" altLang="en-US" sz="1600" dirty="0">
                <a:latin typeface="+mn-ea"/>
                <a:ea typeface="+mn-ea"/>
              </a:rPr>
              <a:t>安全生产责任追究和奖罚</a:t>
            </a:r>
            <a:endParaRPr lang="zh-CN" altLang="en-US" sz="1600" dirty="0">
              <a:latin typeface="+mn-ea"/>
              <a:ea typeface="+mn-ea"/>
            </a:endParaRPr>
          </a:p>
        </p:txBody>
      </p:sp>
      <p:graphicFrame>
        <p:nvGraphicFramePr>
          <p:cNvPr id="4" name="图示 3"/>
          <p:cNvGraphicFramePr/>
          <p:nvPr/>
        </p:nvGraphicFramePr>
        <p:xfrm>
          <a:off x="381110" y="1657374"/>
          <a:ext cx="8381780" cy="243833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10 </a:t>
            </a:r>
            <a:r>
              <a:rPr lang="zh-CN" altLang="en-US" sz="1600" dirty="0">
                <a:latin typeface="+mn-ea"/>
                <a:ea typeface="+mn-ea"/>
              </a:rPr>
              <a:t>安全生产责任追究和奖罚</a:t>
            </a:r>
            <a:endParaRPr lang="zh-CN" altLang="en-US" sz="1600" dirty="0">
              <a:latin typeface="+mn-ea"/>
              <a:ea typeface="+mn-ea"/>
            </a:endParaRPr>
          </a:p>
        </p:txBody>
      </p:sp>
      <p:grpSp>
        <p:nvGrpSpPr>
          <p:cNvPr id="38916" name="组合 3"/>
          <p:cNvGrpSpPr/>
          <p:nvPr/>
        </p:nvGrpSpPr>
        <p:grpSpPr bwMode="auto">
          <a:xfrm>
            <a:off x="4191000" y="2190750"/>
            <a:ext cx="1371600" cy="722313"/>
            <a:chOff x="457308" y="3373181"/>
            <a:chExt cx="1371564" cy="722529"/>
          </a:xfrm>
        </p:grpSpPr>
        <p:cxnSp>
          <p:nvCxnSpPr>
            <p:cNvPr id="38926" name="直接连接符 4"/>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安全生产责任追究制度</a:t>
              </a:r>
              <a:endParaRPr lang="zh-CN" altLang="en-US" dirty="0">
                <a:solidFill>
                  <a:srgbClr val="C00000"/>
                </a:solidFill>
                <a:latin typeface="+mn-ea"/>
                <a:ea typeface="+mn-ea"/>
              </a:endParaRPr>
            </a:p>
          </p:txBody>
        </p:sp>
      </p:grpSp>
      <p:grpSp>
        <p:nvGrpSpPr>
          <p:cNvPr id="38917" name="组合 6"/>
          <p:cNvGrpSpPr/>
          <p:nvPr/>
        </p:nvGrpSpPr>
        <p:grpSpPr bwMode="auto">
          <a:xfrm>
            <a:off x="6477000" y="2190750"/>
            <a:ext cx="1371600" cy="722313"/>
            <a:chOff x="1981268" y="3373181"/>
            <a:chExt cx="1371564" cy="722529"/>
          </a:xfrm>
        </p:grpSpPr>
        <p:cxnSp>
          <p:nvCxnSpPr>
            <p:cNvPr id="38924" name="直接连接符 7"/>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2" action="ppaction://hlinkfile"/>
                </a:rPr>
                <a:t>安全生产追责规定明细</a:t>
              </a:r>
              <a:endParaRPr lang="zh-CN" altLang="en-US" dirty="0">
                <a:solidFill>
                  <a:srgbClr val="C00000"/>
                </a:solidFill>
                <a:latin typeface="+mn-ea"/>
                <a:ea typeface="+mn-ea"/>
              </a:endParaRPr>
            </a:p>
          </p:txBody>
        </p:sp>
      </p:grpSp>
      <p:grpSp>
        <p:nvGrpSpPr>
          <p:cNvPr id="38918" name="组合 9"/>
          <p:cNvGrpSpPr/>
          <p:nvPr/>
        </p:nvGrpSpPr>
        <p:grpSpPr bwMode="auto">
          <a:xfrm>
            <a:off x="4191000" y="3714750"/>
            <a:ext cx="1371600" cy="722313"/>
            <a:chOff x="3581426" y="3373181"/>
            <a:chExt cx="1371564" cy="722529"/>
          </a:xfrm>
        </p:grpSpPr>
        <p:cxnSp>
          <p:nvCxnSpPr>
            <p:cNvPr id="38922" name="直接连接符 10"/>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3" action="ppaction://hlinkfile"/>
                </a:rPr>
                <a:t>安全生产奖励规定明细</a:t>
              </a:r>
              <a:endParaRPr lang="zh-CN" altLang="en-US" dirty="0">
                <a:solidFill>
                  <a:srgbClr val="C00000"/>
                </a:solidFill>
                <a:latin typeface="+mn-ea"/>
                <a:ea typeface="+mn-ea"/>
              </a:endParaRPr>
            </a:p>
          </p:txBody>
        </p:sp>
      </p:grpSp>
      <p:grpSp>
        <p:nvGrpSpPr>
          <p:cNvPr id="38919" name="组合 15"/>
          <p:cNvGrpSpPr/>
          <p:nvPr/>
        </p:nvGrpSpPr>
        <p:grpSpPr bwMode="auto">
          <a:xfrm>
            <a:off x="762000" y="2114550"/>
            <a:ext cx="2057400" cy="2438400"/>
            <a:chOff x="3695722" y="1314484"/>
            <a:chExt cx="1396057" cy="2438336"/>
          </a:xfrm>
        </p:grpSpPr>
        <p:sp>
          <p:nvSpPr>
            <p:cNvPr id="38920" name="下箭头 16"/>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8" name="TextBox 17"/>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11 </a:t>
            </a:r>
            <a:r>
              <a:rPr lang="zh-CN" altLang="en-US" sz="1600" dirty="0">
                <a:latin typeface="+mn-ea"/>
                <a:ea typeface="+mn-ea"/>
              </a:rPr>
              <a:t>安全生产标准化及评价</a:t>
            </a:r>
            <a:endParaRPr lang="zh-CN" altLang="en-US" sz="1600" dirty="0">
              <a:latin typeface="+mn-ea"/>
              <a:ea typeface="+mn-ea"/>
            </a:endParaRPr>
          </a:p>
        </p:txBody>
      </p:sp>
      <p:graphicFrame>
        <p:nvGraphicFramePr>
          <p:cNvPr id="4" name="图示 3"/>
          <p:cNvGraphicFramePr/>
          <p:nvPr/>
        </p:nvGraphicFramePr>
        <p:xfrm>
          <a:off x="381110" y="1809770"/>
          <a:ext cx="8305582"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11 </a:t>
            </a:r>
            <a:r>
              <a:rPr lang="zh-CN" altLang="en-US" sz="1600" dirty="0">
                <a:latin typeface="+mn-ea"/>
                <a:ea typeface="+mn-ea"/>
              </a:rPr>
              <a:t>安全生产标准化及评价</a:t>
            </a:r>
            <a:endParaRPr lang="zh-CN" altLang="en-US" sz="1600" dirty="0">
              <a:latin typeface="+mn-ea"/>
              <a:ea typeface="+mn-ea"/>
            </a:endParaRPr>
          </a:p>
        </p:txBody>
      </p:sp>
      <p:grpSp>
        <p:nvGrpSpPr>
          <p:cNvPr id="40964" name="组合 3"/>
          <p:cNvGrpSpPr/>
          <p:nvPr/>
        </p:nvGrpSpPr>
        <p:grpSpPr bwMode="auto">
          <a:xfrm>
            <a:off x="4191000" y="2190750"/>
            <a:ext cx="1600200" cy="722313"/>
            <a:chOff x="457308" y="3373181"/>
            <a:chExt cx="1371564" cy="722529"/>
          </a:xfrm>
        </p:grpSpPr>
        <p:cxnSp>
          <p:nvCxnSpPr>
            <p:cNvPr id="40974" name="直接连接符 4"/>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安全生产标准化实施方案</a:t>
              </a:r>
              <a:endParaRPr lang="zh-CN" altLang="en-US" dirty="0">
                <a:solidFill>
                  <a:srgbClr val="C00000"/>
                </a:solidFill>
                <a:latin typeface="+mn-ea"/>
                <a:ea typeface="+mn-ea"/>
              </a:endParaRPr>
            </a:p>
          </p:txBody>
        </p:sp>
      </p:grpSp>
      <p:grpSp>
        <p:nvGrpSpPr>
          <p:cNvPr id="40965" name="组合 6"/>
          <p:cNvGrpSpPr/>
          <p:nvPr/>
        </p:nvGrpSpPr>
        <p:grpSpPr bwMode="auto">
          <a:xfrm>
            <a:off x="6477000" y="2190750"/>
            <a:ext cx="1600200" cy="923925"/>
            <a:chOff x="1981268" y="3373181"/>
            <a:chExt cx="1371564" cy="923606"/>
          </a:xfrm>
        </p:grpSpPr>
        <p:cxnSp>
          <p:nvCxnSpPr>
            <p:cNvPr id="40972" name="直接连接符 7"/>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1981268" y="3373181"/>
              <a:ext cx="1371564" cy="923606"/>
            </a:xfrm>
            <a:prstGeom prst="rect">
              <a:avLst/>
            </a:prstGeom>
            <a:noFill/>
          </p:spPr>
          <p:txBody>
            <a:bodyPr>
              <a:spAutoFit/>
            </a:bodyPr>
            <a:lstStyle/>
            <a:p>
              <a:pPr>
                <a:defRPr/>
              </a:pPr>
              <a:r>
                <a:rPr lang="zh-CN" altLang="en-US" dirty="0">
                  <a:solidFill>
                    <a:srgbClr val="C00000"/>
                  </a:solidFill>
                  <a:latin typeface="+mn-ea"/>
                  <a:ea typeface="+mn-ea"/>
                </a:rPr>
                <a:t>安全生产标准化奖励规定</a:t>
              </a:r>
              <a:endParaRPr lang="zh-CN" altLang="en-US" dirty="0">
                <a:solidFill>
                  <a:srgbClr val="C00000"/>
                </a:solidFill>
                <a:latin typeface="+mn-ea"/>
                <a:ea typeface="+mn-ea"/>
              </a:endParaRPr>
            </a:p>
          </p:txBody>
        </p:sp>
      </p:grpSp>
      <p:grpSp>
        <p:nvGrpSpPr>
          <p:cNvPr id="40966" name="组合 9"/>
          <p:cNvGrpSpPr/>
          <p:nvPr/>
        </p:nvGrpSpPr>
        <p:grpSpPr bwMode="auto">
          <a:xfrm>
            <a:off x="4191000" y="3714750"/>
            <a:ext cx="1371600" cy="722313"/>
            <a:chOff x="3581426" y="3373181"/>
            <a:chExt cx="1371564" cy="722529"/>
          </a:xfrm>
        </p:grpSpPr>
        <p:cxnSp>
          <p:nvCxnSpPr>
            <p:cNvPr id="40970" name="直接连接符 10"/>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rPr>
                <a:t>安全生产达标自评报告</a:t>
              </a:r>
              <a:endParaRPr lang="zh-CN" altLang="en-US" dirty="0">
                <a:solidFill>
                  <a:srgbClr val="C00000"/>
                </a:solidFill>
                <a:latin typeface="+mn-ea"/>
                <a:ea typeface="+mn-ea"/>
              </a:endParaRPr>
            </a:p>
          </p:txBody>
        </p:sp>
      </p:grpSp>
      <p:grpSp>
        <p:nvGrpSpPr>
          <p:cNvPr id="40967" name="组合 15"/>
          <p:cNvGrpSpPr/>
          <p:nvPr/>
        </p:nvGrpSpPr>
        <p:grpSpPr bwMode="auto">
          <a:xfrm>
            <a:off x="762000" y="2114550"/>
            <a:ext cx="2057400" cy="2438400"/>
            <a:chOff x="3695722" y="1314484"/>
            <a:chExt cx="1396057" cy="2438336"/>
          </a:xfrm>
        </p:grpSpPr>
        <p:sp>
          <p:nvSpPr>
            <p:cNvPr id="40968" name="下箭头 16"/>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5" name="TextBox 14"/>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905000" y="1657350"/>
            <a:ext cx="6400800" cy="646113"/>
          </a:xfrm>
          <a:prstGeom prst="rect">
            <a:avLst/>
          </a:prstGeom>
          <a:noFill/>
        </p:spPr>
        <p:txBody>
          <a:bodyPr>
            <a:spAutoFit/>
          </a:bodyPr>
          <a:lstStyle/>
          <a:p>
            <a:pPr algn="ctr">
              <a:defRPr/>
            </a:pPr>
            <a:r>
              <a:rPr lang="zh-CN" altLang="en-US" sz="3600" dirty="0">
                <a:latin typeface="+mj-ea"/>
                <a:ea typeface="+mj-ea"/>
              </a:rPr>
              <a:t>安全管理体系介绍</a:t>
            </a:r>
            <a:endParaRPr lang="zh-CN" altLang="en-US" sz="3600" dirty="0">
              <a:latin typeface="+mj-ea"/>
              <a:ea typeface="+mj-ea"/>
            </a:endParaRPr>
          </a:p>
        </p:txBody>
      </p:sp>
      <p:grpSp>
        <p:nvGrpSpPr>
          <p:cNvPr id="5123" name="组合 33"/>
          <p:cNvGrpSpPr/>
          <p:nvPr/>
        </p:nvGrpSpPr>
        <p:grpSpPr bwMode="auto">
          <a:xfrm>
            <a:off x="1644650" y="1601788"/>
            <a:ext cx="1327150" cy="3255962"/>
            <a:chOff x="0" y="0"/>
            <a:chExt cx="1163638" cy="2852737"/>
          </a:xfrm>
        </p:grpSpPr>
        <p:sp>
          <p:nvSpPr>
            <p:cNvPr id="5124" name="Freeform 33"/>
            <p:cNvSpPr/>
            <p:nvPr/>
          </p:nvSpPr>
          <p:spPr bwMode="auto">
            <a:xfrm>
              <a:off x="334963" y="252412"/>
              <a:ext cx="188913" cy="273050"/>
            </a:xfrm>
            <a:custGeom>
              <a:avLst/>
              <a:gdLst>
                <a:gd name="T0" fmla="*/ 0 w 132"/>
                <a:gd name="T1" fmla="*/ 2147483647 h 190"/>
                <a:gd name="T2" fmla="*/ 2147483647 w 132"/>
                <a:gd name="T3" fmla="*/ 2147483647 h 190"/>
                <a:gd name="T4" fmla="*/ 2147483647 w 132"/>
                <a:gd name="T5" fmla="*/ 2147483647 h 190"/>
                <a:gd name="T6" fmla="*/ 2147483647 w 132"/>
                <a:gd name="T7" fmla="*/ 2147483647 h 190"/>
                <a:gd name="T8" fmla="*/ 2147483647 w 132"/>
                <a:gd name="T9" fmla="*/ 2147483647 h 190"/>
                <a:gd name="T10" fmla="*/ 0 w 132"/>
                <a:gd name="T11" fmla="*/ 2147483647 h 19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32" h="190">
                  <a:moveTo>
                    <a:pt x="0" y="83"/>
                  </a:moveTo>
                  <a:cubicBezTo>
                    <a:pt x="0" y="83"/>
                    <a:pt x="5" y="15"/>
                    <a:pt x="5" y="7"/>
                  </a:cubicBezTo>
                  <a:cubicBezTo>
                    <a:pt x="5" y="0"/>
                    <a:pt x="90" y="44"/>
                    <a:pt x="90" y="44"/>
                  </a:cubicBezTo>
                  <a:cubicBezTo>
                    <a:pt x="90" y="44"/>
                    <a:pt x="116" y="103"/>
                    <a:pt x="124" y="131"/>
                  </a:cubicBezTo>
                  <a:cubicBezTo>
                    <a:pt x="132" y="159"/>
                    <a:pt x="62" y="190"/>
                    <a:pt x="62" y="190"/>
                  </a:cubicBezTo>
                  <a:lnTo>
                    <a:pt x="0" y="83"/>
                  </a:lnTo>
                  <a:close/>
                </a:path>
              </a:pathLst>
            </a:custGeom>
            <a:solidFill>
              <a:srgbClr val="C68C5E"/>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25" name="Freeform 34"/>
            <p:cNvSpPr/>
            <p:nvPr/>
          </p:nvSpPr>
          <p:spPr bwMode="auto">
            <a:xfrm>
              <a:off x="200025" y="2590800"/>
              <a:ext cx="282575" cy="261937"/>
            </a:xfrm>
            <a:custGeom>
              <a:avLst/>
              <a:gdLst>
                <a:gd name="T0" fmla="*/ 2147483647 w 196"/>
                <a:gd name="T1" fmla="*/ 2147483647 h 182"/>
                <a:gd name="T2" fmla="*/ 2147483647 w 196"/>
                <a:gd name="T3" fmla="*/ 2147483647 h 182"/>
                <a:gd name="T4" fmla="*/ 2147483647 w 196"/>
                <a:gd name="T5" fmla="*/ 2147483647 h 182"/>
                <a:gd name="T6" fmla="*/ 2147483647 w 196"/>
                <a:gd name="T7" fmla="*/ 2147483647 h 182"/>
                <a:gd name="T8" fmla="*/ 2147483647 w 196"/>
                <a:gd name="T9" fmla="*/ 2147483647 h 182"/>
                <a:gd name="T10" fmla="*/ 2147483647 w 196"/>
                <a:gd name="T11" fmla="*/ 2147483647 h 182"/>
                <a:gd name="T12" fmla="*/ 2147483647 w 196"/>
                <a:gd name="T13" fmla="*/ 2147483647 h 182"/>
                <a:gd name="T14" fmla="*/ 2147483647 w 196"/>
                <a:gd name="T15" fmla="*/ 2147483647 h 182"/>
                <a:gd name="T16" fmla="*/ 2147483647 w 196"/>
                <a:gd name="T17" fmla="*/ 2147483647 h 182"/>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0" t="0" r="r" b="b"/>
              <a:pathLst>
                <a:path w="196" h="182">
                  <a:moveTo>
                    <a:pt x="27" y="16"/>
                  </a:moveTo>
                  <a:cubicBezTo>
                    <a:pt x="27" y="16"/>
                    <a:pt x="0" y="81"/>
                    <a:pt x="16" y="102"/>
                  </a:cubicBezTo>
                  <a:lnTo>
                    <a:pt x="11" y="126"/>
                  </a:lnTo>
                  <a:lnTo>
                    <a:pt x="38" y="126"/>
                  </a:lnTo>
                  <a:cubicBezTo>
                    <a:pt x="38" y="126"/>
                    <a:pt x="46" y="182"/>
                    <a:pt x="129" y="174"/>
                  </a:cubicBezTo>
                  <a:lnTo>
                    <a:pt x="196" y="153"/>
                  </a:lnTo>
                  <a:cubicBezTo>
                    <a:pt x="196" y="153"/>
                    <a:pt x="166" y="103"/>
                    <a:pt x="161" y="96"/>
                  </a:cubicBezTo>
                  <a:cubicBezTo>
                    <a:pt x="156" y="89"/>
                    <a:pt x="124" y="33"/>
                    <a:pt x="121" y="16"/>
                  </a:cubicBezTo>
                  <a:cubicBezTo>
                    <a:pt x="118" y="0"/>
                    <a:pt x="27" y="16"/>
                    <a:pt x="27" y="16"/>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26" name="Freeform 35"/>
            <p:cNvSpPr/>
            <p:nvPr/>
          </p:nvSpPr>
          <p:spPr bwMode="auto">
            <a:xfrm>
              <a:off x="928688" y="730250"/>
              <a:ext cx="234950" cy="152400"/>
            </a:xfrm>
            <a:custGeom>
              <a:avLst/>
              <a:gdLst>
                <a:gd name="T0" fmla="*/ 2147483647 w 163"/>
                <a:gd name="T1" fmla="*/ 2147483647 h 106"/>
                <a:gd name="T2" fmla="*/ 2147483647 w 163"/>
                <a:gd name="T3" fmla="*/ 2147483647 h 106"/>
                <a:gd name="T4" fmla="*/ 2147483647 w 163"/>
                <a:gd name="T5" fmla="*/ 2147483647 h 106"/>
                <a:gd name="T6" fmla="*/ 2147483647 w 163"/>
                <a:gd name="T7" fmla="*/ 2147483647 h 106"/>
                <a:gd name="T8" fmla="*/ 2147483647 w 163"/>
                <a:gd name="T9" fmla="*/ 2147483647 h 106"/>
                <a:gd name="T10" fmla="*/ 2147483647 w 163"/>
                <a:gd name="T11" fmla="*/ 2147483647 h 106"/>
                <a:gd name="T12" fmla="*/ 2147483647 w 163"/>
                <a:gd name="T13" fmla="*/ 2147483647 h 106"/>
                <a:gd name="T14" fmla="*/ 2147483647 w 163"/>
                <a:gd name="T15" fmla="*/ 2147483647 h 106"/>
                <a:gd name="T16" fmla="*/ 2147483647 w 163"/>
                <a:gd name="T17" fmla="*/ 2147483647 h 106"/>
                <a:gd name="T18" fmla="*/ 0 w 163"/>
                <a:gd name="T19" fmla="*/ 2147483647 h 106"/>
                <a:gd name="T20" fmla="*/ 2147483647 w 163"/>
                <a:gd name="T21" fmla="*/ 2147483647 h 10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163" h="106">
                  <a:moveTo>
                    <a:pt x="29" y="101"/>
                  </a:moveTo>
                  <a:cubicBezTo>
                    <a:pt x="29" y="101"/>
                    <a:pt x="80" y="106"/>
                    <a:pt x="91" y="101"/>
                  </a:cubicBezTo>
                  <a:cubicBezTo>
                    <a:pt x="102" y="96"/>
                    <a:pt x="163" y="61"/>
                    <a:pt x="163" y="61"/>
                  </a:cubicBezTo>
                  <a:lnTo>
                    <a:pt x="163" y="40"/>
                  </a:lnTo>
                  <a:cubicBezTo>
                    <a:pt x="163" y="40"/>
                    <a:pt x="131" y="29"/>
                    <a:pt x="120" y="40"/>
                  </a:cubicBezTo>
                  <a:cubicBezTo>
                    <a:pt x="120" y="40"/>
                    <a:pt x="72" y="48"/>
                    <a:pt x="62" y="48"/>
                  </a:cubicBezTo>
                  <a:lnTo>
                    <a:pt x="48" y="35"/>
                  </a:lnTo>
                  <a:cubicBezTo>
                    <a:pt x="48" y="35"/>
                    <a:pt x="64" y="16"/>
                    <a:pt x="56" y="7"/>
                  </a:cubicBezTo>
                  <a:cubicBezTo>
                    <a:pt x="48" y="0"/>
                    <a:pt x="29" y="42"/>
                    <a:pt x="29" y="42"/>
                  </a:cubicBezTo>
                  <a:lnTo>
                    <a:pt x="0" y="69"/>
                  </a:lnTo>
                  <a:lnTo>
                    <a:pt x="29" y="101"/>
                  </a:ln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27" name="Freeform 36"/>
            <p:cNvSpPr/>
            <p:nvPr/>
          </p:nvSpPr>
          <p:spPr bwMode="auto">
            <a:xfrm>
              <a:off x="342900" y="2543175"/>
              <a:ext cx="347663" cy="182562"/>
            </a:xfrm>
            <a:custGeom>
              <a:avLst/>
              <a:gdLst>
                <a:gd name="T0" fmla="*/ 2147483647 w 241"/>
                <a:gd name="T1" fmla="*/ 2147483647 h 127"/>
                <a:gd name="T2" fmla="*/ 2147483647 w 241"/>
                <a:gd name="T3" fmla="*/ 2147483647 h 127"/>
                <a:gd name="T4" fmla="*/ 2147483647 w 241"/>
                <a:gd name="T5" fmla="*/ 2147483647 h 127"/>
                <a:gd name="T6" fmla="*/ 2147483647 w 241"/>
                <a:gd name="T7" fmla="*/ 2147483647 h 127"/>
                <a:gd name="T8" fmla="*/ 2147483647 w 241"/>
                <a:gd name="T9" fmla="*/ 2147483647 h 127"/>
                <a:gd name="T10" fmla="*/ 2147483647 w 241"/>
                <a:gd name="T11" fmla="*/ 0 h 127"/>
                <a:gd name="T12" fmla="*/ 2147483647 w 241"/>
                <a:gd name="T13" fmla="*/ 2147483647 h 127"/>
                <a:gd name="T14" fmla="*/ 2147483647 w 241"/>
                <a:gd name="T15" fmla="*/ 2147483647 h 127"/>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241" h="127">
                  <a:moveTo>
                    <a:pt x="22" y="99"/>
                  </a:moveTo>
                  <a:cubicBezTo>
                    <a:pt x="22" y="99"/>
                    <a:pt x="75" y="127"/>
                    <a:pt x="118" y="126"/>
                  </a:cubicBezTo>
                  <a:lnTo>
                    <a:pt x="228" y="126"/>
                  </a:lnTo>
                  <a:cubicBezTo>
                    <a:pt x="228" y="126"/>
                    <a:pt x="241" y="99"/>
                    <a:pt x="201" y="99"/>
                  </a:cubicBezTo>
                  <a:cubicBezTo>
                    <a:pt x="201" y="99"/>
                    <a:pt x="168" y="99"/>
                    <a:pt x="126" y="72"/>
                  </a:cubicBezTo>
                  <a:cubicBezTo>
                    <a:pt x="83" y="45"/>
                    <a:pt x="57" y="0"/>
                    <a:pt x="57" y="0"/>
                  </a:cubicBezTo>
                  <a:lnTo>
                    <a:pt x="5" y="10"/>
                  </a:lnTo>
                  <a:cubicBezTo>
                    <a:pt x="5" y="10"/>
                    <a:pt x="0" y="69"/>
                    <a:pt x="22" y="9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28" name="Freeform 37"/>
            <p:cNvSpPr/>
            <p:nvPr/>
          </p:nvSpPr>
          <p:spPr bwMode="auto">
            <a:xfrm>
              <a:off x="306388" y="1219200"/>
              <a:ext cx="322263" cy="1371600"/>
            </a:xfrm>
            <a:custGeom>
              <a:avLst/>
              <a:gdLst>
                <a:gd name="T0" fmla="*/ 2147483647 w 224"/>
                <a:gd name="T1" fmla="*/ 2147483647 h 954"/>
                <a:gd name="T2" fmla="*/ 2147483647 w 224"/>
                <a:gd name="T3" fmla="*/ 2147483647 h 954"/>
                <a:gd name="T4" fmla="*/ 2147483647 w 224"/>
                <a:gd name="T5" fmla="*/ 2147483647 h 954"/>
                <a:gd name="T6" fmla="*/ 2147483647 w 224"/>
                <a:gd name="T7" fmla="*/ 2147483647 h 954"/>
                <a:gd name="T8" fmla="*/ 2147483647 w 224"/>
                <a:gd name="T9" fmla="*/ 2147483647 h 954"/>
                <a:gd name="T10" fmla="*/ 2147483647 w 224"/>
                <a:gd name="T11" fmla="*/ 2147483647 h 954"/>
                <a:gd name="T12" fmla="*/ 2147483647 w 224"/>
                <a:gd name="T13" fmla="*/ 2147483647 h 954"/>
                <a:gd name="T14" fmla="*/ 2147483647 w 224"/>
                <a:gd name="T15" fmla="*/ 2147483647 h 954"/>
                <a:gd name="T16" fmla="*/ 2147483647 w 224"/>
                <a:gd name="T17" fmla="*/ 2147483647 h 954"/>
                <a:gd name="T18" fmla="*/ 2147483647 w 224"/>
                <a:gd name="T19" fmla="*/ 2147483647 h 954"/>
                <a:gd name="T20" fmla="*/ 2147483647 w 224"/>
                <a:gd name="T21" fmla="*/ 2147483647 h 954"/>
                <a:gd name="T22" fmla="*/ 2147483647 w 224"/>
                <a:gd name="T23" fmla="*/ 2147483647 h 954"/>
                <a:gd name="T24" fmla="*/ 2147483647 w 224"/>
                <a:gd name="T25" fmla="*/ 2147483647 h 954"/>
                <a:gd name="T26" fmla="*/ 2147483647 w 224"/>
                <a:gd name="T27" fmla="*/ 2147483647 h 954"/>
                <a:gd name="T28" fmla="*/ 2147483647 w 224"/>
                <a:gd name="T29" fmla="*/ 2147483647 h 954"/>
                <a:gd name="T30" fmla="*/ 2147483647 w 224"/>
                <a:gd name="T31" fmla="*/ 0 h 954"/>
                <a:gd name="T32" fmla="*/ 2147483647 w 224"/>
                <a:gd name="T33" fmla="*/ 2147483647 h 954"/>
                <a:gd name="T34" fmla="*/ 2147483647 w 224"/>
                <a:gd name="T35" fmla="*/ 2147483647 h 954"/>
                <a:gd name="T36" fmla="*/ 2147483647 w 224"/>
                <a:gd name="T37" fmla="*/ 2147483647 h 954"/>
                <a:gd name="T38" fmla="*/ 2147483647 w 224"/>
                <a:gd name="T39" fmla="*/ 2147483647 h 954"/>
                <a:gd name="T40" fmla="*/ 2147483647 w 224"/>
                <a:gd name="T41" fmla="*/ 2147483647 h 954"/>
                <a:gd name="T42" fmla="*/ 2147483647 w 224"/>
                <a:gd name="T43" fmla="*/ 2147483647 h 954"/>
                <a:gd name="T44" fmla="*/ 2147483647 w 224"/>
                <a:gd name="T45" fmla="*/ 2147483647 h 954"/>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0" t="0" r="r" b="b"/>
              <a:pathLst>
                <a:path w="224" h="954">
                  <a:moveTo>
                    <a:pt x="20" y="954"/>
                  </a:moveTo>
                  <a:lnTo>
                    <a:pt x="91" y="933"/>
                  </a:lnTo>
                  <a:cubicBezTo>
                    <a:pt x="91" y="933"/>
                    <a:pt x="97" y="908"/>
                    <a:pt x="91" y="901"/>
                  </a:cubicBezTo>
                  <a:cubicBezTo>
                    <a:pt x="86" y="895"/>
                    <a:pt x="75" y="873"/>
                    <a:pt x="75" y="873"/>
                  </a:cubicBezTo>
                  <a:cubicBezTo>
                    <a:pt x="75" y="873"/>
                    <a:pt x="90" y="855"/>
                    <a:pt x="84" y="842"/>
                  </a:cubicBezTo>
                  <a:cubicBezTo>
                    <a:pt x="77" y="829"/>
                    <a:pt x="70" y="816"/>
                    <a:pt x="70" y="816"/>
                  </a:cubicBezTo>
                  <a:lnTo>
                    <a:pt x="94" y="796"/>
                  </a:lnTo>
                  <a:cubicBezTo>
                    <a:pt x="94" y="796"/>
                    <a:pt x="79" y="761"/>
                    <a:pt x="81" y="750"/>
                  </a:cubicBezTo>
                  <a:cubicBezTo>
                    <a:pt x="84" y="739"/>
                    <a:pt x="94" y="668"/>
                    <a:pt x="94" y="668"/>
                  </a:cubicBezTo>
                  <a:cubicBezTo>
                    <a:pt x="94" y="668"/>
                    <a:pt x="106" y="622"/>
                    <a:pt x="103" y="613"/>
                  </a:cubicBezTo>
                  <a:lnTo>
                    <a:pt x="101" y="605"/>
                  </a:lnTo>
                  <a:lnTo>
                    <a:pt x="132" y="580"/>
                  </a:lnTo>
                  <a:lnTo>
                    <a:pt x="123" y="545"/>
                  </a:lnTo>
                  <a:lnTo>
                    <a:pt x="143" y="503"/>
                  </a:lnTo>
                  <a:cubicBezTo>
                    <a:pt x="143" y="503"/>
                    <a:pt x="224" y="174"/>
                    <a:pt x="213" y="156"/>
                  </a:cubicBezTo>
                  <a:cubicBezTo>
                    <a:pt x="202" y="139"/>
                    <a:pt x="214" y="0"/>
                    <a:pt x="214" y="0"/>
                  </a:cubicBez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29" name="Freeform 38"/>
            <p:cNvSpPr/>
            <p:nvPr/>
          </p:nvSpPr>
          <p:spPr bwMode="auto">
            <a:xfrm>
              <a:off x="306388" y="1219200"/>
              <a:ext cx="307975" cy="1371600"/>
            </a:xfrm>
            <a:custGeom>
              <a:avLst/>
              <a:gdLst>
                <a:gd name="T0" fmla="*/ 2147483647 w 214"/>
                <a:gd name="T1" fmla="*/ 0 h 954"/>
                <a:gd name="T2" fmla="*/ 2147483647 w 214"/>
                <a:gd name="T3" fmla="*/ 2147483647 h 954"/>
                <a:gd name="T4" fmla="*/ 2147483647 w 214"/>
                <a:gd name="T5" fmla="*/ 2147483647 h 954"/>
                <a:gd name="T6" fmla="*/ 2147483647 w 214"/>
                <a:gd name="T7" fmla="*/ 2147483647 h 954"/>
                <a:gd name="T8" fmla="*/ 2147483647 w 214"/>
                <a:gd name="T9" fmla="*/ 2147483647 h 954"/>
                <a:gd name="T10" fmla="*/ 2147483647 w 214"/>
                <a:gd name="T11" fmla="*/ 2147483647 h 954"/>
                <a:gd name="T12" fmla="*/ 2147483647 w 214"/>
                <a:gd name="T13" fmla="*/ 2147483647 h 954"/>
                <a:gd name="T14" fmla="*/ 2147483647 w 214"/>
                <a:gd name="T15" fmla="*/ 2147483647 h 954"/>
                <a:gd name="T16" fmla="*/ 2147483647 w 214"/>
                <a:gd name="T17" fmla="*/ 2147483647 h 954"/>
                <a:gd name="T18" fmla="*/ 2147483647 w 214"/>
                <a:gd name="T19" fmla="*/ 2147483647 h 954"/>
                <a:gd name="T20" fmla="*/ 2147483647 w 214"/>
                <a:gd name="T21" fmla="*/ 2147483647 h 954"/>
                <a:gd name="T22" fmla="*/ 2147483647 w 214"/>
                <a:gd name="T23" fmla="*/ 2147483647 h 954"/>
                <a:gd name="T24" fmla="*/ 2147483647 w 214"/>
                <a:gd name="T25" fmla="*/ 2147483647 h 954"/>
                <a:gd name="T26" fmla="*/ 2147483647 w 214"/>
                <a:gd name="T27" fmla="*/ 2147483647 h 954"/>
                <a:gd name="T28" fmla="*/ 2147483647 w 214"/>
                <a:gd name="T29" fmla="*/ 2147483647 h 954"/>
                <a:gd name="T30" fmla="*/ 2147483647 w 214"/>
                <a:gd name="T31" fmla="*/ 2147483647 h 954"/>
                <a:gd name="T32" fmla="*/ 2147483647 w 214"/>
                <a:gd name="T33" fmla="*/ 2147483647 h 954"/>
                <a:gd name="T34" fmla="*/ 2147483647 w 214"/>
                <a:gd name="T35" fmla="*/ 2147483647 h 954"/>
                <a:gd name="T36" fmla="*/ 2147483647 w 214"/>
                <a:gd name="T37" fmla="*/ 2147483647 h 954"/>
                <a:gd name="T38" fmla="*/ 2147483647 w 214"/>
                <a:gd name="T39" fmla="*/ 2147483647 h 954"/>
                <a:gd name="T40" fmla="*/ 2147483647 w 214"/>
                <a:gd name="T41" fmla="*/ 2147483647 h 954"/>
                <a:gd name="T42" fmla="*/ 2147483647 w 214"/>
                <a:gd name="T43" fmla="*/ 2147483647 h 954"/>
                <a:gd name="T44" fmla="*/ 2147483647 w 214"/>
                <a:gd name="T45" fmla="*/ 2147483647 h 954"/>
                <a:gd name="T46" fmla="*/ 2147483647 w 214"/>
                <a:gd name="T47" fmla="*/ 2147483647 h 954"/>
                <a:gd name="T48" fmla="*/ 2147483647 w 214"/>
                <a:gd name="T49" fmla="*/ 2147483647 h 954"/>
                <a:gd name="T50" fmla="*/ 2147483647 w 214"/>
                <a:gd name="T51" fmla="*/ 2147483647 h 954"/>
                <a:gd name="T52" fmla="*/ 2147483647 w 214"/>
                <a:gd name="T53" fmla="*/ 2147483647 h 954"/>
                <a:gd name="T54" fmla="*/ 2147483647 w 214"/>
                <a:gd name="T55" fmla="*/ 2147483647 h 954"/>
                <a:gd name="T56" fmla="*/ 2147483647 w 214"/>
                <a:gd name="T57" fmla="*/ 2147483647 h 954"/>
                <a:gd name="T58" fmla="*/ 2147483647 w 214"/>
                <a:gd name="T59" fmla="*/ 2147483647 h 954"/>
                <a:gd name="T60" fmla="*/ 2147483647 w 214"/>
                <a:gd name="T61" fmla="*/ 2147483647 h 954"/>
                <a:gd name="T62" fmla="*/ 2147483647 w 214"/>
                <a:gd name="T63" fmla="*/ 2147483647 h 954"/>
                <a:gd name="T64" fmla="*/ 2147483647 w 214"/>
                <a:gd name="T65" fmla="*/ 2147483647 h 954"/>
                <a:gd name="T66" fmla="*/ 2147483647 w 214"/>
                <a:gd name="T67" fmla="*/ 2147483647 h 954"/>
                <a:gd name="T68" fmla="*/ 2147483647 w 214"/>
                <a:gd name="T69" fmla="*/ 2147483647 h 954"/>
                <a:gd name="T70" fmla="*/ 2147483647 w 214"/>
                <a:gd name="T71" fmla="*/ 0 h 954"/>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0" t="0" r="r" b="b"/>
              <a:pathLst>
                <a:path w="214" h="954">
                  <a:moveTo>
                    <a:pt x="214" y="0"/>
                  </a:moveTo>
                  <a:lnTo>
                    <a:pt x="143" y="18"/>
                  </a:lnTo>
                  <a:cubicBezTo>
                    <a:pt x="143" y="18"/>
                    <a:pt x="103" y="53"/>
                    <a:pt x="101" y="66"/>
                  </a:cubicBezTo>
                  <a:cubicBezTo>
                    <a:pt x="99" y="79"/>
                    <a:pt x="31" y="279"/>
                    <a:pt x="31" y="279"/>
                  </a:cubicBezTo>
                  <a:lnTo>
                    <a:pt x="40" y="477"/>
                  </a:lnTo>
                  <a:lnTo>
                    <a:pt x="7" y="640"/>
                  </a:lnTo>
                  <a:cubicBezTo>
                    <a:pt x="7" y="640"/>
                    <a:pt x="13" y="873"/>
                    <a:pt x="7" y="879"/>
                  </a:cubicBezTo>
                  <a:cubicBezTo>
                    <a:pt x="0" y="886"/>
                    <a:pt x="20" y="954"/>
                    <a:pt x="20" y="954"/>
                  </a:cubicBezTo>
                  <a:lnTo>
                    <a:pt x="91" y="933"/>
                  </a:lnTo>
                  <a:cubicBezTo>
                    <a:pt x="91" y="933"/>
                    <a:pt x="93" y="926"/>
                    <a:pt x="93" y="919"/>
                  </a:cubicBezTo>
                  <a:cubicBezTo>
                    <a:pt x="72" y="906"/>
                    <a:pt x="54" y="893"/>
                    <a:pt x="62" y="887"/>
                  </a:cubicBezTo>
                  <a:cubicBezTo>
                    <a:pt x="66" y="884"/>
                    <a:pt x="71" y="880"/>
                    <a:pt x="76" y="875"/>
                  </a:cubicBezTo>
                  <a:cubicBezTo>
                    <a:pt x="75" y="874"/>
                    <a:pt x="75" y="873"/>
                    <a:pt x="75" y="873"/>
                  </a:cubicBezTo>
                  <a:cubicBezTo>
                    <a:pt x="75" y="873"/>
                    <a:pt x="83" y="864"/>
                    <a:pt x="85" y="854"/>
                  </a:cubicBezTo>
                  <a:cubicBezTo>
                    <a:pt x="29" y="866"/>
                    <a:pt x="55" y="810"/>
                    <a:pt x="55" y="810"/>
                  </a:cubicBezTo>
                  <a:cubicBezTo>
                    <a:pt x="58" y="811"/>
                    <a:pt x="65" y="813"/>
                    <a:pt x="73" y="814"/>
                  </a:cubicBezTo>
                  <a:lnTo>
                    <a:pt x="94" y="796"/>
                  </a:lnTo>
                  <a:cubicBezTo>
                    <a:pt x="94" y="796"/>
                    <a:pt x="93" y="795"/>
                    <a:pt x="93" y="794"/>
                  </a:cubicBezTo>
                  <a:cubicBezTo>
                    <a:pt x="78" y="788"/>
                    <a:pt x="62" y="781"/>
                    <a:pt x="55" y="773"/>
                  </a:cubicBezTo>
                  <a:cubicBezTo>
                    <a:pt x="39" y="757"/>
                    <a:pt x="40" y="716"/>
                    <a:pt x="40" y="716"/>
                  </a:cubicBezTo>
                  <a:cubicBezTo>
                    <a:pt x="49" y="739"/>
                    <a:pt x="82" y="757"/>
                    <a:pt x="82" y="757"/>
                  </a:cubicBezTo>
                  <a:lnTo>
                    <a:pt x="66" y="675"/>
                  </a:lnTo>
                  <a:lnTo>
                    <a:pt x="87" y="714"/>
                  </a:lnTo>
                  <a:cubicBezTo>
                    <a:pt x="90" y="696"/>
                    <a:pt x="92" y="677"/>
                    <a:pt x="93" y="671"/>
                  </a:cubicBezTo>
                  <a:cubicBezTo>
                    <a:pt x="81" y="645"/>
                    <a:pt x="69" y="618"/>
                    <a:pt x="66" y="608"/>
                  </a:cubicBezTo>
                  <a:cubicBezTo>
                    <a:pt x="62" y="588"/>
                    <a:pt x="78" y="558"/>
                    <a:pt x="78" y="558"/>
                  </a:cubicBezTo>
                  <a:cubicBezTo>
                    <a:pt x="85" y="576"/>
                    <a:pt x="96" y="590"/>
                    <a:pt x="106" y="600"/>
                  </a:cubicBezTo>
                  <a:lnTo>
                    <a:pt x="132" y="580"/>
                  </a:lnTo>
                  <a:lnTo>
                    <a:pt x="78" y="519"/>
                  </a:lnTo>
                  <a:lnTo>
                    <a:pt x="93" y="491"/>
                  </a:lnTo>
                  <a:cubicBezTo>
                    <a:pt x="102" y="488"/>
                    <a:pt x="125" y="500"/>
                    <a:pt x="140" y="510"/>
                  </a:cubicBezTo>
                  <a:lnTo>
                    <a:pt x="143" y="504"/>
                  </a:lnTo>
                  <a:lnTo>
                    <a:pt x="94" y="448"/>
                  </a:lnTo>
                  <a:cubicBezTo>
                    <a:pt x="85" y="416"/>
                    <a:pt x="133" y="318"/>
                    <a:pt x="143" y="295"/>
                  </a:cubicBezTo>
                  <a:cubicBezTo>
                    <a:pt x="149" y="282"/>
                    <a:pt x="183" y="213"/>
                    <a:pt x="212" y="153"/>
                  </a:cubicBezTo>
                  <a:cubicBezTo>
                    <a:pt x="203" y="125"/>
                    <a:pt x="214" y="0"/>
                    <a:pt x="214" y="0"/>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0" name="Freeform 39"/>
            <p:cNvSpPr/>
            <p:nvPr/>
          </p:nvSpPr>
          <p:spPr bwMode="auto">
            <a:xfrm>
              <a:off x="138113" y="1192212"/>
              <a:ext cx="438150" cy="1462087"/>
            </a:xfrm>
            <a:custGeom>
              <a:avLst/>
              <a:gdLst>
                <a:gd name="T0" fmla="*/ 2147483647 w 304"/>
                <a:gd name="T1" fmla="*/ 2147483647 h 1016"/>
                <a:gd name="T2" fmla="*/ 2147483647 w 304"/>
                <a:gd name="T3" fmla="*/ 2147483647 h 1016"/>
                <a:gd name="T4" fmla="*/ 2147483647 w 304"/>
                <a:gd name="T5" fmla="*/ 2147483647 h 1016"/>
                <a:gd name="T6" fmla="*/ 2147483647 w 304"/>
                <a:gd name="T7" fmla="*/ 2147483647 h 1016"/>
                <a:gd name="T8" fmla="*/ 2147483647 w 304"/>
                <a:gd name="T9" fmla="*/ 2147483647 h 1016"/>
                <a:gd name="T10" fmla="*/ 2147483647 w 304"/>
                <a:gd name="T11" fmla="*/ 2147483647 h 1016"/>
                <a:gd name="T12" fmla="*/ 2147483647 w 304"/>
                <a:gd name="T13" fmla="*/ 2147483647 h 1016"/>
                <a:gd name="T14" fmla="*/ 2147483647 w 304"/>
                <a:gd name="T15" fmla="*/ 2147483647 h 1016"/>
                <a:gd name="T16" fmla="*/ 2147483647 w 304"/>
                <a:gd name="T17" fmla="*/ 2147483647 h 1016"/>
                <a:gd name="T18" fmla="*/ 2147483647 w 304"/>
                <a:gd name="T19" fmla="*/ 2147483647 h 1016"/>
                <a:gd name="T20" fmla="*/ 2147483647 w 304"/>
                <a:gd name="T21" fmla="*/ 2147483647 h 1016"/>
                <a:gd name="T22" fmla="*/ 2147483647 w 304"/>
                <a:gd name="T23" fmla="*/ 2147483647 h 1016"/>
                <a:gd name="T24" fmla="*/ 2147483647 w 304"/>
                <a:gd name="T25" fmla="*/ 2147483647 h 1016"/>
                <a:gd name="T26" fmla="*/ 2147483647 w 304"/>
                <a:gd name="T27" fmla="*/ 2147483647 h 1016"/>
                <a:gd name="T28" fmla="*/ 2147483647 w 304"/>
                <a:gd name="T29" fmla="*/ 2147483647 h 1016"/>
                <a:gd name="T30" fmla="*/ 2147483647 w 304"/>
                <a:gd name="T31" fmla="*/ 2147483647 h 1016"/>
                <a:gd name="T32" fmla="*/ 2147483647 w 304"/>
                <a:gd name="T33" fmla="*/ 2147483647 h 1016"/>
                <a:gd name="T34" fmla="*/ 2147483647 w 304"/>
                <a:gd name="T35" fmla="*/ 2147483647 h 1016"/>
                <a:gd name="T36" fmla="*/ 2147483647 w 304"/>
                <a:gd name="T37" fmla="*/ 2147483647 h 1016"/>
                <a:gd name="T38" fmla="*/ 2147483647 w 304"/>
                <a:gd name="T39" fmla="*/ 2147483647 h 1016"/>
                <a:gd name="T40" fmla="*/ 2147483647 w 304"/>
                <a:gd name="T41" fmla="*/ 2147483647 h 1016"/>
                <a:gd name="T42" fmla="*/ 2147483647 w 304"/>
                <a:gd name="T43" fmla="*/ 2147483647 h 101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0" t="0" r="r" b="b"/>
              <a:pathLst>
                <a:path w="304" h="1016">
                  <a:moveTo>
                    <a:pt x="35" y="865"/>
                  </a:moveTo>
                  <a:cubicBezTo>
                    <a:pt x="35" y="865"/>
                    <a:pt x="17" y="989"/>
                    <a:pt x="61" y="1016"/>
                  </a:cubicBezTo>
                  <a:lnTo>
                    <a:pt x="121" y="1016"/>
                  </a:lnTo>
                  <a:lnTo>
                    <a:pt x="164" y="988"/>
                  </a:lnTo>
                  <a:cubicBezTo>
                    <a:pt x="164" y="988"/>
                    <a:pt x="183" y="937"/>
                    <a:pt x="164" y="915"/>
                  </a:cubicBezTo>
                  <a:cubicBezTo>
                    <a:pt x="145" y="893"/>
                    <a:pt x="147" y="856"/>
                    <a:pt x="147" y="856"/>
                  </a:cubicBezTo>
                  <a:lnTo>
                    <a:pt x="147" y="755"/>
                  </a:lnTo>
                  <a:cubicBezTo>
                    <a:pt x="147" y="755"/>
                    <a:pt x="145" y="645"/>
                    <a:pt x="160" y="587"/>
                  </a:cubicBezTo>
                  <a:cubicBezTo>
                    <a:pt x="175" y="530"/>
                    <a:pt x="184" y="495"/>
                    <a:pt x="184" y="495"/>
                  </a:cubicBezTo>
                  <a:cubicBezTo>
                    <a:pt x="184" y="495"/>
                    <a:pt x="180" y="398"/>
                    <a:pt x="184" y="385"/>
                  </a:cubicBezTo>
                  <a:cubicBezTo>
                    <a:pt x="189" y="372"/>
                    <a:pt x="226" y="302"/>
                    <a:pt x="226" y="291"/>
                  </a:cubicBezTo>
                  <a:cubicBezTo>
                    <a:pt x="226" y="280"/>
                    <a:pt x="274" y="119"/>
                    <a:pt x="283" y="108"/>
                  </a:cubicBezTo>
                  <a:cubicBezTo>
                    <a:pt x="292" y="97"/>
                    <a:pt x="304" y="25"/>
                    <a:pt x="304" y="25"/>
                  </a:cubicBezTo>
                  <a:cubicBezTo>
                    <a:pt x="304" y="25"/>
                    <a:pt x="185" y="9"/>
                    <a:pt x="177" y="5"/>
                  </a:cubicBezTo>
                  <a:cubicBezTo>
                    <a:pt x="169" y="0"/>
                    <a:pt x="50" y="5"/>
                    <a:pt x="50" y="5"/>
                  </a:cubicBezTo>
                  <a:cubicBezTo>
                    <a:pt x="50" y="5"/>
                    <a:pt x="6" y="135"/>
                    <a:pt x="13" y="162"/>
                  </a:cubicBezTo>
                  <a:cubicBezTo>
                    <a:pt x="19" y="189"/>
                    <a:pt x="33" y="264"/>
                    <a:pt x="26" y="282"/>
                  </a:cubicBezTo>
                  <a:cubicBezTo>
                    <a:pt x="19" y="299"/>
                    <a:pt x="30" y="346"/>
                    <a:pt x="30" y="346"/>
                  </a:cubicBezTo>
                  <a:cubicBezTo>
                    <a:pt x="30" y="346"/>
                    <a:pt x="37" y="436"/>
                    <a:pt x="39" y="449"/>
                  </a:cubicBezTo>
                  <a:cubicBezTo>
                    <a:pt x="41" y="462"/>
                    <a:pt x="0" y="497"/>
                    <a:pt x="12" y="521"/>
                  </a:cubicBezTo>
                  <a:cubicBezTo>
                    <a:pt x="24" y="546"/>
                    <a:pt x="3" y="719"/>
                    <a:pt x="10" y="737"/>
                  </a:cubicBezTo>
                  <a:cubicBezTo>
                    <a:pt x="17" y="755"/>
                    <a:pt x="35" y="865"/>
                    <a:pt x="35" y="86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1" name="Freeform 40"/>
            <p:cNvSpPr/>
            <p:nvPr/>
          </p:nvSpPr>
          <p:spPr bwMode="auto">
            <a:xfrm>
              <a:off x="139700" y="1843087"/>
              <a:ext cx="238125" cy="811212"/>
            </a:xfrm>
            <a:custGeom>
              <a:avLst/>
              <a:gdLst>
                <a:gd name="T0" fmla="*/ 2147483647 w 165"/>
                <a:gd name="T1" fmla="*/ 2147483647 h 564"/>
                <a:gd name="T2" fmla="*/ 2147483647 w 165"/>
                <a:gd name="T3" fmla="*/ 0 h 564"/>
                <a:gd name="T4" fmla="*/ 2147483647 w 165"/>
                <a:gd name="T5" fmla="*/ 2147483647 h 564"/>
                <a:gd name="T6" fmla="*/ 2147483647 w 165"/>
                <a:gd name="T7" fmla="*/ 2147483647 h 564"/>
                <a:gd name="T8" fmla="*/ 2147483647 w 165"/>
                <a:gd name="T9" fmla="*/ 2147483647 h 564"/>
                <a:gd name="T10" fmla="*/ 2147483647 w 165"/>
                <a:gd name="T11" fmla="*/ 2147483647 h 564"/>
                <a:gd name="T12" fmla="*/ 2147483647 w 165"/>
                <a:gd name="T13" fmla="*/ 2147483647 h 564"/>
                <a:gd name="T14" fmla="*/ 2147483647 w 165"/>
                <a:gd name="T15" fmla="*/ 2147483647 h 564"/>
                <a:gd name="T16" fmla="*/ 2147483647 w 165"/>
                <a:gd name="T17" fmla="*/ 2147483647 h 564"/>
                <a:gd name="T18" fmla="*/ 2147483647 w 165"/>
                <a:gd name="T19" fmla="*/ 2147483647 h 564"/>
                <a:gd name="T20" fmla="*/ 2147483647 w 165"/>
                <a:gd name="T21" fmla="*/ 2147483647 h 564"/>
                <a:gd name="T22" fmla="*/ 2147483647 w 165"/>
                <a:gd name="T23" fmla="*/ 2147483647 h 564"/>
                <a:gd name="T24" fmla="*/ 2147483647 w 165"/>
                <a:gd name="T25" fmla="*/ 2147483647 h 564"/>
                <a:gd name="T26" fmla="*/ 2147483647 w 165"/>
                <a:gd name="T27" fmla="*/ 2147483647 h 564"/>
                <a:gd name="T28" fmla="*/ 2147483647 w 165"/>
                <a:gd name="T29" fmla="*/ 2147483647 h 564"/>
                <a:gd name="T30" fmla="*/ 2147483647 w 165"/>
                <a:gd name="T31" fmla="*/ 2147483647 h 564"/>
                <a:gd name="T32" fmla="*/ 2147483647 w 165"/>
                <a:gd name="T33" fmla="*/ 2147483647 h 564"/>
                <a:gd name="T34" fmla="*/ 2147483647 w 165"/>
                <a:gd name="T35" fmla="*/ 2147483647 h 564"/>
                <a:gd name="T36" fmla="*/ 2147483647 w 165"/>
                <a:gd name="T37" fmla="*/ 2147483647 h 564"/>
                <a:gd name="T38" fmla="*/ 2147483647 w 165"/>
                <a:gd name="T39" fmla="*/ 2147483647 h 564"/>
                <a:gd name="T40" fmla="*/ 2147483647 w 165"/>
                <a:gd name="T41" fmla="*/ 2147483647 h 564"/>
                <a:gd name="T42" fmla="*/ 2147483647 w 165"/>
                <a:gd name="T43" fmla="*/ 2147483647 h 564"/>
                <a:gd name="T44" fmla="*/ 2147483647 w 165"/>
                <a:gd name="T45" fmla="*/ 2147483647 h 564"/>
                <a:gd name="T46" fmla="*/ 2147483647 w 165"/>
                <a:gd name="T47" fmla="*/ 2147483647 h 564"/>
                <a:gd name="T48" fmla="*/ 2147483647 w 165"/>
                <a:gd name="T49" fmla="*/ 2147483647 h 564"/>
                <a:gd name="T50" fmla="*/ 2147483647 w 165"/>
                <a:gd name="T51" fmla="*/ 2147483647 h 564"/>
                <a:gd name="T52" fmla="*/ 2147483647 w 165"/>
                <a:gd name="T53" fmla="*/ 2147483647 h 564"/>
                <a:gd name="T54" fmla="*/ 2147483647 w 165"/>
                <a:gd name="T55" fmla="*/ 2147483647 h 564"/>
                <a:gd name="T56" fmla="*/ 2147483647 w 165"/>
                <a:gd name="T57" fmla="*/ 2147483647 h 564"/>
                <a:gd name="T58" fmla="*/ 2147483647 w 165"/>
                <a:gd name="T59" fmla="*/ 2147483647 h 564"/>
                <a:gd name="T60" fmla="*/ 2147483647 w 165"/>
                <a:gd name="T61" fmla="*/ 2147483647 h 564"/>
                <a:gd name="T62" fmla="*/ 2147483647 w 165"/>
                <a:gd name="T63" fmla="*/ 2147483647 h 564"/>
                <a:gd name="T64" fmla="*/ 2147483647 w 165"/>
                <a:gd name="T65" fmla="*/ 2147483647 h 564"/>
                <a:gd name="T66" fmla="*/ 2147483647 w 165"/>
                <a:gd name="T67" fmla="*/ 2147483647 h 564"/>
                <a:gd name="T68" fmla="*/ 2147483647 w 165"/>
                <a:gd name="T69" fmla="*/ 2147483647 h 564"/>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0" t="0" r="r" b="b"/>
              <a:pathLst>
                <a:path w="165" h="564">
                  <a:moveTo>
                    <a:pt x="165" y="57"/>
                  </a:moveTo>
                  <a:cubicBezTo>
                    <a:pt x="148" y="40"/>
                    <a:pt x="82" y="15"/>
                    <a:pt x="38" y="0"/>
                  </a:cubicBezTo>
                  <a:cubicBezTo>
                    <a:pt x="34" y="15"/>
                    <a:pt x="0" y="47"/>
                    <a:pt x="11" y="69"/>
                  </a:cubicBezTo>
                  <a:cubicBezTo>
                    <a:pt x="22" y="92"/>
                    <a:pt x="5" y="243"/>
                    <a:pt x="8" y="279"/>
                  </a:cubicBezTo>
                  <a:cubicBezTo>
                    <a:pt x="8" y="279"/>
                    <a:pt x="8" y="280"/>
                    <a:pt x="8" y="281"/>
                  </a:cubicBezTo>
                  <a:cubicBezTo>
                    <a:pt x="8" y="281"/>
                    <a:pt x="8" y="282"/>
                    <a:pt x="8" y="282"/>
                  </a:cubicBezTo>
                  <a:cubicBezTo>
                    <a:pt x="8" y="283"/>
                    <a:pt x="8" y="283"/>
                    <a:pt x="8" y="283"/>
                  </a:cubicBezTo>
                  <a:cubicBezTo>
                    <a:pt x="9" y="284"/>
                    <a:pt x="9" y="284"/>
                    <a:pt x="9" y="285"/>
                  </a:cubicBezTo>
                  <a:cubicBezTo>
                    <a:pt x="16" y="303"/>
                    <a:pt x="34" y="413"/>
                    <a:pt x="34" y="413"/>
                  </a:cubicBezTo>
                  <a:cubicBezTo>
                    <a:pt x="34" y="413"/>
                    <a:pt x="17" y="530"/>
                    <a:pt x="56" y="561"/>
                  </a:cubicBezTo>
                  <a:lnTo>
                    <a:pt x="57" y="560"/>
                  </a:lnTo>
                  <a:cubicBezTo>
                    <a:pt x="58" y="561"/>
                    <a:pt x="59" y="563"/>
                    <a:pt x="60" y="564"/>
                  </a:cubicBezTo>
                  <a:lnTo>
                    <a:pt x="120" y="564"/>
                  </a:lnTo>
                  <a:lnTo>
                    <a:pt x="159" y="539"/>
                  </a:lnTo>
                  <a:cubicBezTo>
                    <a:pt x="148" y="521"/>
                    <a:pt x="138" y="504"/>
                    <a:pt x="138" y="504"/>
                  </a:cubicBezTo>
                  <a:lnTo>
                    <a:pt x="74" y="504"/>
                  </a:lnTo>
                  <a:cubicBezTo>
                    <a:pt x="79" y="471"/>
                    <a:pt x="163" y="463"/>
                    <a:pt x="163" y="463"/>
                  </a:cubicBezTo>
                  <a:cubicBezTo>
                    <a:pt x="150" y="443"/>
                    <a:pt x="81" y="467"/>
                    <a:pt x="50" y="479"/>
                  </a:cubicBezTo>
                  <a:cubicBezTo>
                    <a:pt x="41" y="463"/>
                    <a:pt x="48" y="429"/>
                    <a:pt x="51" y="414"/>
                  </a:cubicBezTo>
                  <a:cubicBezTo>
                    <a:pt x="71" y="417"/>
                    <a:pt x="93" y="440"/>
                    <a:pt x="93" y="440"/>
                  </a:cubicBezTo>
                  <a:lnTo>
                    <a:pt x="53" y="371"/>
                  </a:lnTo>
                  <a:cubicBezTo>
                    <a:pt x="49" y="357"/>
                    <a:pt x="93" y="380"/>
                    <a:pt x="93" y="380"/>
                  </a:cubicBezTo>
                  <a:lnTo>
                    <a:pt x="51" y="339"/>
                  </a:lnTo>
                  <a:cubicBezTo>
                    <a:pt x="51" y="339"/>
                    <a:pt x="76" y="325"/>
                    <a:pt x="93" y="296"/>
                  </a:cubicBezTo>
                  <a:cubicBezTo>
                    <a:pt x="110" y="266"/>
                    <a:pt x="79" y="243"/>
                    <a:pt x="79" y="243"/>
                  </a:cubicBezTo>
                  <a:cubicBezTo>
                    <a:pt x="79" y="243"/>
                    <a:pt x="30" y="277"/>
                    <a:pt x="40" y="234"/>
                  </a:cubicBezTo>
                  <a:cubicBezTo>
                    <a:pt x="40" y="231"/>
                    <a:pt x="41" y="228"/>
                    <a:pt x="42" y="225"/>
                  </a:cubicBezTo>
                  <a:cubicBezTo>
                    <a:pt x="54" y="186"/>
                    <a:pt x="93" y="154"/>
                    <a:pt x="93" y="154"/>
                  </a:cubicBezTo>
                  <a:lnTo>
                    <a:pt x="37" y="154"/>
                  </a:lnTo>
                  <a:cubicBezTo>
                    <a:pt x="49" y="122"/>
                    <a:pt x="124" y="129"/>
                    <a:pt x="108" y="110"/>
                  </a:cubicBezTo>
                  <a:cubicBezTo>
                    <a:pt x="104" y="106"/>
                    <a:pt x="98" y="102"/>
                    <a:pt x="90" y="99"/>
                  </a:cubicBezTo>
                  <a:cubicBezTo>
                    <a:pt x="68" y="91"/>
                    <a:pt x="37" y="90"/>
                    <a:pt x="37" y="90"/>
                  </a:cubicBezTo>
                  <a:lnTo>
                    <a:pt x="74" y="81"/>
                  </a:lnTo>
                  <a:lnTo>
                    <a:pt x="40" y="57"/>
                  </a:lnTo>
                  <a:cubicBezTo>
                    <a:pt x="68" y="45"/>
                    <a:pt x="165" y="57"/>
                    <a:pt x="165" y="57"/>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2" name="Freeform 41"/>
            <p:cNvSpPr/>
            <p:nvPr/>
          </p:nvSpPr>
          <p:spPr bwMode="auto">
            <a:xfrm>
              <a:off x="123825" y="1193800"/>
              <a:ext cx="452438" cy="608012"/>
            </a:xfrm>
            <a:custGeom>
              <a:avLst/>
              <a:gdLst>
                <a:gd name="T0" fmla="*/ 2147483647 w 314"/>
                <a:gd name="T1" fmla="*/ 2147483647 h 422"/>
                <a:gd name="T2" fmla="*/ 2147483647 w 314"/>
                <a:gd name="T3" fmla="*/ 2147483647 h 422"/>
                <a:gd name="T4" fmla="*/ 2147483647 w 314"/>
                <a:gd name="T5" fmla="*/ 2147483647 h 422"/>
                <a:gd name="T6" fmla="*/ 2147483647 w 314"/>
                <a:gd name="T7" fmla="*/ 2147483647 h 422"/>
                <a:gd name="T8" fmla="*/ 2147483647 w 314"/>
                <a:gd name="T9" fmla="*/ 2147483647 h 422"/>
                <a:gd name="T10" fmla="*/ 2147483647 w 314"/>
                <a:gd name="T11" fmla="*/ 2147483647 h 422"/>
                <a:gd name="T12" fmla="*/ 2147483647 w 314"/>
                <a:gd name="T13" fmla="*/ 2147483647 h 422"/>
                <a:gd name="T14" fmla="*/ 2147483647 w 314"/>
                <a:gd name="T15" fmla="*/ 2147483647 h 422"/>
                <a:gd name="T16" fmla="*/ 2147483647 w 314"/>
                <a:gd name="T17" fmla="*/ 2147483647 h 422"/>
                <a:gd name="T18" fmla="*/ 2147483647 w 314"/>
                <a:gd name="T19" fmla="*/ 2147483647 h 422"/>
                <a:gd name="T20" fmla="*/ 2147483647 w 314"/>
                <a:gd name="T21" fmla="*/ 2147483647 h 422"/>
                <a:gd name="T22" fmla="*/ 2147483647 w 314"/>
                <a:gd name="T23" fmla="*/ 2147483647 h 422"/>
                <a:gd name="T24" fmla="*/ 2147483647 w 314"/>
                <a:gd name="T25" fmla="*/ 2147483647 h 422"/>
                <a:gd name="T26" fmla="*/ 2147483647 w 314"/>
                <a:gd name="T27" fmla="*/ 2147483647 h 422"/>
                <a:gd name="T28" fmla="*/ 2147483647 w 314"/>
                <a:gd name="T29" fmla="*/ 2147483647 h 422"/>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0" t="0" r="r" b="b"/>
              <a:pathLst>
                <a:path w="314" h="422">
                  <a:moveTo>
                    <a:pt x="187" y="4"/>
                  </a:moveTo>
                  <a:cubicBezTo>
                    <a:pt x="179" y="0"/>
                    <a:pt x="60" y="4"/>
                    <a:pt x="60" y="4"/>
                  </a:cubicBezTo>
                  <a:cubicBezTo>
                    <a:pt x="60" y="4"/>
                    <a:pt x="0" y="119"/>
                    <a:pt x="7" y="146"/>
                  </a:cubicBezTo>
                  <a:cubicBezTo>
                    <a:pt x="13" y="173"/>
                    <a:pt x="15" y="250"/>
                    <a:pt x="9" y="267"/>
                  </a:cubicBezTo>
                  <a:cubicBezTo>
                    <a:pt x="2" y="285"/>
                    <a:pt x="18" y="349"/>
                    <a:pt x="18" y="349"/>
                  </a:cubicBezTo>
                  <a:cubicBezTo>
                    <a:pt x="18" y="349"/>
                    <a:pt x="44" y="391"/>
                    <a:pt x="46" y="422"/>
                  </a:cubicBezTo>
                  <a:cubicBezTo>
                    <a:pt x="79" y="388"/>
                    <a:pt x="104" y="337"/>
                    <a:pt x="104" y="337"/>
                  </a:cubicBezTo>
                  <a:cubicBezTo>
                    <a:pt x="91" y="346"/>
                    <a:pt x="62" y="353"/>
                    <a:pt x="62" y="353"/>
                  </a:cubicBezTo>
                  <a:cubicBezTo>
                    <a:pt x="65" y="321"/>
                    <a:pt x="89" y="209"/>
                    <a:pt x="89" y="209"/>
                  </a:cubicBezTo>
                  <a:cubicBezTo>
                    <a:pt x="89" y="209"/>
                    <a:pt x="202" y="129"/>
                    <a:pt x="104" y="99"/>
                  </a:cubicBezTo>
                  <a:cubicBezTo>
                    <a:pt x="114" y="60"/>
                    <a:pt x="236" y="99"/>
                    <a:pt x="236" y="99"/>
                  </a:cubicBezTo>
                  <a:lnTo>
                    <a:pt x="288" y="119"/>
                  </a:lnTo>
                  <a:cubicBezTo>
                    <a:pt x="290" y="113"/>
                    <a:pt x="292" y="109"/>
                    <a:pt x="293" y="107"/>
                  </a:cubicBezTo>
                  <a:cubicBezTo>
                    <a:pt x="302" y="96"/>
                    <a:pt x="314" y="24"/>
                    <a:pt x="314" y="24"/>
                  </a:cubicBezTo>
                  <a:cubicBezTo>
                    <a:pt x="314" y="24"/>
                    <a:pt x="195" y="8"/>
                    <a:pt x="18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3" name="Freeform 42"/>
            <p:cNvSpPr/>
            <p:nvPr/>
          </p:nvSpPr>
          <p:spPr bwMode="auto">
            <a:xfrm>
              <a:off x="274638" y="1130300"/>
              <a:ext cx="339725" cy="120650"/>
            </a:xfrm>
            <a:custGeom>
              <a:avLst/>
              <a:gdLst>
                <a:gd name="T0" fmla="*/ 0 w 236"/>
                <a:gd name="T1" fmla="*/ 2147483647 h 83"/>
                <a:gd name="T2" fmla="*/ 2147483647 w 236"/>
                <a:gd name="T3" fmla="*/ 2147483647 h 83"/>
                <a:gd name="T4" fmla="*/ 2147483647 w 236"/>
                <a:gd name="T5" fmla="*/ 2147483647 h 83"/>
                <a:gd name="T6" fmla="*/ 2147483647 w 236"/>
                <a:gd name="T7" fmla="*/ 2147483647 h 83"/>
                <a:gd name="T8" fmla="*/ 2147483647 w 236"/>
                <a:gd name="T9" fmla="*/ 0 h 83"/>
                <a:gd name="T10" fmla="*/ 0 w 236"/>
                <a:gd name="T11" fmla="*/ 2147483647 h 8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36" h="83">
                  <a:moveTo>
                    <a:pt x="0" y="39"/>
                  </a:moveTo>
                  <a:cubicBezTo>
                    <a:pt x="0" y="39"/>
                    <a:pt x="136" y="83"/>
                    <a:pt x="191" y="81"/>
                  </a:cubicBezTo>
                  <a:lnTo>
                    <a:pt x="236" y="61"/>
                  </a:lnTo>
                  <a:lnTo>
                    <a:pt x="230" y="17"/>
                  </a:lnTo>
                  <a:lnTo>
                    <a:pt x="9" y="0"/>
                  </a:lnTo>
                  <a:lnTo>
                    <a:pt x="0" y="39"/>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4" name="Freeform 43"/>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0 h 596"/>
                <a:gd name="T18" fmla="*/ 2147483647 w 215"/>
                <a:gd name="T19" fmla="*/ 2147483647 h 596"/>
                <a:gd name="T20" fmla="*/ 2147483647 w 215"/>
                <a:gd name="T21" fmla="*/ 2147483647 h 596"/>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215" h="596">
                  <a:moveTo>
                    <a:pt x="2" y="534"/>
                  </a:moveTo>
                  <a:cubicBezTo>
                    <a:pt x="2" y="534"/>
                    <a:pt x="0" y="576"/>
                    <a:pt x="71" y="586"/>
                  </a:cubicBezTo>
                  <a:cubicBezTo>
                    <a:pt x="141" y="596"/>
                    <a:pt x="200" y="596"/>
                    <a:pt x="215" y="576"/>
                  </a:cubicBezTo>
                  <a:lnTo>
                    <a:pt x="193" y="388"/>
                  </a:lnTo>
                  <a:cubicBezTo>
                    <a:pt x="193" y="388"/>
                    <a:pt x="208" y="305"/>
                    <a:pt x="204" y="267"/>
                  </a:cubicBezTo>
                  <a:cubicBezTo>
                    <a:pt x="200" y="228"/>
                    <a:pt x="149" y="111"/>
                    <a:pt x="149" y="111"/>
                  </a:cubicBezTo>
                  <a:cubicBezTo>
                    <a:pt x="149" y="111"/>
                    <a:pt x="161" y="54"/>
                    <a:pt x="141" y="32"/>
                  </a:cubicBezTo>
                  <a:lnTo>
                    <a:pt x="123" y="79"/>
                  </a:lnTo>
                  <a:cubicBezTo>
                    <a:pt x="123" y="79"/>
                    <a:pt x="103" y="79"/>
                    <a:pt x="25" y="0"/>
                  </a:cubicBezTo>
                  <a:cubicBezTo>
                    <a:pt x="25" y="0"/>
                    <a:pt x="9" y="18"/>
                    <a:pt x="2" y="28"/>
                  </a:cubicBezTo>
                  <a:lnTo>
                    <a:pt x="2" y="534"/>
                  </a:lnTo>
                  <a:close/>
                </a:path>
              </a:pathLst>
            </a:custGeom>
            <a:solidFill>
              <a:srgbClr val="D8DCE8"/>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5" name="Freeform 44"/>
            <p:cNvSpPr/>
            <p:nvPr/>
          </p:nvSpPr>
          <p:spPr bwMode="auto">
            <a:xfrm>
              <a:off x="298450" y="344487"/>
              <a:ext cx="309563" cy="857250"/>
            </a:xfrm>
            <a:custGeom>
              <a:avLst/>
              <a:gdLst>
                <a:gd name="T0" fmla="*/ 2147483647 w 215"/>
                <a:gd name="T1" fmla="*/ 2147483647 h 596"/>
                <a:gd name="T2" fmla="*/ 2147483647 w 215"/>
                <a:gd name="T3" fmla="*/ 2147483647 h 596"/>
                <a:gd name="T4" fmla="*/ 2147483647 w 215"/>
                <a:gd name="T5" fmla="*/ 2147483647 h 596"/>
                <a:gd name="T6" fmla="*/ 2147483647 w 215"/>
                <a:gd name="T7" fmla="*/ 2147483647 h 596"/>
                <a:gd name="T8" fmla="*/ 2147483647 w 215"/>
                <a:gd name="T9" fmla="*/ 2147483647 h 596"/>
                <a:gd name="T10" fmla="*/ 2147483647 w 215"/>
                <a:gd name="T11" fmla="*/ 2147483647 h 596"/>
                <a:gd name="T12" fmla="*/ 2147483647 w 215"/>
                <a:gd name="T13" fmla="*/ 2147483647 h 596"/>
                <a:gd name="T14" fmla="*/ 2147483647 w 215"/>
                <a:gd name="T15" fmla="*/ 2147483647 h 596"/>
                <a:gd name="T16" fmla="*/ 2147483647 w 215"/>
                <a:gd name="T17" fmla="*/ 2147483647 h 596"/>
                <a:gd name="T18" fmla="*/ 2147483647 w 215"/>
                <a:gd name="T19" fmla="*/ 0 h 596"/>
                <a:gd name="T20" fmla="*/ 2147483647 w 215"/>
                <a:gd name="T21" fmla="*/ 2147483647 h 596"/>
                <a:gd name="T22" fmla="*/ 2147483647 w 215"/>
                <a:gd name="T23" fmla="*/ 2147483647 h 596"/>
                <a:gd name="T24" fmla="*/ 2147483647 w 215"/>
                <a:gd name="T25" fmla="*/ 2147483647 h 596"/>
                <a:gd name="T26" fmla="*/ 2147483647 w 215"/>
                <a:gd name="T27" fmla="*/ 2147483647 h 596"/>
                <a:gd name="T28" fmla="*/ 2147483647 w 215"/>
                <a:gd name="T29" fmla="*/ 2147483647 h 596"/>
                <a:gd name="T30" fmla="*/ 2147483647 w 215"/>
                <a:gd name="T31" fmla="*/ 2147483647 h 59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15" h="596">
                  <a:moveTo>
                    <a:pt x="149" y="578"/>
                  </a:moveTo>
                  <a:cubicBezTo>
                    <a:pt x="66" y="574"/>
                    <a:pt x="39" y="509"/>
                    <a:pt x="39" y="509"/>
                  </a:cubicBezTo>
                  <a:cubicBezTo>
                    <a:pt x="39" y="509"/>
                    <a:pt x="17" y="470"/>
                    <a:pt x="45" y="470"/>
                  </a:cubicBezTo>
                  <a:cubicBezTo>
                    <a:pt x="73" y="471"/>
                    <a:pt x="149" y="530"/>
                    <a:pt x="149" y="530"/>
                  </a:cubicBezTo>
                  <a:cubicBezTo>
                    <a:pt x="130" y="485"/>
                    <a:pt x="83" y="428"/>
                    <a:pt x="47" y="372"/>
                  </a:cubicBezTo>
                  <a:cubicBezTo>
                    <a:pt x="11" y="315"/>
                    <a:pt x="32" y="79"/>
                    <a:pt x="32" y="79"/>
                  </a:cubicBezTo>
                  <a:lnTo>
                    <a:pt x="78" y="121"/>
                  </a:lnTo>
                  <a:lnTo>
                    <a:pt x="47" y="69"/>
                  </a:lnTo>
                  <a:cubicBezTo>
                    <a:pt x="72" y="84"/>
                    <a:pt x="87" y="77"/>
                    <a:pt x="96" y="63"/>
                  </a:cubicBezTo>
                  <a:cubicBezTo>
                    <a:pt x="80" y="52"/>
                    <a:pt x="58" y="33"/>
                    <a:pt x="25" y="0"/>
                  </a:cubicBezTo>
                  <a:cubicBezTo>
                    <a:pt x="25" y="0"/>
                    <a:pt x="9" y="18"/>
                    <a:pt x="2" y="28"/>
                  </a:cubicBezTo>
                  <a:lnTo>
                    <a:pt x="2" y="534"/>
                  </a:lnTo>
                  <a:cubicBezTo>
                    <a:pt x="2" y="534"/>
                    <a:pt x="0" y="576"/>
                    <a:pt x="71" y="586"/>
                  </a:cubicBezTo>
                  <a:cubicBezTo>
                    <a:pt x="141" y="596"/>
                    <a:pt x="200" y="596"/>
                    <a:pt x="215" y="576"/>
                  </a:cubicBezTo>
                  <a:lnTo>
                    <a:pt x="215" y="575"/>
                  </a:lnTo>
                  <a:cubicBezTo>
                    <a:pt x="192" y="577"/>
                    <a:pt x="169" y="578"/>
                    <a:pt x="149" y="578"/>
                  </a:cubicBezTo>
                  <a:close/>
                </a:path>
              </a:pathLst>
            </a:custGeom>
            <a:solidFill>
              <a:srgbClr val="AFB0B2"/>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6" name="Freeform 45"/>
            <p:cNvSpPr/>
            <p:nvPr/>
          </p:nvSpPr>
          <p:spPr bwMode="auto">
            <a:xfrm>
              <a:off x="0" y="371475"/>
              <a:ext cx="457200" cy="1096962"/>
            </a:xfrm>
            <a:custGeom>
              <a:avLst/>
              <a:gdLst>
                <a:gd name="T0" fmla="*/ 0 w 318"/>
                <a:gd name="T1" fmla="*/ 2147483647 h 763"/>
                <a:gd name="T2" fmla="*/ 2147483647 w 318"/>
                <a:gd name="T3" fmla="*/ 2147483647 h 763"/>
                <a:gd name="T4" fmla="*/ 2147483647 w 318"/>
                <a:gd name="T5" fmla="*/ 2147483647 h 763"/>
                <a:gd name="T6" fmla="*/ 2147483647 w 318"/>
                <a:gd name="T7" fmla="*/ 2147483647 h 763"/>
                <a:gd name="T8" fmla="*/ 2147483647 w 318"/>
                <a:gd name="T9" fmla="*/ 0 h 763"/>
                <a:gd name="T10" fmla="*/ 2147483647 w 318"/>
                <a:gd name="T11" fmla="*/ 2147483647 h 763"/>
                <a:gd name="T12" fmla="*/ 2147483647 w 318"/>
                <a:gd name="T13" fmla="*/ 2147483647 h 763"/>
                <a:gd name="T14" fmla="*/ 0 w 318"/>
                <a:gd name="T15" fmla="*/ 2147483647 h 763"/>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318" h="763">
                  <a:moveTo>
                    <a:pt x="0" y="730"/>
                  </a:moveTo>
                  <a:lnTo>
                    <a:pt x="116" y="763"/>
                  </a:lnTo>
                  <a:cubicBezTo>
                    <a:pt x="116" y="763"/>
                    <a:pt x="251" y="503"/>
                    <a:pt x="263" y="490"/>
                  </a:cubicBezTo>
                  <a:cubicBezTo>
                    <a:pt x="275" y="476"/>
                    <a:pt x="318" y="439"/>
                    <a:pt x="309" y="362"/>
                  </a:cubicBezTo>
                  <a:cubicBezTo>
                    <a:pt x="301" y="285"/>
                    <a:pt x="292" y="104"/>
                    <a:pt x="203" y="0"/>
                  </a:cubicBezTo>
                  <a:cubicBezTo>
                    <a:pt x="203" y="0"/>
                    <a:pt x="166" y="51"/>
                    <a:pt x="116" y="48"/>
                  </a:cubicBezTo>
                  <a:lnTo>
                    <a:pt x="118" y="238"/>
                  </a:lnTo>
                  <a:cubicBezTo>
                    <a:pt x="118" y="238"/>
                    <a:pt x="92" y="554"/>
                    <a:pt x="0" y="730"/>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7" name="Freeform 46"/>
            <p:cNvSpPr/>
            <p:nvPr/>
          </p:nvSpPr>
          <p:spPr bwMode="auto">
            <a:xfrm>
              <a:off x="430213" y="457200"/>
              <a:ext cx="184150" cy="730250"/>
            </a:xfrm>
            <a:custGeom>
              <a:avLst/>
              <a:gdLst>
                <a:gd name="T0" fmla="*/ 2147483647 w 127"/>
                <a:gd name="T1" fmla="*/ 2147483647 h 507"/>
                <a:gd name="T2" fmla="*/ 2147483647 w 127"/>
                <a:gd name="T3" fmla="*/ 2147483647 h 507"/>
                <a:gd name="T4" fmla="*/ 2147483647 w 127"/>
                <a:gd name="T5" fmla="*/ 2147483647 h 507"/>
                <a:gd name="T6" fmla="*/ 2147483647 w 127"/>
                <a:gd name="T7" fmla="*/ 2147483647 h 507"/>
                <a:gd name="T8" fmla="*/ 2147483647 w 127"/>
                <a:gd name="T9" fmla="*/ 2147483647 h 507"/>
                <a:gd name="T10" fmla="*/ 2147483647 w 127"/>
                <a:gd name="T11" fmla="*/ 0 h 507"/>
                <a:gd name="T12" fmla="*/ 0 w 127"/>
                <a:gd name="T13" fmla="*/ 2147483647 h 507"/>
                <a:gd name="T14" fmla="*/ 2147483647 w 127"/>
                <a:gd name="T15" fmla="*/ 2147483647 h 507"/>
                <a:gd name="T16" fmla="*/ 2147483647 w 127"/>
                <a:gd name="T17" fmla="*/ 2147483647 h 507"/>
                <a:gd name="T18" fmla="*/ 2147483647 w 127"/>
                <a:gd name="T19" fmla="*/ 2147483647 h 507"/>
                <a:gd name="T20" fmla="*/ 0 60000 65536"/>
                <a:gd name="T21" fmla="*/ 0 60000 65536"/>
                <a:gd name="T22" fmla="*/ 0 60000 65536"/>
                <a:gd name="T23" fmla="*/ 0 60000 65536"/>
                <a:gd name="T24" fmla="*/ 0 60000 65536"/>
                <a:gd name="T25" fmla="*/ 0 60000 65536"/>
                <a:gd name="T26" fmla="*/ 0 60000 65536"/>
                <a:gd name="T27" fmla="*/ 0 60000 65536"/>
                <a:gd name="T28" fmla="*/ 0 60000 65536"/>
                <a:gd name="T29" fmla="*/ 0 60000 65536"/>
              </a:gdLst>
              <a:ahLst/>
              <a:cxnLst>
                <a:cxn ang="T20">
                  <a:pos x="T0" y="T1"/>
                </a:cxn>
                <a:cxn ang="T21">
                  <a:pos x="T2" y="T3"/>
                </a:cxn>
                <a:cxn ang="T22">
                  <a:pos x="T4" y="T5"/>
                </a:cxn>
                <a:cxn ang="T23">
                  <a:pos x="T6" y="T7"/>
                </a:cxn>
                <a:cxn ang="T24">
                  <a:pos x="T8" y="T9"/>
                </a:cxn>
                <a:cxn ang="T25">
                  <a:pos x="T10" y="T11"/>
                </a:cxn>
                <a:cxn ang="T26">
                  <a:pos x="T12" y="T13"/>
                </a:cxn>
                <a:cxn ang="T27">
                  <a:pos x="T14" y="T15"/>
                </a:cxn>
                <a:cxn ang="T28">
                  <a:pos x="T16" y="T17"/>
                </a:cxn>
                <a:cxn ang="T29">
                  <a:pos x="T18" y="T19"/>
                </a:cxn>
              </a:cxnLst>
              <a:rect l="0" t="0" r="r" b="b"/>
              <a:pathLst>
                <a:path w="127" h="507">
                  <a:moveTo>
                    <a:pt x="68" y="472"/>
                  </a:moveTo>
                  <a:lnTo>
                    <a:pt x="101" y="507"/>
                  </a:lnTo>
                  <a:lnTo>
                    <a:pt x="127" y="478"/>
                  </a:lnTo>
                  <a:cubicBezTo>
                    <a:pt x="127" y="478"/>
                    <a:pt x="107" y="272"/>
                    <a:pt x="98" y="218"/>
                  </a:cubicBezTo>
                  <a:cubicBezTo>
                    <a:pt x="88" y="164"/>
                    <a:pt x="43" y="53"/>
                    <a:pt x="43" y="53"/>
                  </a:cubicBezTo>
                  <a:cubicBezTo>
                    <a:pt x="43" y="53"/>
                    <a:pt x="61" y="22"/>
                    <a:pt x="31" y="0"/>
                  </a:cubicBezTo>
                  <a:cubicBezTo>
                    <a:pt x="31" y="0"/>
                    <a:pt x="6" y="5"/>
                    <a:pt x="0" y="32"/>
                  </a:cubicBezTo>
                  <a:lnTo>
                    <a:pt x="14" y="59"/>
                  </a:lnTo>
                  <a:cubicBezTo>
                    <a:pt x="14" y="59"/>
                    <a:pt x="36" y="146"/>
                    <a:pt x="41" y="184"/>
                  </a:cubicBezTo>
                  <a:cubicBezTo>
                    <a:pt x="46" y="223"/>
                    <a:pt x="48" y="451"/>
                    <a:pt x="68" y="472"/>
                  </a:cubicBezTo>
                  <a:close/>
                </a:path>
              </a:pathLst>
            </a:custGeom>
            <a:solidFill>
              <a:srgbClr val="9D3D25"/>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8" name="Freeform 47"/>
            <p:cNvSpPr/>
            <p:nvPr/>
          </p:nvSpPr>
          <p:spPr bwMode="auto">
            <a:xfrm>
              <a:off x="614363" y="725487"/>
              <a:ext cx="412750" cy="296862"/>
            </a:xfrm>
            <a:custGeom>
              <a:avLst/>
              <a:gdLst>
                <a:gd name="T0" fmla="*/ 2147483647 w 287"/>
                <a:gd name="T1" fmla="*/ 2147483647 h 206"/>
                <a:gd name="T2" fmla="*/ 2147483647 w 287"/>
                <a:gd name="T3" fmla="*/ 2147483647 h 206"/>
                <a:gd name="T4" fmla="*/ 2147483647 w 287"/>
                <a:gd name="T5" fmla="*/ 2147483647 h 206"/>
                <a:gd name="T6" fmla="*/ 2147483647 w 287"/>
                <a:gd name="T7" fmla="*/ 2147483647 h 206"/>
                <a:gd name="T8" fmla="*/ 2147483647 w 287"/>
                <a:gd name="T9" fmla="*/ 2147483647 h 206"/>
                <a:gd name="T10" fmla="*/ 2147483647 w 287"/>
                <a:gd name="T11" fmla="*/ 2147483647 h 206"/>
                <a:gd name="T12" fmla="*/ 2147483647 w 287"/>
                <a:gd name="T13" fmla="*/ 2147483647 h 206"/>
                <a:gd name="T14" fmla="*/ 2147483647 w 287"/>
                <a:gd name="T15" fmla="*/ 0 h 206"/>
                <a:gd name="T16" fmla="*/ 0 w 287"/>
                <a:gd name="T17" fmla="*/ 2147483647 h 206"/>
                <a:gd name="T18" fmla="*/ 2147483647 w 287"/>
                <a:gd name="T19" fmla="*/ 2147483647 h 206"/>
                <a:gd name="T20" fmla="*/ 2147483647 w 287"/>
                <a:gd name="T21" fmla="*/ 2147483647 h 206"/>
                <a:gd name="T22" fmla="*/ 2147483647 w 287"/>
                <a:gd name="T23" fmla="*/ 2147483647 h 20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0" t="0" r="r" b="b"/>
              <a:pathLst>
                <a:path w="287" h="206">
                  <a:moveTo>
                    <a:pt x="277" y="151"/>
                  </a:moveTo>
                  <a:cubicBezTo>
                    <a:pt x="277" y="151"/>
                    <a:pt x="287" y="89"/>
                    <a:pt x="239" y="54"/>
                  </a:cubicBezTo>
                  <a:cubicBezTo>
                    <a:pt x="239" y="54"/>
                    <a:pt x="158" y="69"/>
                    <a:pt x="154" y="76"/>
                  </a:cubicBezTo>
                  <a:cubicBezTo>
                    <a:pt x="151" y="82"/>
                    <a:pt x="127" y="90"/>
                    <a:pt x="127" y="90"/>
                  </a:cubicBezTo>
                  <a:cubicBezTo>
                    <a:pt x="127" y="90"/>
                    <a:pt x="92" y="88"/>
                    <a:pt x="87" y="90"/>
                  </a:cubicBezTo>
                  <a:cubicBezTo>
                    <a:pt x="82" y="92"/>
                    <a:pt x="58" y="76"/>
                    <a:pt x="50" y="90"/>
                  </a:cubicBezTo>
                  <a:lnTo>
                    <a:pt x="37" y="77"/>
                  </a:lnTo>
                  <a:cubicBezTo>
                    <a:pt x="37" y="77"/>
                    <a:pt x="42" y="34"/>
                    <a:pt x="12" y="0"/>
                  </a:cubicBezTo>
                  <a:lnTo>
                    <a:pt x="0" y="175"/>
                  </a:lnTo>
                  <a:lnTo>
                    <a:pt x="6" y="205"/>
                  </a:lnTo>
                  <a:cubicBezTo>
                    <a:pt x="6" y="205"/>
                    <a:pt x="95" y="206"/>
                    <a:pt x="122" y="192"/>
                  </a:cubicBezTo>
                  <a:cubicBezTo>
                    <a:pt x="149" y="178"/>
                    <a:pt x="260" y="165"/>
                    <a:pt x="277" y="151"/>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39" name="Freeform 48"/>
            <p:cNvSpPr/>
            <p:nvPr/>
          </p:nvSpPr>
          <p:spPr bwMode="auto">
            <a:xfrm>
              <a:off x="654050" y="800100"/>
              <a:ext cx="357188" cy="190500"/>
            </a:xfrm>
            <a:custGeom>
              <a:avLst/>
              <a:gdLst>
                <a:gd name="T0" fmla="*/ 2147483647 w 248"/>
                <a:gd name="T1" fmla="*/ 2147483647 h 133"/>
                <a:gd name="T2" fmla="*/ 2147483647 w 248"/>
                <a:gd name="T3" fmla="*/ 2147483647 h 133"/>
                <a:gd name="T4" fmla="*/ 2147483647 w 248"/>
                <a:gd name="T5" fmla="*/ 2147483647 h 133"/>
                <a:gd name="T6" fmla="*/ 2147483647 w 248"/>
                <a:gd name="T7" fmla="*/ 2147483647 h 133"/>
                <a:gd name="T8" fmla="*/ 2147483647 w 248"/>
                <a:gd name="T9" fmla="*/ 2147483647 h 133"/>
                <a:gd name="T10" fmla="*/ 2147483647 w 248"/>
                <a:gd name="T11" fmla="*/ 2147483647 h 133"/>
                <a:gd name="T12" fmla="*/ 2147483647 w 248"/>
                <a:gd name="T13" fmla="*/ 2147483647 h 133"/>
                <a:gd name="T14" fmla="*/ 0 w 248"/>
                <a:gd name="T15" fmla="*/ 2147483647 h 133"/>
                <a:gd name="T16" fmla="*/ 2147483647 w 248"/>
                <a:gd name="T17" fmla="*/ 2147483647 h 133"/>
                <a:gd name="T18" fmla="*/ 2147483647 w 248"/>
                <a:gd name="T19" fmla="*/ 2147483647 h 133"/>
                <a:gd name="T20" fmla="*/ 2147483647 w 248"/>
                <a:gd name="T21" fmla="*/ 2147483647 h 133"/>
                <a:gd name="T22" fmla="*/ 2147483647 w 248"/>
                <a:gd name="T23" fmla="*/ 2147483647 h 133"/>
                <a:gd name="T24" fmla="*/ 2147483647 w 248"/>
                <a:gd name="T25" fmla="*/ 2147483647 h 133"/>
                <a:gd name="T26" fmla="*/ 2147483647 w 248"/>
                <a:gd name="T27" fmla="*/ 2147483647 h 133"/>
                <a:gd name="T28" fmla="*/ 2147483647 w 248"/>
                <a:gd name="T29" fmla="*/ 2147483647 h 133"/>
                <a:gd name="T30" fmla="*/ 2147483647 w 248"/>
                <a:gd name="T31" fmla="*/ 2147483647 h 133"/>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248" h="133">
                  <a:moveTo>
                    <a:pt x="211" y="2"/>
                  </a:moveTo>
                  <a:cubicBezTo>
                    <a:pt x="211" y="2"/>
                    <a:pt x="130" y="17"/>
                    <a:pt x="126" y="24"/>
                  </a:cubicBezTo>
                  <a:cubicBezTo>
                    <a:pt x="123" y="30"/>
                    <a:pt x="99" y="38"/>
                    <a:pt x="99" y="38"/>
                  </a:cubicBezTo>
                  <a:cubicBezTo>
                    <a:pt x="99" y="38"/>
                    <a:pt x="64" y="36"/>
                    <a:pt x="59" y="38"/>
                  </a:cubicBezTo>
                  <a:cubicBezTo>
                    <a:pt x="55" y="40"/>
                    <a:pt x="42" y="31"/>
                    <a:pt x="31" y="33"/>
                  </a:cubicBezTo>
                  <a:cubicBezTo>
                    <a:pt x="27" y="47"/>
                    <a:pt x="22" y="63"/>
                    <a:pt x="14" y="69"/>
                  </a:cubicBezTo>
                  <a:lnTo>
                    <a:pt x="37" y="64"/>
                  </a:lnTo>
                  <a:cubicBezTo>
                    <a:pt x="37" y="64"/>
                    <a:pt x="11" y="123"/>
                    <a:pt x="0" y="133"/>
                  </a:cubicBezTo>
                  <a:cubicBezTo>
                    <a:pt x="0" y="133"/>
                    <a:pt x="59" y="96"/>
                    <a:pt x="59" y="67"/>
                  </a:cubicBezTo>
                  <a:cubicBezTo>
                    <a:pt x="59" y="38"/>
                    <a:pt x="111" y="51"/>
                    <a:pt x="111" y="51"/>
                  </a:cubicBezTo>
                  <a:cubicBezTo>
                    <a:pt x="111" y="51"/>
                    <a:pt x="142" y="77"/>
                    <a:pt x="83" y="114"/>
                  </a:cubicBezTo>
                  <a:cubicBezTo>
                    <a:pt x="83" y="114"/>
                    <a:pt x="146" y="76"/>
                    <a:pt x="162" y="38"/>
                  </a:cubicBezTo>
                  <a:cubicBezTo>
                    <a:pt x="177" y="0"/>
                    <a:pt x="199" y="51"/>
                    <a:pt x="199" y="51"/>
                  </a:cubicBezTo>
                  <a:cubicBezTo>
                    <a:pt x="199" y="51"/>
                    <a:pt x="242" y="67"/>
                    <a:pt x="242" y="67"/>
                  </a:cubicBezTo>
                  <a:lnTo>
                    <a:pt x="248" y="66"/>
                  </a:lnTo>
                  <a:cubicBezTo>
                    <a:pt x="245" y="46"/>
                    <a:pt x="236" y="20"/>
                    <a:pt x="211" y="2"/>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0" name="Freeform 49"/>
            <p:cNvSpPr/>
            <p:nvPr/>
          </p:nvSpPr>
          <p:spPr bwMode="auto">
            <a:xfrm>
              <a:off x="263525" y="392112"/>
              <a:ext cx="173038" cy="774700"/>
            </a:xfrm>
            <a:custGeom>
              <a:avLst/>
              <a:gdLst>
                <a:gd name="T0" fmla="*/ 2147483647 w 120"/>
                <a:gd name="T1" fmla="*/ 2147483647 h 538"/>
                <a:gd name="T2" fmla="*/ 2147483647 w 120"/>
                <a:gd name="T3" fmla="*/ 2147483647 h 538"/>
                <a:gd name="T4" fmla="*/ 2147483647 w 120"/>
                <a:gd name="T5" fmla="*/ 2147483647 h 538"/>
                <a:gd name="T6" fmla="*/ 2147483647 w 120"/>
                <a:gd name="T7" fmla="*/ 2147483647 h 538"/>
                <a:gd name="T8" fmla="*/ 2147483647 w 120"/>
                <a:gd name="T9" fmla="*/ 2147483647 h 538"/>
                <a:gd name="T10" fmla="*/ 2147483647 w 120"/>
                <a:gd name="T11" fmla="*/ 2147483647 h 538"/>
                <a:gd name="T12" fmla="*/ 2147483647 w 120"/>
                <a:gd name="T13" fmla="*/ 0 h 538"/>
                <a:gd name="T14" fmla="*/ 0 w 120"/>
                <a:gd name="T15" fmla="*/ 2147483647 h 538"/>
                <a:gd name="T16" fmla="*/ 2147483647 w 120"/>
                <a:gd name="T17" fmla="*/ 2147483647 h 538"/>
                <a:gd name="T18" fmla="*/ 2147483647 w 120"/>
                <a:gd name="T19" fmla="*/ 2147483647 h 538"/>
                <a:gd name="T20" fmla="*/ 2147483647 w 120"/>
                <a:gd name="T21" fmla="*/ 2147483647 h 538"/>
                <a:gd name="T22" fmla="*/ 2147483647 w 120"/>
                <a:gd name="T23" fmla="*/ 2147483647 h 538"/>
                <a:gd name="T24" fmla="*/ 2147483647 w 120"/>
                <a:gd name="T25" fmla="*/ 2147483647 h 538"/>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538">
                  <a:moveTo>
                    <a:pt x="43" y="538"/>
                  </a:moveTo>
                  <a:cubicBezTo>
                    <a:pt x="61" y="504"/>
                    <a:pt x="76" y="479"/>
                    <a:pt x="79" y="475"/>
                  </a:cubicBezTo>
                  <a:cubicBezTo>
                    <a:pt x="86" y="467"/>
                    <a:pt x="102" y="452"/>
                    <a:pt x="114" y="427"/>
                  </a:cubicBezTo>
                  <a:cubicBezTo>
                    <a:pt x="118" y="389"/>
                    <a:pt x="120" y="350"/>
                    <a:pt x="116" y="334"/>
                  </a:cubicBezTo>
                  <a:cubicBezTo>
                    <a:pt x="106" y="297"/>
                    <a:pt x="16" y="77"/>
                    <a:pt x="16" y="77"/>
                  </a:cubicBezTo>
                  <a:lnTo>
                    <a:pt x="26" y="60"/>
                  </a:lnTo>
                  <a:lnTo>
                    <a:pt x="6" y="0"/>
                  </a:lnTo>
                  <a:cubicBezTo>
                    <a:pt x="4" y="2"/>
                    <a:pt x="2" y="3"/>
                    <a:pt x="0" y="5"/>
                  </a:cubicBezTo>
                  <a:lnTo>
                    <a:pt x="7" y="55"/>
                  </a:lnTo>
                  <a:lnTo>
                    <a:pt x="7" y="77"/>
                  </a:lnTo>
                  <a:cubicBezTo>
                    <a:pt x="7" y="77"/>
                    <a:pt x="95" y="313"/>
                    <a:pt x="103" y="338"/>
                  </a:cubicBezTo>
                  <a:cubicBezTo>
                    <a:pt x="112" y="362"/>
                    <a:pt x="76" y="437"/>
                    <a:pt x="63" y="461"/>
                  </a:cubicBezTo>
                  <a:cubicBezTo>
                    <a:pt x="56" y="474"/>
                    <a:pt x="49" y="509"/>
                    <a:pt x="43" y="538"/>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1" name="Freeform 50"/>
            <p:cNvSpPr/>
            <p:nvPr/>
          </p:nvSpPr>
          <p:spPr bwMode="auto">
            <a:xfrm>
              <a:off x="122238" y="457200"/>
              <a:ext cx="198438" cy="841375"/>
            </a:xfrm>
            <a:custGeom>
              <a:avLst/>
              <a:gdLst>
                <a:gd name="T0" fmla="*/ 2147483647 w 138"/>
                <a:gd name="T1" fmla="*/ 2147483647 h 585"/>
                <a:gd name="T2" fmla="*/ 2147483647 w 138"/>
                <a:gd name="T3" fmla="*/ 2147483647 h 585"/>
                <a:gd name="T4" fmla="*/ 2147483647 w 138"/>
                <a:gd name="T5" fmla="*/ 2147483647 h 585"/>
                <a:gd name="T6" fmla="*/ 2147483647 w 138"/>
                <a:gd name="T7" fmla="*/ 0 h 585"/>
                <a:gd name="T8" fmla="*/ 2147483647 w 138"/>
                <a:gd name="T9" fmla="*/ 2147483647 h 585"/>
                <a:gd name="T10" fmla="*/ 0 w 138"/>
                <a:gd name="T11" fmla="*/ 2147483647 h 585"/>
                <a:gd name="T12" fmla="*/ 2147483647 w 138"/>
                <a:gd name="T13" fmla="*/ 2147483647 h 585"/>
                <a:gd name="T14" fmla="*/ 2147483647 w 138"/>
                <a:gd name="T15" fmla="*/ 2147483647 h 585"/>
                <a:gd name="T16" fmla="*/ 2147483647 w 138"/>
                <a:gd name="T17" fmla="*/ 2147483647 h 585"/>
                <a:gd name="T18" fmla="*/ 2147483647 w 138"/>
                <a:gd name="T19" fmla="*/ 2147483647 h 585"/>
                <a:gd name="T20" fmla="*/ 2147483647 w 138"/>
                <a:gd name="T21" fmla="*/ 2147483647 h 585"/>
                <a:gd name="T22" fmla="*/ 2147483647 w 138"/>
                <a:gd name="T23" fmla="*/ 2147483647 h 585"/>
                <a:gd name="T24" fmla="*/ 2147483647 w 138"/>
                <a:gd name="T25" fmla="*/ 2147483647 h 585"/>
                <a:gd name="T26" fmla="*/ 2147483647 w 138"/>
                <a:gd name="T27" fmla="*/ 2147483647 h 585"/>
                <a:gd name="T28" fmla="*/ 2147483647 w 138"/>
                <a:gd name="T29" fmla="*/ 2147483647 h 585"/>
                <a:gd name="T30" fmla="*/ 2147483647 w 138"/>
                <a:gd name="T31" fmla="*/ 2147483647 h 585"/>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0" t="0" r="r" b="b"/>
              <a:pathLst>
                <a:path w="138" h="585">
                  <a:moveTo>
                    <a:pt x="99" y="122"/>
                  </a:moveTo>
                  <a:lnTo>
                    <a:pt x="138" y="154"/>
                  </a:lnTo>
                  <a:cubicBezTo>
                    <a:pt x="138" y="154"/>
                    <a:pt x="67" y="65"/>
                    <a:pt x="58" y="42"/>
                  </a:cubicBezTo>
                  <a:cubicBezTo>
                    <a:pt x="53" y="30"/>
                    <a:pt x="42" y="14"/>
                    <a:pt x="31" y="0"/>
                  </a:cubicBezTo>
                  <a:lnTo>
                    <a:pt x="32" y="178"/>
                  </a:lnTo>
                  <a:cubicBezTo>
                    <a:pt x="32" y="178"/>
                    <a:pt x="24" y="281"/>
                    <a:pt x="0" y="402"/>
                  </a:cubicBezTo>
                  <a:lnTo>
                    <a:pt x="29" y="462"/>
                  </a:lnTo>
                  <a:lnTo>
                    <a:pt x="93" y="585"/>
                  </a:lnTo>
                  <a:cubicBezTo>
                    <a:pt x="104" y="564"/>
                    <a:pt x="116" y="542"/>
                    <a:pt x="127" y="522"/>
                  </a:cubicBezTo>
                  <a:cubicBezTo>
                    <a:pt x="111" y="475"/>
                    <a:pt x="85" y="398"/>
                    <a:pt x="85" y="391"/>
                  </a:cubicBezTo>
                  <a:cubicBezTo>
                    <a:pt x="85" y="383"/>
                    <a:pt x="105" y="383"/>
                    <a:pt x="118" y="391"/>
                  </a:cubicBezTo>
                  <a:lnTo>
                    <a:pt x="85" y="371"/>
                  </a:lnTo>
                  <a:lnTo>
                    <a:pt x="78" y="289"/>
                  </a:lnTo>
                  <a:cubicBezTo>
                    <a:pt x="78" y="289"/>
                    <a:pt x="90" y="261"/>
                    <a:pt x="88" y="240"/>
                  </a:cubicBezTo>
                  <a:cubicBezTo>
                    <a:pt x="86" y="218"/>
                    <a:pt x="99" y="186"/>
                    <a:pt x="99" y="186"/>
                  </a:cubicBezTo>
                  <a:lnTo>
                    <a:pt x="99" y="122"/>
                  </a:ln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2" name="Freeform 51"/>
            <p:cNvSpPr/>
            <p:nvPr/>
          </p:nvSpPr>
          <p:spPr bwMode="auto">
            <a:xfrm>
              <a:off x="196850" y="428625"/>
              <a:ext cx="77788" cy="134937"/>
            </a:xfrm>
            <a:custGeom>
              <a:avLst/>
              <a:gdLst>
                <a:gd name="T0" fmla="*/ 2147483647 w 54"/>
                <a:gd name="T1" fmla="*/ 2147483647 h 94"/>
                <a:gd name="T2" fmla="*/ 2147483647 w 54"/>
                <a:gd name="T3" fmla="*/ 0 h 94"/>
                <a:gd name="T4" fmla="*/ 0 w 54"/>
                <a:gd name="T5" fmla="*/ 2147483647 h 94"/>
                <a:gd name="T6" fmla="*/ 2147483647 w 54"/>
                <a:gd name="T7" fmla="*/ 2147483647 h 94"/>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54" h="94">
                  <a:moveTo>
                    <a:pt x="54" y="94"/>
                  </a:moveTo>
                  <a:lnTo>
                    <a:pt x="18" y="0"/>
                  </a:lnTo>
                  <a:cubicBezTo>
                    <a:pt x="12" y="3"/>
                    <a:pt x="6" y="5"/>
                    <a:pt x="0" y="6"/>
                  </a:cubicBezTo>
                  <a:cubicBezTo>
                    <a:pt x="14" y="21"/>
                    <a:pt x="32" y="48"/>
                    <a:pt x="54" y="9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3" name="Freeform 52"/>
            <p:cNvSpPr/>
            <p:nvPr/>
          </p:nvSpPr>
          <p:spPr bwMode="auto">
            <a:xfrm>
              <a:off x="211138" y="1260475"/>
              <a:ext cx="123825" cy="214312"/>
            </a:xfrm>
            <a:custGeom>
              <a:avLst/>
              <a:gdLst>
                <a:gd name="T0" fmla="*/ 2147483647 w 86"/>
                <a:gd name="T1" fmla="*/ 2147483647 h 149"/>
                <a:gd name="T2" fmla="*/ 2147483647 w 86"/>
                <a:gd name="T3" fmla="*/ 2147483647 h 149"/>
                <a:gd name="T4" fmla="*/ 2147483647 w 86"/>
                <a:gd name="T5" fmla="*/ 2147483647 h 149"/>
                <a:gd name="T6" fmla="*/ 2147483647 w 86"/>
                <a:gd name="T7" fmla="*/ 2147483647 h 149"/>
                <a:gd name="T8" fmla="*/ 2147483647 w 86"/>
                <a:gd name="T9" fmla="*/ 2147483647 h 149"/>
                <a:gd name="T10" fmla="*/ 2147483647 w 86"/>
                <a:gd name="T11" fmla="*/ 2147483647 h 14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86" h="149">
                  <a:moveTo>
                    <a:pt x="4" y="46"/>
                  </a:moveTo>
                  <a:cubicBezTo>
                    <a:pt x="0" y="52"/>
                    <a:pt x="2" y="110"/>
                    <a:pt x="15" y="115"/>
                  </a:cubicBezTo>
                  <a:lnTo>
                    <a:pt x="15" y="149"/>
                  </a:lnTo>
                  <a:lnTo>
                    <a:pt x="86" y="88"/>
                  </a:lnTo>
                  <a:cubicBezTo>
                    <a:pt x="86" y="88"/>
                    <a:pt x="77" y="48"/>
                    <a:pt x="59" y="24"/>
                  </a:cubicBezTo>
                  <a:cubicBezTo>
                    <a:pt x="42" y="0"/>
                    <a:pt x="4" y="46"/>
                    <a:pt x="4" y="46"/>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4" name="Freeform 53"/>
            <p:cNvSpPr/>
            <p:nvPr/>
          </p:nvSpPr>
          <p:spPr bwMode="auto">
            <a:xfrm>
              <a:off x="20638" y="439737"/>
              <a:ext cx="280988" cy="928687"/>
            </a:xfrm>
            <a:custGeom>
              <a:avLst/>
              <a:gdLst>
                <a:gd name="T0" fmla="*/ 2147483647 w 195"/>
                <a:gd name="T1" fmla="*/ 2147483647 h 645"/>
                <a:gd name="T2" fmla="*/ 2147483647 w 195"/>
                <a:gd name="T3" fmla="*/ 2147483647 h 645"/>
                <a:gd name="T4" fmla="*/ 2147483647 w 195"/>
                <a:gd name="T5" fmla="*/ 2147483647 h 645"/>
                <a:gd name="T6" fmla="*/ 2147483647 w 195"/>
                <a:gd name="T7" fmla="*/ 2147483647 h 645"/>
                <a:gd name="T8" fmla="*/ 2147483647 w 195"/>
                <a:gd name="T9" fmla="*/ 2147483647 h 645"/>
                <a:gd name="T10" fmla="*/ 2147483647 w 195"/>
                <a:gd name="T11" fmla="*/ 0 h 645"/>
                <a:gd name="T12" fmla="*/ 2147483647 w 195"/>
                <a:gd name="T13" fmla="*/ 2147483647 h 645"/>
                <a:gd name="T14" fmla="*/ 2147483647 w 195"/>
                <a:gd name="T15" fmla="*/ 2147483647 h 645"/>
                <a:gd name="T16" fmla="*/ 2147483647 w 195"/>
                <a:gd name="T17" fmla="*/ 2147483647 h 645"/>
                <a:gd name="T18" fmla="*/ 2147483647 w 195"/>
                <a:gd name="T19" fmla="*/ 2147483647 h 645"/>
                <a:gd name="T20" fmla="*/ 2147483647 w 195"/>
                <a:gd name="T21" fmla="*/ 2147483647 h 645"/>
                <a:gd name="T22" fmla="*/ 2147483647 w 195"/>
                <a:gd name="T23" fmla="*/ 2147483647 h 645"/>
                <a:gd name="T24" fmla="*/ 2147483647 w 195"/>
                <a:gd name="T25" fmla="*/ 2147483647 h 645"/>
                <a:gd name="T26" fmla="*/ 2147483647 w 195"/>
                <a:gd name="T27" fmla="*/ 2147483647 h 645"/>
                <a:gd name="T28" fmla="*/ 2147483647 w 195"/>
                <a:gd name="T29" fmla="*/ 2147483647 h 645"/>
                <a:gd name="T30" fmla="*/ 2147483647 w 195"/>
                <a:gd name="T31" fmla="*/ 2147483647 h 645"/>
                <a:gd name="T32" fmla="*/ 2147483647 w 195"/>
                <a:gd name="T33" fmla="*/ 2147483647 h 645"/>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0" t="0" r="r" b="b"/>
              <a:pathLst>
                <a:path w="195" h="645">
                  <a:moveTo>
                    <a:pt x="109" y="645"/>
                  </a:moveTo>
                  <a:cubicBezTo>
                    <a:pt x="109" y="645"/>
                    <a:pt x="170" y="592"/>
                    <a:pt x="195" y="587"/>
                  </a:cubicBezTo>
                  <a:cubicBezTo>
                    <a:pt x="195" y="587"/>
                    <a:pt x="144" y="410"/>
                    <a:pt x="134" y="383"/>
                  </a:cubicBezTo>
                  <a:lnTo>
                    <a:pt x="140" y="243"/>
                  </a:lnTo>
                  <a:cubicBezTo>
                    <a:pt x="140" y="243"/>
                    <a:pt x="171" y="159"/>
                    <a:pt x="169" y="134"/>
                  </a:cubicBezTo>
                  <a:cubicBezTo>
                    <a:pt x="168" y="109"/>
                    <a:pt x="101" y="0"/>
                    <a:pt x="101" y="0"/>
                  </a:cubicBezTo>
                  <a:cubicBezTo>
                    <a:pt x="101" y="0"/>
                    <a:pt x="64" y="13"/>
                    <a:pt x="50" y="25"/>
                  </a:cubicBezTo>
                  <a:cubicBezTo>
                    <a:pt x="37" y="37"/>
                    <a:pt x="40" y="39"/>
                    <a:pt x="40" y="39"/>
                  </a:cubicBezTo>
                  <a:cubicBezTo>
                    <a:pt x="40" y="39"/>
                    <a:pt x="22" y="87"/>
                    <a:pt x="19" y="92"/>
                  </a:cubicBezTo>
                  <a:cubicBezTo>
                    <a:pt x="15" y="97"/>
                    <a:pt x="19" y="157"/>
                    <a:pt x="19" y="157"/>
                  </a:cubicBezTo>
                  <a:cubicBezTo>
                    <a:pt x="19" y="157"/>
                    <a:pt x="3" y="161"/>
                    <a:pt x="5" y="173"/>
                  </a:cubicBezTo>
                  <a:cubicBezTo>
                    <a:pt x="7" y="185"/>
                    <a:pt x="0" y="205"/>
                    <a:pt x="5" y="213"/>
                  </a:cubicBezTo>
                  <a:cubicBezTo>
                    <a:pt x="10" y="222"/>
                    <a:pt x="22" y="229"/>
                    <a:pt x="22" y="229"/>
                  </a:cubicBezTo>
                  <a:cubicBezTo>
                    <a:pt x="22" y="229"/>
                    <a:pt x="13" y="279"/>
                    <a:pt x="12" y="288"/>
                  </a:cubicBezTo>
                  <a:cubicBezTo>
                    <a:pt x="10" y="297"/>
                    <a:pt x="7" y="349"/>
                    <a:pt x="10" y="361"/>
                  </a:cubicBezTo>
                  <a:cubicBezTo>
                    <a:pt x="13" y="373"/>
                    <a:pt x="27" y="430"/>
                    <a:pt x="27" y="430"/>
                  </a:cubicBezTo>
                  <a:cubicBezTo>
                    <a:pt x="27" y="430"/>
                    <a:pt x="88" y="632"/>
                    <a:pt x="109" y="645"/>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5" name="Freeform 54"/>
            <p:cNvSpPr>
              <a:spLocks noEditPoints="1"/>
            </p:cNvSpPr>
            <p:nvPr/>
          </p:nvSpPr>
          <p:spPr bwMode="auto">
            <a:xfrm>
              <a:off x="20638" y="471487"/>
              <a:ext cx="214313" cy="896937"/>
            </a:xfrm>
            <a:custGeom>
              <a:avLst/>
              <a:gdLst>
                <a:gd name="T0" fmla="*/ 2147483647 w 149"/>
                <a:gd name="T1" fmla="*/ 2147483647 h 623"/>
                <a:gd name="T2" fmla="*/ 2147483647 w 149"/>
                <a:gd name="T3" fmla="*/ 2147483647 h 623"/>
                <a:gd name="T4" fmla="*/ 2147483647 w 149"/>
                <a:gd name="T5" fmla="*/ 2147483647 h 623"/>
                <a:gd name="T6" fmla="*/ 2147483647 w 149"/>
                <a:gd name="T7" fmla="*/ 2147483647 h 623"/>
                <a:gd name="T8" fmla="*/ 2147483647 w 149"/>
                <a:gd name="T9" fmla="*/ 2147483647 h 623"/>
                <a:gd name="T10" fmla="*/ 2147483647 w 149"/>
                <a:gd name="T11" fmla="*/ 2147483647 h 623"/>
                <a:gd name="T12" fmla="*/ 2147483647 w 149"/>
                <a:gd name="T13" fmla="*/ 2147483647 h 623"/>
                <a:gd name="T14" fmla="*/ 2147483647 w 149"/>
                <a:gd name="T15" fmla="*/ 2147483647 h 623"/>
                <a:gd name="T16" fmla="*/ 2147483647 w 149"/>
                <a:gd name="T17" fmla="*/ 2147483647 h 623"/>
                <a:gd name="T18" fmla="*/ 2147483647 w 149"/>
                <a:gd name="T19" fmla="*/ 2147483647 h 623"/>
                <a:gd name="T20" fmla="*/ 2147483647 w 149"/>
                <a:gd name="T21" fmla="*/ 2147483647 h 623"/>
                <a:gd name="T22" fmla="*/ 2147483647 w 149"/>
                <a:gd name="T23" fmla="*/ 2147483647 h 623"/>
                <a:gd name="T24" fmla="*/ 2147483647 w 149"/>
                <a:gd name="T25" fmla="*/ 2147483647 h 623"/>
                <a:gd name="T26" fmla="*/ 2147483647 w 149"/>
                <a:gd name="T27" fmla="*/ 2147483647 h 623"/>
                <a:gd name="T28" fmla="*/ 2147483647 w 149"/>
                <a:gd name="T29" fmla="*/ 2147483647 h 623"/>
                <a:gd name="T30" fmla="*/ 2147483647 w 149"/>
                <a:gd name="T31" fmla="*/ 2147483647 h 623"/>
                <a:gd name="T32" fmla="*/ 2147483647 w 149"/>
                <a:gd name="T33" fmla="*/ 2147483647 h 623"/>
                <a:gd name="T34" fmla="*/ 2147483647 w 149"/>
                <a:gd name="T35" fmla="*/ 2147483647 h 623"/>
                <a:gd name="T36" fmla="*/ 2147483647 w 149"/>
                <a:gd name="T37" fmla="*/ 2147483647 h 623"/>
                <a:gd name="T38" fmla="*/ 2147483647 w 149"/>
                <a:gd name="T39" fmla="*/ 2147483647 h 623"/>
                <a:gd name="T40" fmla="*/ 2147483647 w 149"/>
                <a:gd name="T41" fmla="*/ 2147483647 h 623"/>
                <a:gd name="T42" fmla="*/ 2147483647 w 149"/>
                <a:gd name="T43" fmla="*/ 2147483647 h 623"/>
                <a:gd name="T44" fmla="*/ 2147483647 w 149"/>
                <a:gd name="T45" fmla="*/ 0 h 623"/>
                <a:gd name="T46" fmla="*/ 2147483647 w 149"/>
                <a:gd name="T47" fmla="*/ 2147483647 h 623"/>
                <a:gd name="T48" fmla="*/ 2147483647 w 149"/>
                <a:gd name="T49" fmla="*/ 2147483647 h 623"/>
                <a:gd name="T50" fmla="*/ 2147483647 w 149"/>
                <a:gd name="T51" fmla="*/ 2147483647 h 623"/>
                <a:gd name="T52" fmla="*/ 2147483647 w 149"/>
                <a:gd name="T53" fmla="*/ 2147483647 h 623"/>
                <a:gd name="T54" fmla="*/ 2147483647 w 149"/>
                <a:gd name="T55" fmla="*/ 2147483647 h 623"/>
                <a:gd name="T56" fmla="*/ 2147483647 w 149"/>
                <a:gd name="T57" fmla="*/ 2147483647 h 623"/>
                <a:gd name="T58" fmla="*/ 2147483647 w 149"/>
                <a:gd name="T59" fmla="*/ 2147483647 h 623"/>
                <a:gd name="T60" fmla="*/ 2147483647 w 149"/>
                <a:gd name="T61" fmla="*/ 2147483647 h 623"/>
                <a:gd name="T62" fmla="*/ 2147483647 w 149"/>
                <a:gd name="T63" fmla="*/ 2147483647 h 623"/>
                <a:gd name="T64" fmla="*/ 2147483647 w 149"/>
                <a:gd name="T65" fmla="*/ 2147483647 h 623"/>
                <a:gd name="T66" fmla="*/ 2147483647 w 149"/>
                <a:gd name="T67" fmla="*/ 2147483647 h 623"/>
                <a:gd name="T68" fmla="*/ 2147483647 w 149"/>
                <a:gd name="T69" fmla="*/ 2147483647 h 623"/>
                <a:gd name="T70" fmla="*/ 2147483647 w 149"/>
                <a:gd name="T71" fmla="*/ 2147483647 h 623"/>
                <a:gd name="T72" fmla="*/ 2147483647 w 149"/>
                <a:gd name="T73" fmla="*/ 2147483647 h 623"/>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Lst>
              <a:ahLst/>
              <a:cxnLst>
                <a:cxn ang="T74">
                  <a:pos x="T0" y="T1"/>
                </a:cxn>
                <a:cxn ang="T75">
                  <a:pos x="T2" y="T3"/>
                </a:cxn>
                <a:cxn ang="T76">
                  <a:pos x="T4" y="T5"/>
                </a:cxn>
                <a:cxn ang="T77">
                  <a:pos x="T6" y="T7"/>
                </a:cxn>
                <a:cxn ang="T78">
                  <a:pos x="T8" y="T9"/>
                </a:cxn>
                <a:cxn ang="T79">
                  <a:pos x="T10" y="T11"/>
                </a:cxn>
                <a:cxn ang="T80">
                  <a:pos x="T12" y="T13"/>
                </a:cxn>
                <a:cxn ang="T81">
                  <a:pos x="T14" y="T15"/>
                </a:cxn>
                <a:cxn ang="T82">
                  <a:pos x="T16" y="T17"/>
                </a:cxn>
                <a:cxn ang="T83">
                  <a:pos x="T18" y="T19"/>
                </a:cxn>
                <a:cxn ang="T84">
                  <a:pos x="T20" y="T21"/>
                </a:cxn>
                <a:cxn ang="T85">
                  <a:pos x="T22" y="T23"/>
                </a:cxn>
                <a:cxn ang="T86">
                  <a:pos x="T24" y="T25"/>
                </a:cxn>
                <a:cxn ang="T87">
                  <a:pos x="T26" y="T27"/>
                </a:cxn>
                <a:cxn ang="T88">
                  <a:pos x="T28" y="T29"/>
                </a:cxn>
                <a:cxn ang="T89">
                  <a:pos x="T30" y="T31"/>
                </a:cxn>
                <a:cxn ang="T90">
                  <a:pos x="T32" y="T33"/>
                </a:cxn>
                <a:cxn ang="T91">
                  <a:pos x="T34" y="T35"/>
                </a:cxn>
                <a:cxn ang="T92">
                  <a:pos x="T36" y="T37"/>
                </a:cxn>
                <a:cxn ang="T93">
                  <a:pos x="T38" y="T39"/>
                </a:cxn>
                <a:cxn ang="T94">
                  <a:pos x="T40" y="T41"/>
                </a:cxn>
                <a:cxn ang="T95">
                  <a:pos x="T42" y="T43"/>
                </a:cxn>
                <a:cxn ang="T96">
                  <a:pos x="T44" y="T45"/>
                </a:cxn>
                <a:cxn ang="T97">
                  <a:pos x="T46" y="T47"/>
                </a:cxn>
                <a:cxn ang="T98">
                  <a:pos x="T48" y="T49"/>
                </a:cxn>
                <a:cxn ang="T99">
                  <a:pos x="T50" y="T51"/>
                </a:cxn>
                <a:cxn ang="T100">
                  <a:pos x="T52" y="T53"/>
                </a:cxn>
                <a:cxn ang="T101">
                  <a:pos x="T54" y="T55"/>
                </a:cxn>
                <a:cxn ang="T102">
                  <a:pos x="T56" y="T57"/>
                </a:cxn>
                <a:cxn ang="T103">
                  <a:pos x="T58" y="T59"/>
                </a:cxn>
                <a:cxn ang="T104">
                  <a:pos x="T60" y="T61"/>
                </a:cxn>
                <a:cxn ang="T105">
                  <a:pos x="T62" y="T63"/>
                </a:cxn>
                <a:cxn ang="T106">
                  <a:pos x="T64" y="T65"/>
                </a:cxn>
                <a:cxn ang="T107">
                  <a:pos x="T66" y="T67"/>
                </a:cxn>
                <a:cxn ang="T108">
                  <a:pos x="T68" y="T69"/>
                </a:cxn>
                <a:cxn ang="T109">
                  <a:pos x="T70" y="T71"/>
                </a:cxn>
                <a:cxn ang="T110">
                  <a:pos x="T72" y="T73"/>
                </a:cxn>
              </a:cxnLst>
              <a:rect l="0" t="0" r="r" b="b"/>
              <a:pathLst>
                <a:path w="149" h="623">
                  <a:moveTo>
                    <a:pt x="31" y="109"/>
                  </a:moveTo>
                  <a:cubicBezTo>
                    <a:pt x="31" y="108"/>
                    <a:pt x="31" y="108"/>
                    <a:pt x="30" y="108"/>
                  </a:cubicBezTo>
                  <a:cubicBezTo>
                    <a:pt x="31" y="108"/>
                    <a:pt x="31" y="108"/>
                    <a:pt x="31" y="109"/>
                  </a:cubicBezTo>
                  <a:close/>
                  <a:moveTo>
                    <a:pt x="70" y="483"/>
                  </a:moveTo>
                  <a:cubicBezTo>
                    <a:pt x="58" y="475"/>
                    <a:pt x="26" y="333"/>
                    <a:pt x="26" y="333"/>
                  </a:cubicBezTo>
                  <a:cubicBezTo>
                    <a:pt x="26" y="333"/>
                    <a:pt x="9" y="326"/>
                    <a:pt x="44" y="332"/>
                  </a:cubicBezTo>
                  <a:cubicBezTo>
                    <a:pt x="79" y="339"/>
                    <a:pt x="111" y="295"/>
                    <a:pt x="111" y="295"/>
                  </a:cubicBezTo>
                  <a:cubicBezTo>
                    <a:pt x="111" y="295"/>
                    <a:pt x="67" y="314"/>
                    <a:pt x="57" y="319"/>
                  </a:cubicBezTo>
                  <a:cubicBezTo>
                    <a:pt x="47" y="324"/>
                    <a:pt x="22" y="304"/>
                    <a:pt x="27" y="295"/>
                  </a:cubicBezTo>
                  <a:cubicBezTo>
                    <a:pt x="32" y="287"/>
                    <a:pt x="37" y="253"/>
                    <a:pt x="47" y="242"/>
                  </a:cubicBezTo>
                  <a:cubicBezTo>
                    <a:pt x="54" y="234"/>
                    <a:pt x="55" y="212"/>
                    <a:pt x="54" y="197"/>
                  </a:cubicBezTo>
                  <a:cubicBezTo>
                    <a:pt x="100" y="186"/>
                    <a:pt x="134" y="234"/>
                    <a:pt x="134" y="234"/>
                  </a:cubicBezTo>
                  <a:cubicBezTo>
                    <a:pt x="134" y="234"/>
                    <a:pt x="121" y="206"/>
                    <a:pt x="100" y="191"/>
                  </a:cubicBezTo>
                  <a:cubicBezTo>
                    <a:pt x="80" y="175"/>
                    <a:pt x="61" y="169"/>
                    <a:pt x="61" y="169"/>
                  </a:cubicBezTo>
                  <a:cubicBezTo>
                    <a:pt x="78" y="162"/>
                    <a:pt x="105" y="165"/>
                    <a:pt x="125" y="170"/>
                  </a:cubicBezTo>
                  <a:cubicBezTo>
                    <a:pt x="106" y="160"/>
                    <a:pt x="82" y="146"/>
                    <a:pt x="70" y="139"/>
                  </a:cubicBezTo>
                  <a:cubicBezTo>
                    <a:pt x="74" y="117"/>
                    <a:pt x="102" y="129"/>
                    <a:pt x="102" y="129"/>
                  </a:cubicBezTo>
                  <a:cubicBezTo>
                    <a:pt x="78" y="95"/>
                    <a:pt x="27" y="129"/>
                    <a:pt x="27" y="129"/>
                  </a:cubicBezTo>
                  <a:cubicBezTo>
                    <a:pt x="25" y="119"/>
                    <a:pt x="57" y="89"/>
                    <a:pt x="57" y="89"/>
                  </a:cubicBezTo>
                  <a:lnTo>
                    <a:pt x="29" y="100"/>
                  </a:lnTo>
                  <a:cubicBezTo>
                    <a:pt x="28" y="92"/>
                    <a:pt x="30" y="83"/>
                    <a:pt x="30" y="83"/>
                  </a:cubicBezTo>
                  <a:lnTo>
                    <a:pt x="57" y="32"/>
                  </a:lnTo>
                  <a:lnTo>
                    <a:pt x="57" y="0"/>
                  </a:lnTo>
                  <a:cubicBezTo>
                    <a:pt x="55" y="1"/>
                    <a:pt x="52" y="2"/>
                    <a:pt x="50" y="3"/>
                  </a:cubicBezTo>
                  <a:cubicBezTo>
                    <a:pt x="47" y="5"/>
                    <a:pt x="43" y="6"/>
                    <a:pt x="43" y="6"/>
                  </a:cubicBezTo>
                  <a:cubicBezTo>
                    <a:pt x="43" y="6"/>
                    <a:pt x="22" y="65"/>
                    <a:pt x="19" y="70"/>
                  </a:cubicBezTo>
                  <a:cubicBezTo>
                    <a:pt x="15" y="75"/>
                    <a:pt x="19" y="135"/>
                    <a:pt x="19" y="135"/>
                  </a:cubicBezTo>
                  <a:cubicBezTo>
                    <a:pt x="19" y="135"/>
                    <a:pt x="3" y="139"/>
                    <a:pt x="5" y="151"/>
                  </a:cubicBezTo>
                  <a:cubicBezTo>
                    <a:pt x="7" y="163"/>
                    <a:pt x="0" y="183"/>
                    <a:pt x="5" y="191"/>
                  </a:cubicBezTo>
                  <a:cubicBezTo>
                    <a:pt x="10" y="200"/>
                    <a:pt x="22" y="207"/>
                    <a:pt x="22" y="207"/>
                  </a:cubicBezTo>
                  <a:cubicBezTo>
                    <a:pt x="22" y="207"/>
                    <a:pt x="13" y="257"/>
                    <a:pt x="12" y="266"/>
                  </a:cubicBezTo>
                  <a:cubicBezTo>
                    <a:pt x="10" y="275"/>
                    <a:pt x="7" y="327"/>
                    <a:pt x="10" y="339"/>
                  </a:cubicBezTo>
                  <a:cubicBezTo>
                    <a:pt x="13" y="351"/>
                    <a:pt x="27" y="408"/>
                    <a:pt x="27" y="408"/>
                  </a:cubicBezTo>
                  <a:cubicBezTo>
                    <a:pt x="27" y="408"/>
                    <a:pt x="88" y="610"/>
                    <a:pt x="109" y="623"/>
                  </a:cubicBezTo>
                  <a:cubicBezTo>
                    <a:pt x="109" y="623"/>
                    <a:pt x="128" y="607"/>
                    <a:pt x="149" y="591"/>
                  </a:cubicBezTo>
                  <a:lnTo>
                    <a:pt x="111" y="575"/>
                  </a:lnTo>
                  <a:cubicBezTo>
                    <a:pt x="111" y="575"/>
                    <a:pt x="82" y="492"/>
                    <a:pt x="70" y="483"/>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6" name="Freeform 55"/>
            <p:cNvSpPr/>
            <p:nvPr/>
          </p:nvSpPr>
          <p:spPr bwMode="auto">
            <a:xfrm>
              <a:off x="211138" y="719137"/>
              <a:ext cx="23813" cy="12700"/>
            </a:xfrm>
            <a:custGeom>
              <a:avLst/>
              <a:gdLst>
                <a:gd name="T0" fmla="*/ 2147483647 w 17"/>
                <a:gd name="T1" fmla="*/ 2147483647 h 9"/>
                <a:gd name="T2" fmla="*/ 0 w 17"/>
                <a:gd name="T3" fmla="*/ 0 h 9"/>
                <a:gd name="T4" fmla="*/ 2147483647 w 17"/>
                <a:gd name="T5" fmla="*/ 2147483647 h 9"/>
                <a:gd name="T6" fmla="*/ 0 60000 65536"/>
                <a:gd name="T7" fmla="*/ 0 60000 65536"/>
                <a:gd name="T8" fmla="*/ 0 60000 65536"/>
              </a:gdLst>
              <a:ahLst/>
              <a:cxnLst>
                <a:cxn ang="T6">
                  <a:pos x="T0" y="T1"/>
                </a:cxn>
                <a:cxn ang="T7">
                  <a:pos x="T2" y="T3"/>
                </a:cxn>
                <a:cxn ang="T8">
                  <a:pos x="T4" y="T5"/>
                </a:cxn>
              </a:cxnLst>
              <a:rect l="0" t="0" r="r" b="b"/>
              <a:pathLst>
                <a:path w="17" h="9">
                  <a:moveTo>
                    <a:pt x="17" y="4"/>
                  </a:moveTo>
                  <a:cubicBezTo>
                    <a:pt x="17" y="4"/>
                    <a:pt x="14" y="3"/>
                    <a:pt x="0" y="0"/>
                  </a:cubicBezTo>
                  <a:cubicBezTo>
                    <a:pt x="14" y="9"/>
                    <a:pt x="14" y="6"/>
                    <a:pt x="17" y="4"/>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7" name="Freeform 56"/>
            <p:cNvSpPr/>
            <p:nvPr/>
          </p:nvSpPr>
          <p:spPr bwMode="auto">
            <a:xfrm>
              <a:off x="303213" y="74612"/>
              <a:ext cx="280988" cy="354012"/>
            </a:xfrm>
            <a:custGeom>
              <a:avLst/>
              <a:gdLst>
                <a:gd name="T0" fmla="*/ 2147483647 w 196"/>
                <a:gd name="T1" fmla="*/ 2147483647 h 246"/>
                <a:gd name="T2" fmla="*/ 2147483647 w 196"/>
                <a:gd name="T3" fmla="*/ 2147483647 h 246"/>
                <a:gd name="T4" fmla="*/ 2147483647 w 196"/>
                <a:gd name="T5" fmla="*/ 2147483647 h 246"/>
                <a:gd name="T6" fmla="*/ 2147483647 w 196"/>
                <a:gd name="T7" fmla="*/ 2147483647 h 246"/>
                <a:gd name="T8" fmla="*/ 2147483647 w 196"/>
                <a:gd name="T9" fmla="*/ 2147483647 h 246"/>
                <a:gd name="T10" fmla="*/ 2147483647 w 196"/>
                <a:gd name="T11" fmla="*/ 2147483647 h 246"/>
                <a:gd name="T12" fmla="*/ 2147483647 w 196"/>
                <a:gd name="T13" fmla="*/ 2147483647 h 246"/>
                <a:gd name="T14" fmla="*/ 2147483647 w 196"/>
                <a:gd name="T15" fmla="*/ 0 h 246"/>
                <a:gd name="T16" fmla="*/ 2147483647 w 196"/>
                <a:gd name="T17" fmla="*/ 2147483647 h 246"/>
                <a:gd name="T18" fmla="*/ 2147483647 w 196"/>
                <a:gd name="T19" fmla="*/ 2147483647 h 246"/>
                <a:gd name="T20" fmla="*/ 2147483647 w 196"/>
                <a:gd name="T21" fmla="*/ 2147483647 h 246"/>
                <a:gd name="T22" fmla="*/ 2147483647 w 196"/>
                <a:gd name="T23" fmla="*/ 2147483647 h 246"/>
                <a:gd name="T24" fmla="*/ 2147483647 w 196"/>
                <a:gd name="T25" fmla="*/ 2147483647 h 246"/>
                <a:gd name="T26" fmla="*/ 2147483647 w 196"/>
                <a:gd name="T27" fmla="*/ 2147483647 h 24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196" h="246">
                  <a:moveTo>
                    <a:pt x="107" y="244"/>
                  </a:moveTo>
                  <a:cubicBezTo>
                    <a:pt x="124" y="246"/>
                    <a:pt x="137" y="225"/>
                    <a:pt x="142" y="219"/>
                  </a:cubicBezTo>
                  <a:cubicBezTo>
                    <a:pt x="147" y="213"/>
                    <a:pt x="173" y="171"/>
                    <a:pt x="177" y="155"/>
                  </a:cubicBezTo>
                  <a:cubicBezTo>
                    <a:pt x="177" y="155"/>
                    <a:pt x="185" y="160"/>
                    <a:pt x="186" y="155"/>
                  </a:cubicBezTo>
                  <a:cubicBezTo>
                    <a:pt x="186" y="155"/>
                    <a:pt x="190" y="127"/>
                    <a:pt x="192" y="121"/>
                  </a:cubicBezTo>
                  <a:cubicBezTo>
                    <a:pt x="194" y="115"/>
                    <a:pt x="196" y="92"/>
                    <a:pt x="186" y="91"/>
                  </a:cubicBezTo>
                  <a:lnTo>
                    <a:pt x="192" y="14"/>
                  </a:lnTo>
                  <a:lnTo>
                    <a:pt x="79" y="0"/>
                  </a:lnTo>
                  <a:lnTo>
                    <a:pt x="30" y="26"/>
                  </a:lnTo>
                  <a:lnTo>
                    <a:pt x="30" y="91"/>
                  </a:lnTo>
                  <a:cubicBezTo>
                    <a:pt x="30" y="91"/>
                    <a:pt x="13" y="83"/>
                    <a:pt x="9" y="91"/>
                  </a:cubicBezTo>
                  <a:cubicBezTo>
                    <a:pt x="9" y="91"/>
                    <a:pt x="0" y="150"/>
                    <a:pt x="30" y="149"/>
                  </a:cubicBezTo>
                  <a:cubicBezTo>
                    <a:pt x="30" y="149"/>
                    <a:pt x="36" y="194"/>
                    <a:pt x="49" y="213"/>
                  </a:cubicBezTo>
                  <a:cubicBezTo>
                    <a:pt x="63" y="232"/>
                    <a:pt x="82" y="242"/>
                    <a:pt x="107" y="244"/>
                  </a:cubicBezTo>
                  <a:close/>
                </a:path>
              </a:pathLst>
            </a:custGeom>
            <a:solidFill>
              <a:srgbClr val="EAAD6A"/>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8" name="Freeform 57"/>
            <p:cNvSpPr/>
            <p:nvPr/>
          </p:nvSpPr>
          <p:spPr bwMode="auto">
            <a:xfrm>
              <a:off x="303213" y="76200"/>
              <a:ext cx="134938" cy="341312"/>
            </a:xfrm>
            <a:custGeom>
              <a:avLst/>
              <a:gdLst>
                <a:gd name="T0" fmla="*/ 2147483647 w 94"/>
                <a:gd name="T1" fmla="*/ 2147483647 h 237"/>
                <a:gd name="T2" fmla="*/ 2147483647 w 94"/>
                <a:gd name="T3" fmla="*/ 2147483647 h 237"/>
                <a:gd name="T4" fmla="*/ 2147483647 w 94"/>
                <a:gd name="T5" fmla="*/ 2147483647 h 237"/>
                <a:gd name="T6" fmla="*/ 2147483647 w 94"/>
                <a:gd name="T7" fmla="*/ 2147483647 h 237"/>
                <a:gd name="T8" fmla="*/ 2147483647 w 94"/>
                <a:gd name="T9" fmla="*/ 2147483647 h 237"/>
                <a:gd name="T10" fmla="*/ 2147483647 w 94"/>
                <a:gd name="T11" fmla="*/ 2147483647 h 237"/>
                <a:gd name="T12" fmla="*/ 2147483647 w 94"/>
                <a:gd name="T13" fmla="*/ 2147483647 h 237"/>
                <a:gd name="T14" fmla="*/ 2147483647 w 94"/>
                <a:gd name="T15" fmla="*/ 0 h 237"/>
                <a:gd name="T16" fmla="*/ 2147483647 w 94"/>
                <a:gd name="T17" fmla="*/ 2147483647 h 237"/>
                <a:gd name="T18" fmla="*/ 2147483647 w 94"/>
                <a:gd name="T19" fmla="*/ 2147483647 h 237"/>
                <a:gd name="T20" fmla="*/ 2147483647 w 94"/>
                <a:gd name="T21" fmla="*/ 2147483647 h 237"/>
                <a:gd name="T22" fmla="*/ 2147483647 w 94"/>
                <a:gd name="T23" fmla="*/ 2147483647 h 237"/>
                <a:gd name="T24" fmla="*/ 2147483647 w 94"/>
                <a:gd name="T25" fmla="*/ 2147483647 h 237"/>
                <a:gd name="T26" fmla="*/ 2147483647 w 94"/>
                <a:gd name="T27" fmla="*/ 2147483647 h 237"/>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94" h="237">
                  <a:moveTo>
                    <a:pt x="82" y="237"/>
                  </a:moveTo>
                  <a:cubicBezTo>
                    <a:pt x="68" y="217"/>
                    <a:pt x="55" y="169"/>
                    <a:pt x="55" y="169"/>
                  </a:cubicBezTo>
                  <a:cubicBezTo>
                    <a:pt x="53" y="157"/>
                    <a:pt x="64" y="134"/>
                    <a:pt x="64" y="134"/>
                  </a:cubicBezTo>
                  <a:lnTo>
                    <a:pt x="55" y="113"/>
                  </a:lnTo>
                  <a:cubicBezTo>
                    <a:pt x="55" y="106"/>
                    <a:pt x="73" y="96"/>
                    <a:pt x="73" y="96"/>
                  </a:cubicBezTo>
                  <a:cubicBezTo>
                    <a:pt x="73" y="96"/>
                    <a:pt x="84" y="69"/>
                    <a:pt x="85" y="59"/>
                  </a:cubicBezTo>
                  <a:cubicBezTo>
                    <a:pt x="86" y="53"/>
                    <a:pt x="91" y="26"/>
                    <a:pt x="94" y="1"/>
                  </a:cubicBezTo>
                  <a:lnTo>
                    <a:pt x="79" y="0"/>
                  </a:lnTo>
                  <a:lnTo>
                    <a:pt x="30" y="25"/>
                  </a:lnTo>
                  <a:lnTo>
                    <a:pt x="30" y="90"/>
                  </a:lnTo>
                  <a:cubicBezTo>
                    <a:pt x="30" y="90"/>
                    <a:pt x="13" y="82"/>
                    <a:pt x="9" y="90"/>
                  </a:cubicBezTo>
                  <a:cubicBezTo>
                    <a:pt x="9" y="90"/>
                    <a:pt x="0" y="149"/>
                    <a:pt x="30" y="148"/>
                  </a:cubicBezTo>
                  <a:cubicBezTo>
                    <a:pt x="30" y="148"/>
                    <a:pt x="36" y="193"/>
                    <a:pt x="49" y="212"/>
                  </a:cubicBezTo>
                  <a:cubicBezTo>
                    <a:pt x="58" y="224"/>
                    <a:pt x="69" y="232"/>
                    <a:pt x="82" y="237"/>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49" name="Freeform 58"/>
            <p:cNvSpPr/>
            <p:nvPr/>
          </p:nvSpPr>
          <p:spPr bwMode="auto">
            <a:xfrm>
              <a:off x="519113" y="206375"/>
              <a:ext cx="68263" cy="166687"/>
            </a:xfrm>
            <a:custGeom>
              <a:avLst/>
              <a:gdLst>
                <a:gd name="T0" fmla="*/ 2147483647 w 48"/>
                <a:gd name="T1" fmla="*/ 2147483647 h 116"/>
                <a:gd name="T2" fmla="*/ 2147483647 w 48"/>
                <a:gd name="T3" fmla="*/ 2147483647 h 116"/>
                <a:gd name="T4" fmla="*/ 2147483647 w 48"/>
                <a:gd name="T5" fmla="*/ 2147483647 h 116"/>
                <a:gd name="T6" fmla="*/ 2147483647 w 48"/>
                <a:gd name="T7" fmla="*/ 0 h 116"/>
                <a:gd name="T8" fmla="*/ 2147483647 w 48"/>
                <a:gd name="T9" fmla="*/ 2147483647 h 116"/>
                <a:gd name="T10" fmla="*/ 0 w 48"/>
                <a:gd name="T11" fmla="*/ 2147483647 h 116"/>
                <a:gd name="T12" fmla="*/ 0 w 48"/>
                <a:gd name="T13" fmla="*/ 2147483647 h 116"/>
                <a:gd name="T14" fmla="*/ 2147483647 w 48"/>
                <a:gd name="T15" fmla="*/ 2147483647 h 116"/>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48" h="116">
                  <a:moveTo>
                    <a:pt x="27" y="64"/>
                  </a:moveTo>
                  <a:cubicBezTo>
                    <a:pt x="27" y="64"/>
                    <a:pt x="35" y="69"/>
                    <a:pt x="36" y="64"/>
                  </a:cubicBezTo>
                  <a:cubicBezTo>
                    <a:pt x="36" y="64"/>
                    <a:pt x="48" y="35"/>
                    <a:pt x="48" y="19"/>
                  </a:cubicBezTo>
                  <a:cubicBezTo>
                    <a:pt x="47" y="12"/>
                    <a:pt x="46" y="1"/>
                    <a:pt x="36" y="0"/>
                  </a:cubicBezTo>
                  <a:cubicBezTo>
                    <a:pt x="36" y="0"/>
                    <a:pt x="27" y="48"/>
                    <a:pt x="21" y="56"/>
                  </a:cubicBezTo>
                  <a:cubicBezTo>
                    <a:pt x="15" y="65"/>
                    <a:pt x="0" y="75"/>
                    <a:pt x="0" y="75"/>
                  </a:cubicBezTo>
                  <a:cubicBezTo>
                    <a:pt x="3" y="79"/>
                    <a:pt x="4" y="97"/>
                    <a:pt x="0" y="116"/>
                  </a:cubicBezTo>
                  <a:cubicBezTo>
                    <a:pt x="10" y="101"/>
                    <a:pt x="24" y="76"/>
                    <a:pt x="27" y="64"/>
                  </a:cubicBezTo>
                  <a:close/>
                </a:path>
              </a:pathLst>
            </a:custGeom>
            <a:solidFill>
              <a:srgbClr val="E2A069"/>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50" name="Freeform 59"/>
            <p:cNvSpPr/>
            <p:nvPr/>
          </p:nvSpPr>
          <p:spPr bwMode="auto">
            <a:xfrm>
              <a:off x="327025" y="0"/>
              <a:ext cx="268288" cy="255587"/>
            </a:xfrm>
            <a:custGeom>
              <a:avLst/>
              <a:gdLst>
                <a:gd name="T0" fmla="*/ 2147483647 w 186"/>
                <a:gd name="T1" fmla="*/ 2147483647 h 178"/>
                <a:gd name="T2" fmla="*/ 2147483647 w 186"/>
                <a:gd name="T3" fmla="*/ 0 h 178"/>
                <a:gd name="T4" fmla="*/ 2147483647 w 186"/>
                <a:gd name="T5" fmla="*/ 2147483647 h 178"/>
                <a:gd name="T6" fmla="*/ 2147483647 w 186"/>
                <a:gd name="T7" fmla="*/ 2147483647 h 178"/>
                <a:gd name="T8" fmla="*/ 2147483647 w 186"/>
                <a:gd name="T9" fmla="*/ 2147483647 h 178"/>
                <a:gd name="T10" fmla="*/ 0 w 186"/>
                <a:gd name="T11" fmla="*/ 2147483647 h 178"/>
                <a:gd name="T12" fmla="*/ 2147483647 w 186"/>
                <a:gd name="T13" fmla="*/ 2147483647 h 178"/>
                <a:gd name="T14" fmla="*/ 2147483647 w 186"/>
                <a:gd name="T15" fmla="*/ 2147483647 h 178"/>
                <a:gd name="T16" fmla="*/ 2147483647 w 186"/>
                <a:gd name="T17" fmla="*/ 2147483647 h 178"/>
                <a:gd name="T18" fmla="*/ 2147483647 w 186"/>
                <a:gd name="T19" fmla="*/ 2147483647 h 178"/>
                <a:gd name="T20" fmla="*/ 2147483647 w 186"/>
                <a:gd name="T21" fmla="*/ 2147483647 h 178"/>
                <a:gd name="T22" fmla="*/ 2147483647 w 186"/>
                <a:gd name="T23" fmla="*/ 2147483647 h 178"/>
                <a:gd name="T24" fmla="*/ 2147483647 w 186"/>
                <a:gd name="T25" fmla="*/ 2147483647 h 178"/>
                <a:gd name="T26" fmla="*/ 2147483647 w 186"/>
                <a:gd name="T27" fmla="*/ 2147483647 h 178"/>
                <a:gd name="T28" fmla="*/ 2147483647 w 186"/>
                <a:gd name="T29" fmla="*/ 2147483647 h 178"/>
                <a:gd name="T30" fmla="*/ 2147483647 w 186"/>
                <a:gd name="T31" fmla="*/ 2147483647 h 178"/>
                <a:gd name="T32" fmla="*/ 2147483647 w 186"/>
                <a:gd name="T33" fmla="*/ 2147483647 h 178"/>
                <a:gd name="T34" fmla="*/ 2147483647 w 186"/>
                <a:gd name="T35" fmla="*/ 2147483647 h 178"/>
                <a:gd name="T36" fmla="*/ 2147483647 w 186"/>
                <a:gd name="T37" fmla="*/ 2147483647 h 178"/>
                <a:gd name="T38" fmla="*/ 2147483647 w 186"/>
                <a:gd name="T39" fmla="*/ 2147483647 h 178"/>
                <a:gd name="T40" fmla="*/ 2147483647 w 186"/>
                <a:gd name="T41" fmla="*/ 2147483647 h 178"/>
                <a:gd name="T42" fmla="*/ 2147483647 w 186"/>
                <a:gd name="T43" fmla="*/ 2147483647 h 178"/>
                <a:gd name="T44" fmla="*/ 2147483647 w 186"/>
                <a:gd name="T45" fmla="*/ 2147483647 h 178"/>
                <a:gd name="T46" fmla="*/ 2147483647 w 186"/>
                <a:gd name="T47" fmla="*/ 2147483647 h 178"/>
                <a:gd name="T48" fmla="*/ 2147483647 w 186"/>
                <a:gd name="T49" fmla="*/ 2147483647 h 178"/>
                <a:gd name="T50" fmla="*/ 2147483647 w 186"/>
                <a:gd name="T51" fmla="*/ 2147483647 h 178"/>
                <a:gd name="T52" fmla="*/ 2147483647 w 186"/>
                <a:gd name="T53" fmla="*/ 2147483647 h 178"/>
                <a:gd name="T54" fmla="*/ 2147483647 w 186"/>
                <a:gd name="T55" fmla="*/ 2147483647 h 178"/>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Lst>
              <a:ahLst/>
              <a:cxnLst>
                <a:cxn ang="T56">
                  <a:pos x="T0" y="T1"/>
                </a:cxn>
                <a:cxn ang="T57">
                  <a:pos x="T2" y="T3"/>
                </a:cxn>
                <a:cxn ang="T58">
                  <a:pos x="T4" y="T5"/>
                </a:cxn>
                <a:cxn ang="T59">
                  <a:pos x="T6" y="T7"/>
                </a:cxn>
                <a:cxn ang="T60">
                  <a:pos x="T8" y="T9"/>
                </a:cxn>
                <a:cxn ang="T61">
                  <a:pos x="T10" y="T11"/>
                </a:cxn>
                <a:cxn ang="T62">
                  <a:pos x="T12" y="T13"/>
                </a:cxn>
                <a:cxn ang="T63">
                  <a:pos x="T14" y="T15"/>
                </a:cxn>
                <a:cxn ang="T64">
                  <a:pos x="T16" y="T17"/>
                </a:cxn>
                <a:cxn ang="T65">
                  <a:pos x="T18" y="T19"/>
                </a:cxn>
                <a:cxn ang="T66">
                  <a:pos x="T20" y="T21"/>
                </a:cxn>
                <a:cxn ang="T67">
                  <a:pos x="T22" y="T23"/>
                </a:cxn>
                <a:cxn ang="T68">
                  <a:pos x="T24" y="T25"/>
                </a:cxn>
                <a:cxn ang="T69">
                  <a:pos x="T26" y="T27"/>
                </a:cxn>
                <a:cxn ang="T70">
                  <a:pos x="T28" y="T29"/>
                </a:cxn>
                <a:cxn ang="T71">
                  <a:pos x="T30" y="T31"/>
                </a:cxn>
                <a:cxn ang="T72">
                  <a:pos x="T32" y="T33"/>
                </a:cxn>
                <a:cxn ang="T73">
                  <a:pos x="T34" y="T35"/>
                </a:cxn>
                <a:cxn ang="T74">
                  <a:pos x="T36" y="T37"/>
                </a:cxn>
                <a:cxn ang="T75">
                  <a:pos x="T38" y="T39"/>
                </a:cxn>
                <a:cxn ang="T76">
                  <a:pos x="T40" y="T41"/>
                </a:cxn>
                <a:cxn ang="T77">
                  <a:pos x="T42" y="T43"/>
                </a:cxn>
                <a:cxn ang="T78">
                  <a:pos x="T44" y="T45"/>
                </a:cxn>
                <a:cxn ang="T79">
                  <a:pos x="T46" y="T47"/>
                </a:cxn>
                <a:cxn ang="T80">
                  <a:pos x="T48" y="T49"/>
                </a:cxn>
                <a:cxn ang="T81">
                  <a:pos x="T50" y="T51"/>
                </a:cxn>
                <a:cxn ang="T82">
                  <a:pos x="T52" y="T53"/>
                </a:cxn>
                <a:cxn ang="T83">
                  <a:pos x="T54" y="T55"/>
                </a:cxn>
              </a:cxnLst>
              <a:rect l="0" t="0" r="r" b="b"/>
              <a:pathLst>
                <a:path w="186" h="178">
                  <a:moveTo>
                    <a:pt x="185" y="76"/>
                  </a:moveTo>
                  <a:cubicBezTo>
                    <a:pt x="185" y="69"/>
                    <a:pt x="181" y="20"/>
                    <a:pt x="127" y="0"/>
                  </a:cubicBezTo>
                  <a:cubicBezTo>
                    <a:pt x="127" y="0"/>
                    <a:pt x="115" y="2"/>
                    <a:pt x="93" y="7"/>
                  </a:cubicBezTo>
                  <a:cubicBezTo>
                    <a:pt x="93" y="7"/>
                    <a:pt x="62" y="6"/>
                    <a:pt x="55" y="11"/>
                  </a:cubicBezTo>
                  <a:cubicBezTo>
                    <a:pt x="49" y="16"/>
                    <a:pt x="34" y="22"/>
                    <a:pt x="34" y="22"/>
                  </a:cubicBezTo>
                  <a:cubicBezTo>
                    <a:pt x="34" y="22"/>
                    <a:pt x="4" y="32"/>
                    <a:pt x="0" y="71"/>
                  </a:cubicBezTo>
                  <a:cubicBezTo>
                    <a:pt x="0" y="71"/>
                    <a:pt x="0" y="121"/>
                    <a:pt x="3" y="140"/>
                  </a:cubicBezTo>
                  <a:cubicBezTo>
                    <a:pt x="3" y="140"/>
                    <a:pt x="7" y="139"/>
                    <a:pt x="11" y="142"/>
                  </a:cubicBezTo>
                  <a:lnTo>
                    <a:pt x="15" y="169"/>
                  </a:lnTo>
                  <a:lnTo>
                    <a:pt x="20" y="165"/>
                  </a:lnTo>
                  <a:cubicBezTo>
                    <a:pt x="20" y="165"/>
                    <a:pt x="17" y="135"/>
                    <a:pt x="25" y="126"/>
                  </a:cubicBezTo>
                  <a:cubicBezTo>
                    <a:pt x="28" y="122"/>
                    <a:pt x="25" y="96"/>
                    <a:pt x="25" y="96"/>
                  </a:cubicBezTo>
                  <a:cubicBezTo>
                    <a:pt x="25" y="96"/>
                    <a:pt x="42" y="80"/>
                    <a:pt x="44" y="79"/>
                  </a:cubicBezTo>
                  <a:cubicBezTo>
                    <a:pt x="44" y="79"/>
                    <a:pt x="68" y="84"/>
                    <a:pt x="80" y="91"/>
                  </a:cubicBezTo>
                  <a:cubicBezTo>
                    <a:pt x="80" y="91"/>
                    <a:pt x="83" y="101"/>
                    <a:pt x="107" y="105"/>
                  </a:cubicBezTo>
                  <a:cubicBezTo>
                    <a:pt x="108" y="105"/>
                    <a:pt x="109" y="105"/>
                    <a:pt x="110" y="105"/>
                  </a:cubicBezTo>
                  <a:cubicBezTo>
                    <a:pt x="114" y="105"/>
                    <a:pt x="119" y="105"/>
                    <a:pt x="124" y="104"/>
                  </a:cubicBezTo>
                  <a:cubicBezTo>
                    <a:pt x="149" y="96"/>
                    <a:pt x="150" y="116"/>
                    <a:pt x="150" y="116"/>
                  </a:cubicBezTo>
                  <a:cubicBezTo>
                    <a:pt x="153" y="107"/>
                    <a:pt x="149" y="101"/>
                    <a:pt x="144" y="97"/>
                  </a:cubicBezTo>
                  <a:lnTo>
                    <a:pt x="149" y="96"/>
                  </a:lnTo>
                  <a:cubicBezTo>
                    <a:pt x="149" y="96"/>
                    <a:pt x="154" y="100"/>
                    <a:pt x="157" y="108"/>
                  </a:cubicBezTo>
                  <a:cubicBezTo>
                    <a:pt x="159" y="119"/>
                    <a:pt x="155" y="132"/>
                    <a:pt x="160" y="143"/>
                  </a:cubicBezTo>
                  <a:cubicBezTo>
                    <a:pt x="164" y="151"/>
                    <a:pt x="159" y="174"/>
                    <a:pt x="159" y="174"/>
                  </a:cubicBezTo>
                  <a:lnTo>
                    <a:pt x="161" y="178"/>
                  </a:lnTo>
                  <a:lnTo>
                    <a:pt x="169" y="143"/>
                  </a:lnTo>
                  <a:cubicBezTo>
                    <a:pt x="169" y="143"/>
                    <a:pt x="175" y="144"/>
                    <a:pt x="176" y="147"/>
                  </a:cubicBezTo>
                  <a:lnTo>
                    <a:pt x="184" y="115"/>
                  </a:lnTo>
                  <a:cubicBezTo>
                    <a:pt x="184" y="115"/>
                    <a:pt x="186" y="82"/>
                    <a:pt x="185" y="76"/>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51" name="Freeform 60"/>
            <p:cNvSpPr/>
            <p:nvPr/>
          </p:nvSpPr>
          <p:spPr bwMode="auto">
            <a:xfrm>
              <a:off x="614363" y="739775"/>
              <a:ext cx="50800" cy="280987"/>
            </a:xfrm>
            <a:custGeom>
              <a:avLst/>
              <a:gdLst>
                <a:gd name="T0" fmla="*/ 2147483647 w 36"/>
                <a:gd name="T1" fmla="*/ 2147483647 h 195"/>
                <a:gd name="T2" fmla="*/ 2147483647 w 36"/>
                <a:gd name="T3" fmla="*/ 0 h 195"/>
                <a:gd name="T4" fmla="*/ 0 w 36"/>
                <a:gd name="T5" fmla="*/ 2147483647 h 195"/>
                <a:gd name="T6" fmla="*/ 2147483647 w 36"/>
                <a:gd name="T7" fmla="*/ 2147483647 h 195"/>
                <a:gd name="T8" fmla="*/ 2147483647 w 36"/>
                <a:gd name="T9" fmla="*/ 2147483647 h 195"/>
                <a:gd name="T10" fmla="*/ 2147483647 w 36"/>
                <a:gd name="T11" fmla="*/ 2147483647 h 19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36" h="195">
                  <a:moveTo>
                    <a:pt x="28" y="109"/>
                  </a:moveTo>
                  <a:cubicBezTo>
                    <a:pt x="36" y="79"/>
                    <a:pt x="20" y="16"/>
                    <a:pt x="11" y="0"/>
                  </a:cubicBezTo>
                  <a:lnTo>
                    <a:pt x="0" y="165"/>
                  </a:lnTo>
                  <a:lnTo>
                    <a:pt x="6" y="195"/>
                  </a:lnTo>
                  <a:cubicBezTo>
                    <a:pt x="6" y="195"/>
                    <a:pt x="18" y="195"/>
                    <a:pt x="34" y="195"/>
                  </a:cubicBezTo>
                  <a:cubicBezTo>
                    <a:pt x="29" y="170"/>
                    <a:pt x="23" y="129"/>
                    <a:pt x="28" y="109"/>
                  </a:cubicBezTo>
                  <a:close/>
                </a:path>
              </a:pathLst>
            </a:custGeom>
            <a:solidFill>
              <a:srgbClr val="2E2C2C"/>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sp>
          <p:nvSpPr>
            <p:cNvPr id="5152" name="Freeform 61"/>
            <p:cNvSpPr/>
            <p:nvPr/>
          </p:nvSpPr>
          <p:spPr bwMode="auto">
            <a:xfrm>
              <a:off x="512763" y="476250"/>
              <a:ext cx="173038" cy="1022350"/>
            </a:xfrm>
            <a:custGeom>
              <a:avLst/>
              <a:gdLst>
                <a:gd name="T0" fmla="*/ 2147483647 w 120"/>
                <a:gd name="T1" fmla="*/ 2147483647 h 711"/>
                <a:gd name="T2" fmla="*/ 2147483647 w 120"/>
                <a:gd name="T3" fmla="*/ 2147483647 h 711"/>
                <a:gd name="T4" fmla="*/ 2147483647 w 120"/>
                <a:gd name="T5" fmla="*/ 2147483647 h 711"/>
                <a:gd name="T6" fmla="*/ 2147483647 w 120"/>
                <a:gd name="T7" fmla="*/ 2147483647 h 711"/>
                <a:gd name="T8" fmla="*/ 2147483647 w 120"/>
                <a:gd name="T9" fmla="*/ 2147483647 h 711"/>
                <a:gd name="T10" fmla="*/ 2147483647 w 120"/>
                <a:gd name="T11" fmla="*/ 2147483647 h 711"/>
                <a:gd name="T12" fmla="*/ 2147483647 w 120"/>
                <a:gd name="T13" fmla="*/ 2147483647 h 711"/>
                <a:gd name="T14" fmla="*/ 2147483647 w 120"/>
                <a:gd name="T15" fmla="*/ 0 h 711"/>
                <a:gd name="T16" fmla="*/ 0 w 120"/>
                <a:gd name="T17" fmla="*/ 2147483647 h 711"/>
                <a:gd name="T18" fmla="*/ 2147483647 w 120"/>
                <a:gd name="T19" fmla="*/ 2147483647 h 711"/>
                <a:gd name="T20" fmla="*/ 2147483647 w 120"/>
                <a:gd name="T21" fmla="*/ 2147483647 h 711"/>
                <a:gd name="T22" fmla="*/ 2147483647 w 120"/>
                <a:gd name="T23" fmla="*/ 2147483647 h 711"/>
                <a:gd name="T24" fmla="*/ 2147483647 w 120"/>
                <a:gd name="T25" fmla="*/ 2147483647 h 711"/>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20" h="711">
                  <a:moveTo>
                    <a:pt x="55" y="694"/>
                  </a:moveTo>
                  <a:lnTo>
                    <a:pt x="108" y="711"/>
                  </a:lnTo>
                  <a:lnTo>
                    <a:pt x="120" y="703"/>
                  </a:lnTo>
                  <a:cubicBezTo>
                    <a:pt x="120" y="703"/>
                    <a:pt x="111" y="437"/>
                    <a:pt x="88" y="368"/>
                  </a:cubicBezTo>
                  <a:cubicBezTo>
                    <a:pt x="88" y="368"/>
                    <a:pt x="87" y="244"/>
                    <a:pt x="88" y="218"/>
                  </a:cubicBezTo>
                  <a:cubicBezTo>
                    <a:pt x="88" y="193"/>
                    <a:pt x="89" y="140"/>
                    <a:pt x="88" y="126"/>
                  </a:cubicBezTo>
                  <a:cubicBezTo>
                    <a:pt x="87" y="113"/>
                    <a:pt x="67" y="57"/>
                    <a:pt x="55" y="40"/>
                  </a:cubicBezTo>
                  <a:lnTo>
                    <a:pt x="1" y="0"/>
                  </a:lnTo>
                  <a:lnTo>
                    <a:pt x="0" y="40"/>
                  </a:lnTo>
                  <a:cubicBezTo>
                    <a:pt x="0" y="40"/>
                    <a:pt x="57" y="160"/>
                    <a:pt x="55" y="193"/>
                  </a:cubicBezTo>
                  <a:cubicBezTo>
                    <a:pt x="55" y="193"/>
                    <a:pt x="43" y="288"/>
                    <a:pt x="44" y="296"/>
                  </a:cubicBezTo>
                  <a:cubicBezTo>
                    <a:pt x="45" y="304"/>
                    <a:pt x="66" y="492"/>
                    <a:pt x="66" y="509"/>
                  </a:cubicBezTo>
                  <a:cubicBezTo>
                    <a:pt x="66" y="526"/>
                    <a:pt x="55" y="694"/>
                    <a:pt x="55" y="694"/>
                  </a:cubicBezTo>
                  <a:close/>
                </a:path>
              </a:pathLst>
            </a:custGeom>
            <a:solidFill>
              <a:srgbClr val="383837"/>
            </a:solidFill>
            <a:ln>
              <a:noFill/>
            </a:ln>
            <a:extLst>
              <a:ext uri="{91240B29-F687-4F45-9708-019B960494DF}">
                <a14:hiddenLine xmlns:a14="http://schemas.microsoft.com/office/drawing/2010/main" w="9525">
                  <a:solidFill>
                    <a:srgbClr val="000000"/>
                  </a:solidFill>
                  <a:round/>
                </a14:hiddenLine>
              </a:ext>
            </a:extLst>
          </p:spPr>
          <p:txBody>
            <a:bodyPr/>
            <a:lstStyle/>
            <a:p>
              <a:endParaRPr lang="zh-CN" altLang="en-US"/>
            </a:p>
          </p:txBody>
        </p:sp>
      </p:gr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12 </a:t>
            </a:r>
            <a:r>
              <a:rPr lang="zh-CN" altLang="en-US" sz="1600" dirty="0">
                <a:latin typeface="+mn-ea"/>
                <a:ea typeface="+mn-ea"/>
              </a:rPr>
              <a:t>环境管理</a:t>
            </a:r>
            <a:endParaRPr lang="zh-CN" altLang="en-US" sz="1600" dirty="0">
              <a:latin typeface="+mn-ea"/>
              <a:ea typeface="+mn-ea"/>
            </a:endParaRPr>
          </a:p>
        </p:txBody>
      </p:sp>
      <p:graphicFrame>
        <p:nvGraphicFramePr>
          <p:cNvPr id="4" name="图示 3"/>
          <p:cNvGraphicFramePr/>
          <p:nvPr/>
        </p:nvGraphicFramePr>
        <p:xfrm>
          <a:off x="381110" y="1657374"/>
          <a:ext cx="8381780" cy="243833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12 </a:t>
            </a:r>
            <a:r>
              <a:rPr lang="zh-CN" altLang="en-US" sz="1600" dirty="0">
                <a:latin typeface="+mn-ea"/>
                <a:ea typeface="+mn-ea"/>
              </a:rPr>
              <a:t>环境管理</a:t>
            </a:r>
            <a:endParaRPr lang="zh-CN" altLang="en-US" sz="1600" dirty="0">
              <a:latin typeface="+mn-ea"/>
              <a:ea typeface="+mn-ea"/>
            </a:endParaRPr>
          </a:p>
        </p:txBody>
      </p:sp>
      <p:grpSp>
        <p:nvGrpSpPr>
          <p:cNvPr id="43012" name="组合 3"/>
          <p:cNvGrpSpPr/>
          <p:nvPr/>
        </p:nvGrpSpPr>
        <p:grpSpPr bwMode="auto">
          <a:xfrm>
            <a:off x="4191000" y="2190750"/>
            <a:ext cx="1219200" cy="722313"/>
            <a:chOff x="457308" y="3373181"/>
            <a:chExt cx="1371564" cy="722529"/>
          </a:xfrm>
        </p:grpSpPr>
        <p:cxnSp>
          <p:nvCxnSpPr>
            <p:cNvPr id="43022" name="直接连接符 4"/>
            <p:cNvCxnSpPr>
              <a:cxnSpLocks noChangeShapeType="1"/>
            </p:cNvCxnSpPr>
            <p:nvPr/>
          </p:nvCxnSpPr>
          <p:spPr bwMode="auto">
            <a:xfrm>
              <a:off x="45730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6" name="TextBox 5"/>
            <p:cNvSpPr txBox="1"/>
            <p:nvPr/>
          </p:nvSpPr>
          <p:spPr>
            <a:xfrm>
              <a:off x="457308" y="3373181"/>
              <a:ext cx="1371564" cy="646306"/>
            </a:xfrm>
            <a:prstGeom prst="rect">
              <a:avLst/>
            </a:prstGeom>
            <a:noFill/>
          </p:spPr>
          <p:txBody>
            <a:bodyPr>
              <a:spAutoFit/>
            </a:bodyPr>
            <a:lstStyle/>
            <a:p>
              <a:pPr>
                <a:defRPr/>
              </a:pPr>
              <a:r>
                <a:rPr lang="zh-CN" altLang="en-US" dirty="0">
                  <a:solidFill>
                    <a:srgbClr val="C00000"/>
                  </a:solidFill>
                  <a:latin typeface="+mn-ea"/>
                  <a:ea typeface="+mn-ea"/>
                </a:rPr>
                <a:t>重要环节因素清单</a:t>
              </a:r>
              <a:endParaRPr lang="zh-CN" altLang="en-US" dirty="0">
                <a:solidFill>
                  <a:srgbClr val="C00000"/>
                </a:solidFill>
                <a:latin typeface="+mn-ea"/>
                <a:ea typeface="+mn-ea"/>
              </a:endParaRPr>
            </a:p>
          </p:txBody>
        </p:sp>
      </p:grpSp>
      <p:grpSp>
        <p:nvGrpSpPr>
          <p:cNvPr id="43013" name="组合 6"/>
          <p:cNvGrpSpPr/>
          <p:nvPr/>
        </p:nvGrpSpPr>
        <p:grpSpPr bwMode="auto">
          <a:xfrm>
            <a:off x="6477000" y="2190750"/>
            <a:ext cx="1219200" cy="722313"/>
            <a:chOff x="1981268" y="3373181"/>
            <a:chExt cx="1371564" cy="722529"/>
          </a:xfrm>
        </p:grpSpPr>
        <p:cxnSp>
          <p:nvCxnSpPr>
            <p:cNvPr id="43020" name="直接连接符 7"/>
            <p:cNvCxnSpPr>
              <a:cxnSpLocks noChangeShapeType="1"/>
            </p:cNvCxnSpPr>
            <p:nvPr/>
          </p:nvCxnSpPr>
          <p:spPr bwMode="auto">
            <a:xfrm>
              <a:off x="1981268"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9" name="TextBox 8"/>
            <p:cNvSpPr txBox="1"/>
            <p:nvPr/>
          </p:nvSpPr>
          <p:spPr>
            <a:xfrm>
              <a:off x="1981268" y="3373181"/>
              <a:ext cx="1371564" cy="646306"/>
            </a:xfrm>
            <a:prstGeom prst="rect">
              <a:avLst/>
            </a:prstGeom>
            <a:noFill/>
          </p:spPr>
          <p:txBody>
            <a:bodyPr>
              <a:spAutoFit/>
            </a:bodyPr>
            <a:lstStyle/>
            <a:p>
              <a:pPr>
                <a:defRPr/>
              </a:pPr>
              <a:r>
                <a:rPr lang="zh-CN" altLang="en-US" dirty="0">
                  <a:solidFill>
                    <a:srgbClr val="C00000"/>
                  </a:solidFill>
                  <a:latin typeface="+mn-ea"/>
                  <a:ea typeface="+mn-ea"/>
                  <a:hlinkClick r:id="rId1" action="ppaction://hlinkfile"/>
                </a:rPr>
                <a:t>环境影响应变措施</a:t>
              </a:r>
              <a:endParaRPr lang="zh-CN" altLang="en-US" dirty="0">
                <a:solidFill>
                  <a:srgbClr val="C00000"/>
                </a:solidFill>
                <a:latin typeface="+mn-ea"/>
                <a:ea typeface="+mn-ea"/>
              </a:endParaRPr>
            </a:p>
          </p:txBody>
        </p:sp>
      </p:grpSp>
      <p:grpSp>
        <p:nvGrpSpPr>
          <p:cNvPr id="43014" name="组合 9"/>
          <p:cNvGrpSpPr/>
          <p:nvPr/>
        </p:nvGrpSpPr>
        <p:grpSpPr bwMode="auto">
          <a:xfrm>
            <a:off x="4191000" y="3714750"/>
            <a:ext cx="1219200" cy="722313"/>
            <a:chOff x="3581426" y="3373181"/>
            <a:chExt cx="1371564" cy="722529"/>
          </a:xfrm>
        </p:grpSpPr>
        <p:cxnSp>
          <p:nvCxnSpPr>
            <p:cNvPr id="43018" name="直接连接符 10"/>
            <p:cNvCxnSpPr>
              <a:cxnSpLocks noChangeShapeType="1"/>
            </p:cNvCxnSpPr>
            <p:nvPr/>
          </p:nvCxnSpPr>
          <p:spPr bwMode="auto">
            <a:xfrm>
              <a:off x="3581426" y="4095710"/>
              <a:ext cx="1371564" cy="0"/>
            </a:xfrm>
            <a:prstGeom prst="line">
              <a:avLst/>
            </a:prstGeom>
            <a:noFill/>
            <a:ln w="28575" algn="ctr">
              <a:solidFill>
                <a:schemeClr val="tx1"/>
              </a:solidFill>
              <a:prstDash val="sysDash"/>
              <a:rou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2" name="TextBox 11"/>
            <p:cNvSpPr txBox="1"/>
            <p:nvPr/>
          </p:nvSpPr>
          <p:spPr>
            <a:xfrm>
              <a:off x="3581426" y="3373181"/>
              <a:ext cx="1371564" cy="646306"/>
            </a:xfrm>
            <a:prstGeom prst="rect">
              <a:avLst/>
            </a:prstGeom>
            <a:noFill/>
          </p:spPr>
          <p:txBody>
            <a:bodyPr>
              <a:spAutoFit/>
            </a:bodyPr>
            <a:lstStyle/>
            <a:p>
              <a:pPr>
                <a:defRPr/>
              </a:pPr>
              <a:r>
                <a:rPr lang="zh-CN" altLang="en-US" dirty="0">
                  <a:solidFill>
                    <a:srgbClr val="C00000"/>
                  </a:solidFill>
                  <a:latin typeface="+mn-ea"/>
                  <a:ea typeface="+mn-ea"/>
                </a:rPr>
                <a:t>环境因素监控计划</a:t>
              </a:r>
              <a:endParaRPr lang="zh-CN" altLang="en-US" dirty="0">
                <a:solidFill>
                  <a:srgbClr val="C00000"/>
                </a:solidFill>
                <a:latin typeface="+mn-ea"/>
                <a:ea typeface="+mn-ea"/>
              </a:endParaRPr>
            </a:p>
          </p:txBody>
        </p:sp>
      </p:grpSp>
      <p:grpSp>
        <p:nvGrpSpPr>
          <p:cNvPr id="43015" name="组合 15"/>
          <p:cNvGrpSpPr/>
          <p:nvPr/>
        </p:nvGrpSpPr>
        <p:grpSpPr bwMode="auto">
          <a:xfrm>
            <a:off x="762000" y="2114550"/>
            <a:ext cx="2057400" cy="2438400"/>
            <a:chOff x="3695722" y="1314484"/>
            <a:chExt cx="1396057" cy="2438336"/>
          </a:xfrm>
        </p:grpSpPr>
        <p:sp>
          <p:nvSpPr>
            <p:cNvPr id="43016" name="下箭头 16"/>
            <p:cNvSpPr>
              <a:spLocks noChangeArrowheads="1"/>
            </p:cNvSpPr>
            <p:nvPr/>
          </p:nvSpPr>
          <p:spPr bwMode="auto">
            <a:xfrm rot="-5400000">
              <a:off x="3174583" y="1835623"/>
              <a:ext cx="2438336" cy="1396057"/>
            </a:xfrm>
            <a:prstGeom prst="downArrow">
              <a:avLst>
                <a:gd name="adj1" fmla="val 50000"/>
                <a:gd name="adj2" fmla="val 50000"/>
              </a:avLst>
            </a:prstGeom>
            <a:noFill/>
            <a:ln w="28575" algn="ctr">
              <a:solidFill>
                <a:schemeClr val="tx1"/>
              </a:solidFill>
              <a:prstDash val="dash"/>
              <a:round/>
            </a:ln>
            <a:extLst>
              <a:ext uri="{909E8E84-426E-40DD-AFC4-6F175D3DCCD1}">
                <a14:hiddenFill xmlns:a14="http://schemas.microsoft.com/office/drawing/2010/main">
                  <a:solidFill>
                    <a:srgbClr val="FFFFFF"/>
                  </a:solidFill>
                </a14:hiddenFill>
              </a:ext>
            </a:extLst>
          </p:spPr>
          <p:txBody>
            <a:bodyPr/>
            <a:lstStyle/>
            <a:p>
              <a:pPr>
                <a:buFont typeface="Arial" panose="020B0604020202020204" pitchFamily="34" charset="0"/>
                <a:buNone/>
              </a:pPr>
              <a:endParaRPr lang="zh-CN" altLang="en-US"/>
            </a:p>
          </p:txBody>
        </p:sp>
        <p:sp>
          <p:nvSpPr>
            <p:cNvPr id="15" name="TextBox 14"/>
            <p:cNvSpPr txBox="1"/>
            <p:nvPr/>
          </p:nvSpPr>
          <p:spPr>
            <a:xfrm>
              <a:off x="3806674" y="2316171"/>
              <a:ext cx="1078281" cy="369877"/>
            </a:xfrm>
            <a:prstGeom prst="rect">
              <a:avLst/>
            </a:prstGeom>
            <a:noFill/>
          </p:spPr>
          <p:txBody>
            <a:bodyPr>
              <a:spAutoFit/>
            </a:bodyPr>
            <a:lstStyle/>
            <a:p>
              <a:pPr algn="ctr">
                <a:defRPr/>
              </a:pPr>
              <a:r>
                <a:rPr lang="zh-CN" altLang="en-US" dirty="0">
                  <a:solidFill>
                    <a:srgbClr val="C00000"/>
                  </a:solidFill>
                  <a:latin typeface="+mj-ea"/>
                  <a:ea typeface="+mj-ea"/>
                </a:rPr>
                <a:t>工作输出文件</a:t>
              </a:r>
              <a:endParaRPr lang="zh-CN" altLang="en-US" dirty="0">
                <a:solidFill>
                  <a:srgbClr val="C00000"/>
                </a:solidFill>
                <a:latin typeface="+mj-ea"/>
                <a:ea typeface="+mj-ea"/>
              </a:endParaRPr>
            </a:p>
          </p:txBody>
        </p:sp>
      </p:grpSp>
    </p:spTree>
  </p:cSld>
  <p:clrMapOvr>
    <a:masterClrMapping/>
  </p:clrMapOvr>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2743200" cy="338137"/>
          </a:xfrm>
          <a:prstGeom prst="rect">
            <a:avLst/>
          </a:prstGeom>
          <a:noFill/>
        </p:spPr>
        <p:txBody>
          <a:bodyPr>
            <a:spAutoFit/>
          </a:bodyPr>
          <a:lstStyle/>
          <a:p>
            <a:pPr>
              <a:defRPr/>
            </a:pPr>
            <a:r>
              <a:rPr lang="en-US" altLang="zh-CN" sz="1600" dirty="0">
                <a:latin typeface="+mn-ea"/>
                <a:ea typeface="+mn-ea"/>
              </a:rPr>
              <a:t>13 </a:t>
            </a:r>
            <a:r>
              <a:rPr lang="zh-CN" altLang="en-US" sz="1600" dirty="0">
                <a:latin typeface="+mn-ea"/>
                <a:ea typeface="+mn-ea"/>
              </a:rPr>
              <a:t>文明施工及</a:t>
            </a:r>
            <a:r>
              <a:rPr lang="en-US" altLang="zh-CN" sz="1600" dirty="0">
                <a:latin typeface="+mn-ea"/>
                <a:ea typeface="+mn-ea"/>
              </a:rPr>
              <a:t>CI</a:t>
            </a:r>
            <a:r>
              <a:rPr lang="zh-CN" altLang="en-US" sz="1600" dirty="0">
                <a:latin typeface="+mn-ea"/>
                <a:ea typeface="+mn-ea"/>
              </a:rPr>
              <a:t>管理</a:t>
            </a:r>
            <a:endParaRPr lang="zh-CN" altLang="en-US" sz="1600" dirty="0">
              <a:latin typeface="+mn-ea"/>
              <a:ea typeface="+mn-ea"/>
            </a:endParaRPr>
          </a:p>
        </p:txBody>
      </p:sp>
      <p:graphicFrame>
        <p:nvGraphicFramePr>
          <p:cNvPr id="4" name="图示 3"/>
          <p:cNvGraphicFramePr/>
          <p:nvPr/>
        </p:nvGraphicFramePr>
        <p:xfrm>
          <a:off x="381110" y="1733572"/>
          <a:ext cx="8305582" cy="220974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2" name="TextBox 1"/>
          <p:cNvSpPr txBox="1"/>
          <p:nvPr/>
        </p:nvSpPr>
        <p:spPr>
          <a:xfrm>
            <a:off x="990600" y="4019550"/>
            <a:ext cx="7239000" cy="400050"/>
          </a:xfrm>
          <a:prstGeom prst="rect">
            <a:avLst/>
          </a:prstGeom>
          <a:noFill/>
        </p:spPr>
        <p:txBody>
          <a:bodyPr>
            <a:spAutoFit/>
          </a:bodyPr>
          <a:lstStyle/>
          <a:p>
            <a:pPr>
              <a:defRPr/>
            </a:pPr>
            <a:r>
              <a:rPr lang="zh-CN" altLang="en-US" sz="2000" dirty="0">
                <a:latin typeface="+mn-ea"/>
                <a:ea typeface="+mn-ea"/>
              </a:rPr>
              <a:t>注：具体要求，详见下节培训</a:t>
            </a:r>
            <a:r>
              <a:rPr lang="en-US" altLang="zh-CN" sz="2000" dirty="0">
                <a:latin typeface="+mn-ea"/>
                <a:ea typeface="+mn-ea"/>
              </a:rPr>
              <a:t>《</a:t>
            </a:r>
            <a:r>
              <a:rPr lang="zh-CN" altLang="en-US" sz="2000" dirty="0">
                <a:latin typeface="+mn-ea"/>
                <a:ea typeface="+mn-ea"/>
              </a:rPr>
              <a:t>文明施工</a:t>
            </a:r>
            <a:r>
              <a:rPr lang="zh-CN" altLang="en-US" sz="2000" dirty="0">
                <a:latin typeface="+mn-ea"/>
                <a:ea typeface="+mn-ea"/>
              </a:rPr>
              <a:t>管理标准和</a:t>
            </a:r>
            <a:r>
              <a:rPr lang="zh-CN" altLang="en-US" sz="2000" dirty="0">
                <a:latin typeface="+mn-ea"/>
                <a:ea typeface="+mn-ea"/>
              </a:rPr>
              <a:t>要求</a:t>
            </a:r>
            <a:r>
              <a:rPr lang="en-US" altLang="zh-CN" sz="2000" dirty="0">
                <a:latin typeface="+mn-ea"/>
                <a:ea typeface="+mn-ea"/>
              </a:rPr>
              <a:t>》</a:t>
            </a:r>
            <a:r>
              <a:rPr lang="zh-CN" altLang="en-US" sz="2000" dirty="0">
                <a:latin typeface="+mn-ea"/>
                <a:ea typeface="+mn-ea"/>
              </a:rPr>
              <a:t>。</a:t>
            </a:r>
            <a:endParaRPr lang="zh-CN" altLang="en-US" sz="2000" dirty="0">
              <a:latin typeface="+mn-ea"/>
              <a:ea typeface="+mn-ea"/>
            </a:endParaRPr>
          </a:p>
        </p:txBody>
      </p:sp>
    </p:spTree>
  </p:cSld>
  <p:clrMapOvr>
    <a:masterClrMapping/>
  </p:clrMapOvr>
  <p:transition/>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35052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建安证申办</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10" name="TextBox 9"/>
          <p:cNvSpPr txBox="1"/>
          <p:nvPr/>
        </p:nvSpPr>
        <p:spPr>
          <a:xfrm>
            <a:off x="3200400" y="3665538"/>
            <a:ext cx="1066800" cy="277812"/>
          </a:xfrm>
          <a:prstGeom prst="rect">
            <a:avLst/>
          </a:prstGeom>
          <a:noFill/>
        </p:spPr>
        <p:txBody>
          <a:bodyPr>
            <a:spAutoFit/>
          </a:bodyPr>
          <a:lstStyle/>
          <a:p>
            <a:pPr>
              <a:defRPr/>
            </a:pPr>
            <a:r>
              <a:rPr lang="en-US" altLang="zh-CN" sz="1200" dirty="0">
                <a:solidFill>
                  <a:srgbClr val="C00000"/>
                </a:solidFill>
                <a:latin typeface="+mn-ea"/>
                <a:ea typeface="+mn-ea"/>
              </a:rPr>
              <a:t>1-1.5</a:t>
            </a:r>
            <a:r>
              <a:rPr lang="zh-CN" altLang="en-US" sz="1200" dirty="0">
                <a:solidFill>
                  <a:srgbClr val="C00000"/>
                </a:solidFill>
                <a:latin typeface="+mn-ea"/>
                <a:ea typeface="+mn-ea"/>
              </a:rPr>
              <a:t>个月</a:t>
            </a:r>
            <a:endParaRPr lang="zh-CN" altLang="en-US" sz="1200" dirty="0">
              <a:solidFill>
                <a:srgbClr val="C00000"/>
              </a:solidFill>
              <a:latin typeface="+mn-ea"/>
              <a:ea typeface="+mn-ea"/>
            </a:endParaRPr>
          </a:p>
        </p:txBody>
      </p:sp>
      <p:sp>
        <p:nvSpPr>
          <p:cNvPr id="11" name="TextBox 10"/>
          <p:cNvSpPr txBox="1"/>
          <p:nvPr/>
        </p:nvSpPr>
        <p:spPr>
          <a:xfrm>
            <a:off x="3200400" y="4732338"/>
            <a:ext cx="1066800" cy="277812"/>
          </a:xfrm>
          <a:prstGeom prst="rect">
            <a:avLst/>
          </a:prstGeom>
          <a:noFill/>
        </p:spPr>
        <p:txBody>
          <a:bodyPr>
            <a:spAutoFit/>
          </a:bodyPr>
          <a:lstStyle/>
          <a:p>
            <a:pPr>
              <a:defRPr/>
            </a:pPr>
            <a:r>
              <a:rPr lang="en-US" altLang="zh-CN" sz="1200" dirty="0">
                <a:solidFill>
                  <a:srgbClr val="C00000"/>
                </a:solidFill>
                <a:latin typeface="+mn-ea"/>
                <a:ea typeface="+mn-ea"/>
              </a:rPr>
              <a:t>7</a:t>
            </a:r>
            <a:r>
              <a:rPr lang="zh-CN" altLang="en-US" sz="1200" dirty="0">
                <a:solidFill>
                  <a:srgbClr val="C00000"/>
                </a:solidFill>
                <a:latin typeface="+mn-ea"/>
                <a:ea typeface="+mn-ea"/>
              </a:rPr>
              <a:t>个工作日</a:t>
            </a:r>
            <a:endParaRPr lang="zh-CN" altLang="en-US" sz="1200" dirty="0">
              <a:solidFill>
                <a:srgbClr val="C00000"/>
              </a:solidFill>
              <a:latin typeface="+mn-ea"/>
              <a:ea typeface="+mn-ea"/>
            </a:endParaRPr>
          </a:p>
        </p:txBody>
      </p:sp>
      <p:sp>
        <p:nvSpPr>
          <p:cNvPr id="12" name="TextBox 11"/>
          <p:cNvSpPr txBox="1"/>
          <p:nvPr/>
        </p:nvSpPr>
        <p:spPr>
          <a:xfrm>
            <a:off x="7467600" y="2571750"/>
            <a:ext cx="1066800" cy="276225"/>
          </a:xfrm>
          <a:prstGeom prst="rect">
            <a:avLst/>
          </a:prstGeom>
          <a:noFill/>
        </p:spPr>
        <p:txBody>
          <a:bodyPr>
            <a:spAutoFit/>
          </a:bodyPr>
          <a:lstStyle/>
          <a:p>
            <a:pPr>
              <a:defRPr/>
            </a:pPr>
            <a:r>
              <a:rPr lang="en-US" altLang="zh-CN" sz="1200" dirty="0">
                <a:solidFill>
                  <a:srgbClr val="C00000"/>
                </a:solidFill>
                <a:latin typeface="+mn-ea"/>
                <a:ea typeface="+mn-ea"/>
              </a:rPr>
              <a:t>20</a:t>
            </a:r>
            <a:r>
              <a:rPr lang="zh-CN" altLang="en-US" sz="1200" dirty="0">
                <a:solidFill>
                  <a:srgbClr val="C00000"/>
                </a:solidFill>
                <a:latin typeface="+mn-ea"/>
                <a:ea typeface="+mn-ea"/>
              </a:rPr>
              <a:t>个工作日</a:t>
            </a:r>
            <a:endParaRPr lang="zh-CN" altLang="en-US" sz="1200" dirty="0">
              <a:solidFill>
                <a:srgbClr val="C00000"/>
              </a:solidFill>
              <a:latin typeface="+mn-ea"/>
              <a:ea typeface="+mn-ea"/>
            </a:endParaRPr>
          </a:p>
        </p:txBody>
      </p:sp>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0386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建安证外省调入</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12" name="TextBox 11"/>
          <p:cNvSpPr txBox="1"/>
          <p:nvPr/>
        </p:nvSpPr>
        <p:spPr>
          <a:xfrm>
            <a:off x="7467600" y="2571750"/>
            <a:ext cx="1066800" cy="276225"/>
          </a:xfrm>
          <a:prstGeom prst="rect">
            <a:avLst/>
          </a:prstGeom>
          <a:noFill/>
        </p:spPr>
        <p:txBody>
          <a:bodyPr>
            <a:spAutoFit/>
          </a:bodyPr>
          <a:lstStyle/>
          <a:p>
            <a:pPr>
              <a:defRPr/>
            </a:pPr>
            <a:r>
              <a:rPr lang="en-US" altLang="zh-CN" sz="1200" dirty="0">
                <a:solidFill>
                  <a:srgbClr val="C00000"/>
                </a:solidFill>
                <a:latin typeface="+mn-ea"/>
                <a:ea typeface="+mn-ea"/>
              </a:rPr>
              <a:t>20</a:t>
            </a:r>
            <a:r>
              <a:rPr lang="zh-CN" altLang="en-US" sz="1200" dirty="0">
                <a:solidFill>
                  <a:srgbClr val="C00000"/>
                </a:solidFill>
                <a:latin typeface="+mn-ea"/>
                <a:ea typeface="+mn-ea"/>
              </a:rPr>
              <a:t>个工作日</a:t>
            </a:r>
            <a:endParaRPr lang="zh-CN" altLang="en-US" sz="1200" dirty="0">
              <a:solidFill>
                <a:srgbClr val="C00000"/>
              </a:solidFill>
              <a:latin typeface="+mn-ea"/>
              <a:ea typeface="+mn-ea"/>
            </a:endParaRPr>
          </a:p>
        </p:txBody>
      </p:sp>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0386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建安证调出外省</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2378835"/>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12" name="TextBox 11"/>
          <p:cNvSpPr txBox="1"/>
          <p:nvPr/>
        </p:nvSpPr>
        <p:spPr>
          <a:xfrm>
            <a:off x="3200400" y="4732338"/>
            <a:ext cx="1066800" cy="277812"/>
          </a:xfrm>
          <a:prstGeom prst="rect">
            <a:avLst/>
          </a:prstGeom>
          <a:noFill/>
        </p:spPr>
        <p:txBody>
          <a:bodyPr>
            <a:spAutoFit/>
          </a:bodyPr>
          <a:lstStyle/>
          <a:p>
            <a:pPr>
              <a:defRPr/>
            </a:pPr>
            <a:r>
              <a:rPr lang="en-US" altLang="zh-CN" sz="1200" dirty="0">
                <a:solidFill>
                  <a:srgbClr val="C00000"/>
                </a:solidFill>
                <a:latin typeface="+mn-ea"/>
                <a:ea typeface="+mn-ea"/>
              </a:rPr>
              <a:t>1-1.5</a:t>
            </a:r>
            <a:r>
              <a:rPr lang="zh-CN" altLang="en-US" sz="1200" dirty="0">
                <a:solidFill>
                  <a:srgbClr val="C00000"/>
                </a:solidFill>
                <a:latin typeface="+mn-ea"/>
                <a:ea typeface="+mn-ea"/>
              </a:rPr>
              <a:t>个月</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0386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建安证延期</a:t>
            </a:r>
            <a:endParaRPr lang="zh-CN" altLang="en-US" sz="1600" dirty="0">
              <a:latin typeface="+mn-ea"/>
              <a:ea typeface="+mn-ea"/>
            </a:endParaRPr>
          </a:p>
        </p:txBody>
      </p:sp>
      <p:graphicFrame>
        <p:nvGraphicFramePr>
          <p:cNvPr id="2" name="图示 1"/>
          <p:cNvGraphicFramePr/>
          <p:nvPr/>
        </p:nvGraphicFramePr>
        <p:xfrm>
          <a:off x="609704" y="1733548"/>
          <a:ext cx="3657584" cy="236216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两周内</a:t>
            </a:r>
            <a:endParaRPr lang="zh-CN" altLang="en-US" sz="1200" dirty="0">
              <a:solidFill>
                <a:srgbClr val="C00000"/>
              </a:solidFill>
              <a:latin typeface="+mn-ea"/>
              <a:ea typeface="+mn-ea"/>
            </a:endParaRPr>
          </a:p>
        </p:txBody>
      </p:sp>
      <p:sp>
        <p:nvSpPr>
          <p:cNvPr id="12" name="TextBox 11"/>
          <p:cNvSpPr txBox="1"/>
          <p:nvPr/>
        </p:nvSpPr>
        <p:spPr>
          <a:xfrm>
            <a:off x="74676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约</a:t>
            </a:r>
            <a:r>
              <a:rPr lang="en-US" altLang="zh-CN" sz="1200" dirty="0">
                <a:solidFill>
                  <a:srgbClr val="C00000"/>
                </a:solidFill>
                <a:latin typeface="+mn-ea"/>
                <a:ea typeface="+mn-ea"/>
              </a:rPr>
              <a:t>2</a:t>
            </a:r>
            <a:r>
              <a:rPr lang="zh-CN" altLang="en-US" sz="1200" dirty="0">
                <a:solidFill>
                  <a:srgbClr val="C00000"/>
                </a:solidFill>
                <a:latin typeface="+mn-ea"/>
                <a:ea typeface="+mn-ea"/>
              </a:rPr>
              <a:t>周</a:t>
            </a:r>
            <a:endParaRPr lang="zh-CN" altLang="en-US" sz="1200" dirty="0">
              <a:solidFill>
                <a:srgbClr val="C00000"/>
              </a:solidFill>
              <a:latin typeface="+mn-ea"/>
              <a:ea typeface="+mn-ea"/>
            </a:endParaRPr>
          </a:p>
        </p:txBody>
      </p:sp>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2672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中建股份建安证申办</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10" name="TextBox 9"/>
          <p:cNvSpPr txBox="1"/>
          <p:nvPr/>
        </p:nvSpPr>
        <p:spPr>
          <a:xfrm>
            <a:off x="3200400" y="3665538"/>
            <a:ext cx="1066800" cy="277812"/>
          </a:xfrm>
          <a:prstGeom prst="rect">
            <a:avLst/>
          </a:prstGeom>
          <a:noFill/>
        </p:spPr>
        <p:txBody>
          <a:bodyPr>
            <a:spAutoFit/>
          </a:bodyPr>
          <a:lstStyle/>
          <a:p>
            <a:pPr>
              <a:defRPr/>
            </a:pPr>
            <a:r>
              <a:rPr lang="zh-CN" altLang="en-US" sz="1200" dirty="0">
                <a:solidFill>
                  <a:srgbClr val="C00000"/>
                </a:solidFill>
                <a:latin typeface="+mn-ea"/>
                <a:ea typeface="+mn-ea"/>
              </a:rPr>
              <a:t>当月</a:t>
            </a:r>
            <a:endParaRPr lang="zh-CN" altLang="en-US" sz="1200" dirty="0">
              <a:solidFill>
                <a:srgbClr val="C00000"/>
              </a:solidFill>
              <a:latin typeface="+mn-ea"/>
              <a:ea typeface="+mn-ea"/>
            </a:endParaRPr>
          </a:p>
        </p:txBody>
      </p:sp>
      <p:sp>
        <p:nvSpPr>
          <p:cNvPr id="11" name="TextBox 10"/>
          <p:cNvSpPr txBox="1"/>
          <p:nvPr/>
        </p:nvSpPr>
        <p:spPr>
          <a:xfrm>
            <a:off x="3200400" y="4732338"/>
            <a:ext cx="1066800" cy="276225"/>
          </a:xfrm>
          <a:prstGeom prst="rect">
            <a:avLst/>
          </a:prstGeom>
          <a:noFill/>
        </p:spPr>
        <p:txBody>
          <a:bodyPr>
            <a:spAutoFit/>
          </a:bodyPr>
          <a:lstStyle/>
          <a:p>
            <a:pPr>
              <a:defRPr/>
            </a:pPr>
            <a:r>
              <a:rPr lang="zh-CN" altLang="en-US" sz="1200" dirty="0">
                <a:solidFill>
                  <a:srgbClr val="C00000"/>
                </a:solidFill>
                <a:latin typeface="+mn-ea"/>
                <a:ea typeface="+mn-ea"/>
              </a:rPr>
              <a:t>约</a:t>
            </a:r>
            <a:r>
              <a:rPr lang="en-US" altLang="zh-CN" sz="1200" dirty="0">
                <a:solidFill>
                  <a:srgbClr val="C00000"/>
                </a:solidFill>
                <a:latin typeface="+mn-ea"/>
                <a:ea typeface="+mn-ea"/>
              </a:rPr>
              <a:t>1</a:t>
            </a:r>
            <a:r>
              <a:rPr lang="zh-CN" altLang="en-US" sz="1200" dirty="0">
                <a:solidFill>
                  <a:srgbClr val="C00000"/>
                </a:solidFill>
                <a:latin typeface="+mn-ea"/>
                <a:ea typeface="+mn-ea"/>
              </a:rPr>
              <a:t>个月</a:t>
            </a:r>
            <a:endParaRPr lang="zh-CN" altLang="en-US" sz="1200" dirty="0">
              <a:solidFill>
                <a:srgbClr val="C00000"/>
              </a:solidFill>
              <a:latin typeface="+mn-ea"/>
              <a:ea typeface="+mn-ea"/>
            </a:endParaRPr>
          </a:p>
        </p:txBody>
      </p:sp>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3434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中建股份建安证延期</a:t>
            </a:r>
            <a:endParaRPr lang="zh-CN" altLang="en-US" sz="1600" dirty="0">
              <a:latin typeface="+mn-ea"/>
              <a:ea typeface="+mn-ea"/>
            </a:endParaRPr>
          </a:p>
        </p:txBody>
      </p:sp>
      <p:graphicFrame>
        <p:nvGraphicFramePr>
          <p:cNvPr id="2" name="图示 1"/>
          <p:cNvGraphicFramePr/>
          <p:nvPr/>
        </p:nvGraphicFramePr>
        <p:xfrm>
          <a:off x="457308" y="1733548"/>
          <a:ext cx="4267088" cy="2362162"/>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5181584" y="1581176"/>
          <a:ext cx="3428910" cy="2590732"/>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3" name="TextBox 12"/>
          <p:cNvSpPr txBox="1"/>
          <p:nvPr/>
        </p:nvSpPr>
        <p:spPr>
          <a:xfrm>
            <a:off x="7391400" y="2495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5720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中建股份交安证申办</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4" name="TextBox 3"/>
          <p:cNvSpPr txBox="1"/>
          <p:nvPr/>
        </p:nvSpPr>
        <p:spPr>
          <a:xfrm>
            <a:off x="3200400" y="25717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
        <p:nvSpPr>
          <p:cNvPr id="9" name="TextBox 8"/>
          <p:cNvSpPr txBox="1"/>
          <p:nvPr/>
        </p:nvSpPr>
        <p:spPr>
          <a:xfrm>
            <a:off x="3276600" y="3638550"/>
            <a:ext cx="974725" cy="276225"/>
          </a:xfrm>
          <a:prstGeom prst="rect">
            <a:avLst/>
          </a:prstGeom>
          <a:noFill/>
        </p:spPr>
        <p:txBody>
          <a:bodyPr>
            <a:spAutoFit/>
          </a:bodyPr>
          <a:lstStyle/>
          <a:p>
            <a:pPr>
              <a:defRPr/>
            </a:pPr>
            <a:r>
              <a:rPr lang="zh-CN" altLang="en-US" sz="1200" dirty="0">
                <a:solidFill>
                  <a:srgbClr val="C00000"/>
                </a:solidFill>
                <a:latin typeface="+mn-ea"/>
                <a:ea typeface="+mn-ea"/>
              </a:rPr>
              <a:t>日期不确定</a:t>
            </a:r>
            <a:endParaRPr lang="zh-CN" altLang="en-US" sz="1200" dirty="0">
              <a:solidFill>
                <a:srgbClr val="C00000"/>
              </a:solidFill>
              <a:latin typeface="+mn-ea"/>
              <a:ea typeface="+mn-ea"/>
            </a:endParaRPr>
          </a:p>
        </p:txBody>
      </p:sp>
      <p:sp>
        <p:nvSpPr>
          <p:cNvPr id="10" name="TextBox 9"/>
          <p:cNvSpPr txBox="1"/>
          <p:nvPr/>
        </p:nvSpPr>
        <p:spPr>
          <a:xfrm>
            <a:off x="7589838" y="2560638"/>
            <a:ext cx="974725" cy="276225"/>
          </a:xfrm>
          <a:prstGeom prst="rect">
            <a:avLst/>
          </a:prstGeom>
          <a:noFill/>
        </p:spPr>
        <p:txBody>
          <a:bodyPr>
            <a:spAutoFit/>
          </a:bodyPr>
          <a:lstStyle/>
          <a:p>
            <a:pPr>
              <a:defRPr/>
            </a:pPr>
            <a:r>
              <a:rPr lang="zh-CN" altLang="en-US" sz="1200" dirty="0">
                <a:solidFill>
                  <a:srgbClr val="C00000"/>
                </a:solidFill>
                <a:latin typeface="+mn-ea"/>
                <a:ea typeface="+mn-ea"/>
              </a:rPr>
              <a:t>约</a:t>
            </a:r>
            <a:r>
              <a:rPr lang="en-US" altLang="zh-CN" sz="1200" dirty="0">
                <a:solidFill>
                  <a:srgbClr val="C00000"/>
                </a:solidFill>
                <a:latin typeface="+mn-ea"/>
                <a:ea typeface="+mn-ea"/>
              </a:rPr>
              <a:t>2</a:t>
            </a:r>
            <a:r>
              <a:rPr lang="zh-CN" altLang="en-US" sz="1200" dirty="0">
                <a:solidFill>
                  <a:srgbClr val="C00000"/>
                </a:solidFill>
                <a:latin typeface="+mn-ea"/>
                <a:ea typeface="+mn-ea"/>
              </a:rPr>
              <a:t>个月</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图示 1"/>
          <p:cNvGraphicFramePr/>
          <p:nvPr/>
        </p:nvGraphicFramePr>
        <p:xfrm>
          <a:off x="3657624" y="1276384"/>
          <a:ext cx="5410058" cy="358130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4" name="TextBox 3"/>
          <p:cNvSpPr txBox="1"/>
          <p:nvPr/>
        </p:nvSpPr>
        <p:spPr>
          <a:xfrm>
            <a:off x="533400" y="1393825"/>
            <a:ext cx="3048000" cy="3540125"/>
          </a:xfrm>
          <a:prstGeom prst="rect">
            <a:avLst/>
          </a:prstGeom>
          <a:noFill/>
        </p:spPr>
        <p:txBody>
          <a:bodyPr>
            <a:spAutoFit/>
          </a:bodyPr>
          <a:lstStyle/>
          <a:p>
            <a:pPr>
              <a:lnSpc>
                <a:spcPct val="200000"/>
              </a:lnSpc>
              <a:defRPr/>
            </a:pPr>
            <a:r>
              <a:rPr lang="zh-CN" altLang="en-US" sz="2000" dirty="0">
                <a:latin typeface="+mj-ea"/>
                <a:ea typeface="+mj-ea"/>
              </a:rPr>
              <a:t>安全管理体系组成：</a:t>
            </a:r>
            <a:endParaRPr lang="en-US" altLang="zh-CN" sz="2000" dirty="0">
              <a:latin typeface="+mj-ea"/>
              <a:ea typeface="+mj-ea"/>
            </a:endParaRPr>
          </a:p>
          <a:p>
            <a:pPr>
              <a:lnSpc>
                <a:spcPct val="200000"/>
              </a:lnSpc>
              <a:defRPr/>
            </a:pPr>
            <a:r>
              <a:rPr lang="zh-CN" altLang="en-US" sz="1200" dirty="0">
                <a:latin typeface="+mj-ea"/>
                <a:ea typeface="+mj-ea"/>
              </a:rPr>
              <a:t>按专业方向</a:t>
            </a:r>
            <a:endParaRPr lang="en-US" altLang="zh-CN" sz="1200" dirty="0">
              <a:latin typeface="+mj-ea"/>
              <a:ea typeface="+mj-ea"/>
            </a:endParaRPr>
          </a:p>
          <a:p>
            <a:pPr>
              <a:lnSpc>
                <a:spcPct val="200000"/>
              </a:lnSpc>
              <a:defRPr/>
            </a:pPr>
            <a:r>
              <a:rPr lang="en-US" altLang="zh-CN" sz="2000" dirty="0">
                <a:latin typeface="+mj-ea"/>
                <a:ea typeface="+mj-ea"/>
              </a:rPr>
              <a:t>    1.</a:t>
            </a:r>
            <a:r>
              <a:rPr lang="zh-CN" altLang="en-US" sz="2000" dirty="0">
                <a:latin typeface="+mj-ea"/>
                <a:ea typeface="+mj-ea"/>
              </a:rPr>
              <a:t>综合管理</a:t>
            </a:r>
            <a:endParaRPr lang="en-US" altLang="zh-CN" sz="2000" dirty="0">
              <a:latin typeface="+mj-ea"/>
              <a:ea typeface="+mj-ea"/>
            </a:endParaRPr>
          </a:p>
          <a:p>
            <a:pPr>
              <a:lnSpc>
                <a:spcPct val="200000"/>
              </a:lnSpc>
              <a:defRPr/>
            </a:pPr>
            <a:r>
              <a:rPr lang="en-US" altLang="zh-CN" sz="2000" dirty="0">
                <a:latin typeface="+mj-ea"/>
                <a:ea typeface="+mj-ea"/>
              </a:rPr>
              <a:t>    2.</a:t>
            </a:r>
            <a:r>
              <a:rPr lang="zh-CN" altLang="en-US" sz="2000" dirty="0">
                <a:latin typeface="+mj-ea"/>
                <a:ea typeface="+mj-ea"/>
              </a:rPr>
              <a:t>安全管理</a:t>
            </a:r>
            <a:endParaRPr lang="en-US" altLang="zh-CN" sz="2000" dirty="0">
              <a:latin typeface="+mj-ea"/>
              <a:ea typeface="+mj-ea"/>
            </a:endParaRPr>
          </a:p>
          <a:p>
            <a:pPr>
              <a:lnSpc>
                <a:spcPct val="200000"/>
              </a:lnSpc>
              <a:defRPr/>
            </a:pPr>
            <a:r>
              <a:rPr lang="en-US" altLang="zh-CN" sz="2000" dirty="0">
                <a:latin typeface="+mj-ea"/>
                <a:ea typeface="+mj-ea"/>
              </a:rPr>
              <a:t>    3.</a:t>
            </a:r>
            <a:r>
              <a:rPr lang="zh-CN" altLang="en-US" sz="2000" dirty="0">
                <a:latin typeface="+mj-ea"/>
                <a:ea typeface="+mj-ea"/>
              </a:rPr>
              <a:t>环境管理</a:t>
            </a:r>
            <a:endParaRPr lang="en-US" altLang="zh-CN" sz="2000" dirty="0">
              <a:latin typeface="+mj-ea"/>
              <a:ea typeface="+mj-ea"/>
            </a:endParaRPr>
          </a:p>
          <a:p>
            <a:pPr>
              <a:lnSpc>
                <a:spcPct val="200000"/>
              </a:lnSpc>
              <a:defRPr/>
            </a:pPr>
            <a:r>
              <a:rPr lang="en-US" altLang="zh-CN" sz="2000" dirty="0">
                <a:latin typeface="+mj-ea"/>
                <a:ea typeface="+mj-ea"/>
              </a:rPr>
              <a:t>    4.</a:t>
            </a:r>
            <a:r>
              <a:rPr lang="zh-CN" altLang="en-US" sz="2000" dirty="0">
                <a:latin typeface="+mj-ea"/>
                <a:ea typeface="+mj-ea"/>
              </a:rPr>
              <a:t>文明施工及</a:t>
            </a:r>
            <a:r>
              <a:rPr lang="en-US" altLang="zh-CN" sz="2000" dirty="0">
                <a:latin typeface="+mj-ea"/>
                <a:ea typeface="+mj-ea"/>
              </a:rPr>
              <a:t>CI</a:t>
            </a:r>
            <a:r>
              <a:rPr lang="zh-CN" altLang="en-US" sz="2000" dirty="0">
                <a:latin typeface="+mj-ea"/>
                <a:ea typeface="+mj-ea"/>
              </a:rPr>
              <a:t>管理</a:t>
            </a:r>
            <a:endParaRPr lang="zh-CN" altLang="en-US" sz="2000" dirty="0">
              <a:latin typeface="+mj-ea"/>
              <a:ea typeface="+mj-ea"/>
            </a:endParaRPr>
          </a:p>
        </p:txBody>
      </p:sp>
      <p:sp>
        <p:nvSpPr>
          <p:cNvPr id="614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buFont typeface="Arial" panose="020B0604020202020204" pitchFamily="34" charset="0"/>
              <a:buNone/>
            </a:pPr>
            <a:r>
              <a:rPr lang="zh-CN" altLang="en-US" sz="2000">
                <a:solidFill>
                  <a:srgbClr val="292929"/>
                </a:solidFill>
                <a:latin typeface="黑体" panose="02010609060101010101" charset="-122"/>
                <a:ea typeface="文鼎CS中黑" pitchFamily="49" charset="-122"/>
              </a:rPr>
              <a:t>安全管理制度要求</a:t>
            </a:r>
            <a:endParaRPr lang="zh-CN" altLang="en-US" sz="2000">
              <a:solidFill>
                <a:srgbClr val="292929"/>
              </a:solidFill>
              <a:latin typeface="黑体" panose="02010609060101010101" charset="-122"/>
              <a:ea typeface="文鼎CS中黑" pitchFamily="49" charset="-122"/>
            </a:endParaRPr>
          </a:p>
        </p:txBody>
      </p:sp>
      <p:sp>
        <p:nvSpPr>
          <p:cNvPr id="3" name="TextBox 2"/>
          <p:cNvSpPr txBox="1"/>
          <p:nvPr/>
        </p:nvSpPr>
        <p:spPr>
          <a:xfrm>
            <a:off x="228600" y="1319213"/>
            <a:ext cx="4343400" cy="338137"/>
          </a:xfrm>
          <a:prstGeom prst="rect">
            <a:avLst/>
          </a:prstGeom>
          <a:noFill/>
        </p:spPr>
        <p:txBody>
          <a:bodyPr>
            <a:spAutoFit/>
          </a:bodyPr>
          <a:lstStyle/>
          <a:p>
            <a:pPr>
              <a:defRPr/>
            </a:pPr>
            <a:r>
              <a:rPr lang="en-US" altLang="zh-CN" sz="1600" dirty="0">
                <a:latin typeface="+mn-ea"/>
                <a:ea typeface="+mn-ea"/>
              </a:rPr>
              <a:t>14 </a:t>
            </a:r>
            <a:r>
              <a:rPr lang="zh-CN" altLang="en-US" sz="1600" dirty="0">
                <a:latin typeface="+mn-ea"/>
                <a:ea typeface="+mn-ea"/>
              </a:rPr>
              <a:t>资质维护及证书管理</a:t>
            </a:r>
            <a:r>
              <a:rPr lang="en-US" altLang="zh-CN" sz="1600" dirty="0">
                <a:latin typeface="+mn-ea"/>
                <a:ea typeface="+mn-ea"/>
              </a:rPr>
              <a:t>-</a:t>
            </a:r>
            <a:r>
              <a:rPr lang="zh-CN" altLang="en-US" sz="1600" dirty="0">
                <a:latin typeface="+mn-ea"/>
                <a:ea typeface="+mn-ea"/>
              </a:rPr>
              <a:t>中建股份交安证延期</a:t>
            </a:r>
            <a:endParaRPr lang="zh-CN" altLang="en-US" sz="1600" dirty="0">
              <a:latin typeface="+mn-ea"/>
              <a:ea typeface="+mn-ea"/>
            </a:endParaRPr>
          </a:p>
        </p:txBody>
      </p:sp>
      <p:graphicFrame>
        <p:nvGraphicFramePr>
          <p:cNvPr id="2" name="图示 1"/>
          <p:cNvGraphicFramePr/>
          <p:nvPr/>
        </p:nvGraphicFramePr>
        <p:xfrm>
          <a:off x="609704" y="1733548"/>
          <a:ext cx="3657584" cy="3428934"/>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8" name="图示 7"/>
          <p:cNvGraphicFramePr/>
          <p:nvPr/>
        </p:nvGraphicFramePr>
        <p:xfrm>
          <a:off x="4876712" y="1716875"/>
          <a:ext cx="3657584" cy="344560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
        <p:nvSpPr>
          <p:cNvPr id="13" name="TextBox 12"/>
          <p:cNvSpPr txBox="1"/>
          <p:nvPr/>
        </p:nvSpPr>
        <p:spPr>
          <a:xfrm>
            <a:off x="7543800" y="3638550"/>
            <a:ext cx="1066800" cy="276225"/>
          </a:xfrm>
          <a:prstGeom prst="rect">
            <a:avLst/>
          </a:prstGeom>
          <a:noFill/>
        </p:spPr>
        <p:txBody>
          <a:bodyPr>
            <a:spAutoFit/>
          </a:bodyPr>
          <a:lstStyle/>
          <a:p>
            <a:pPr>
              <a:defRPr/>
            </a:pPr>
            <a:r>
              <a:rPr lang="zh-CN" altLang="en-US" sz="1200" dirty="0">
                <a:solidFill>
                  <a:srgbClr val="C00000"/>
                </a:solidFill>
                <a:latin typeface="+mn-ea"/>
                <a:ea typeface="+mn-ea"/>
              </a:rPr>
              <a:t>即日</a:t>
            </a:r>
            <a:endParaRPr lang="zh-CN" altLang="en-US" sz="1200" dirty="0">
              <a:solidFill>
                <a:srgbClr val="C00000"/>
              </a:solidFill>
              <a:latin typeface="+mn-ea"/>
              <a:ea typeface="+mn-ea"/>
            </a:endParaRPr>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2" name="图示 1"/>
          <p:cNvGraphicFramePr/>
          <p:nvPr/>
        </p:nvGraphicFramePr>
        <p:xfrm>
          <a:off x="2743088" y="1225532"/>
          <a:ext cx="6096000" cy="370835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sp>
        <p:nvSpPr>
          <p:cNvPr id="3" name="TextBox 2"/>
          <p:cNvSpPr txBox="1"/>
          <p:nvPr/>
        </p:nvSpPr>
        <p:spPr>
          <a:xfrm>
            <a:off x="685800" y="1428750"/>
            <a:ext cx="2895600" cy="2924175"/>
          </a:xfrm>
          <a:prstGeom prst="rect">
            <a:avLst/>
          </a:prstGeom>
          <a:noFill/>
        </p:spPr>
        <p:txBody>
          <a:bodyPr>
            <a:spAutoFit/>
          </a:bodyPr>
          <a:lstStyle/>
          <a:p>
            <a:pPr>
              <a:lnSpc>
                <a:spcPct val="200000"/>
              </a:lnSpc>
              <a:defRPr/>
            </a:pPr>
            <a:r>
              <a:rPr lang="zh-CN" altLang="en-US" sz="2000" dirty="0">
                <a:latin typeface="+mj-ea"/>
                <a:ea typeface="+mj-ea"/>
              </a:rPr>
              <a:t>安全管理体系组成：</a:t>
            </a:r>
            <a:endParaRPr lang="en-US" altLang="zh-CN" sz="2000" dirty="0">
              <a:latin typeface="+mj-ea"/>
              <a:ea typeface="+mj-ea"/>
            </a:endParaRPr>
          </a:p>
          <a:p>
            <a:pPr>
              <a:lnSpc>
                <a:spcPct val="200000"/>
              </a:lnSpc>
              <a:defRPr/>
            </a:pPr>
            <a:r>
              <a:rPr lang="zh-CN" altLang="en-US" sz="1200" dirty="0">
                <a:latin typeface="+mj-ea"/>
                <a:ea typeface="+mj-ea"/>
              </a:rPr>
              <a:t>按体系结构</a:t>
            </a:r>
            <a:endParaRPr lang="en-US" altLang="zh-CN" sz="1200" dirty="0">
              <a:latin typeface="+mj-ea"/>
              <a:ea typeface="+mj-ea"/>
            </a:endParaRPr>
          </a:p>
          <a:p>
            <a:pPr>
              <a:lnSpc>
                <a:spcPct val="200000"/>
              </a:lnSpc>
              <a:defRPr/>
            </a:pPr>
            <a:r>
              <a:rPr lang="en-US" altLang="zh-CN" sz="2000" dirty="0">
                <a:latin typeface="+mj-ea"/>
                <a:ea typeface="+mj-ea"/>
              </a:rPr>
              <a:t>    1.</a:t>
            </a:r>
            <a:r>
              <a:rPr lang="zh-CN" altLang="en-US" sz="2000" dirty="0">
                <a:latin typeface="+mj-ea"/>
                <a:ea typeface="+mj-ea"/>
              </a:rPr>
              <a:t>组织机构</a:t>
            </a:r>
            <a:endParaRPr lang="en-US" altLang="zh-CN" sz="2000" dirty="0">
              <a:latin typeface="+mj-ea"/>
              <a:ea typeface="+mj-ea"/>
            </a:endParaRPr>
          </a:p>
          <a:p>
            <a:pPr>
              <a:lnSpc>
                <a:spcPct val="200000"/>
              </a:lnSpc>
              <a:defRPr/>
            </a:pPr>
            <a:r>
              <a:rPr lang="en-US" altLang="zh-CN" sz="2000" dirty="0">
                <a:latin typeface="+mj-ea"/>
                <a:ea typeface="+mj-ea"/>
              </a:rPr>
              <a:t>    2.</a:t>
            </a:r>
            <a:r>
              <a:rPr lang="zh-CN" altLang="en-US" sz="2000" dirty="0">
                <a:latin typeface="+mj-ea"/>
                <a:ea typeface="+mj-ea"/>
              </a:rPr>
              <a:t>人员配置</a:t>
            </a:r>
            <a:endParaRPr lang="en-US" altLang="zh-CN" sz="2000" dirty="0">
              <a:latin typeface="+mj-ea"/>
              <a:ea typeface="+mj-ea"/>
            </a:endParaRPr>
          </a:p>
          <a:p>
            <a:pPr>
              <a:lnSpc>
                <a:spcPct val="200000"/>
              </a:lnSpc>
              <a:defRPr/>
            </a:pPr>
            <a:r>
              <a:rPr lang="en-US" altLang="zh-CN" sz="2000" dirty="0">
                <a:latin typeface="+mj-ea"/>
                <a:ea typeface="+mj-ea"/>
              </a:rPr>
              <a:t>    3.</a:t>
            </a:r>
            <a:r>
              <a:rPr lang="zh-CN" altLang="en-US" sz="2000" dirty="0">
                <a:latin typeface="+mj-ea"/>
                <a:ea typeface="+mj-ea"/>
              </a:rPr>
              <a:t>制度规定</a:t>
            </a:r>
            <a:endParaRPr lang="zh-CN" altLang="en-US" sz="2000" dirty="0">
              <a:latin typeface="+mj-ea"/>
              <a:ea typeface="+mj-ea"/>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2" name="图示 1"/>
          <p:cNvGraphicFramePr/>
          <p:nvPr/>
        </p:nvGraphicFramePr>
        <p:xfrm>
          <a:off x="3124238" y="1504978"/>
          <a:ext cx="6172118" cy="3581306"/>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26" name="表格 25"/>
          <p:cNvGraphicFramePr>
            <a:graphicFrameLocks noGrp="1"/>
          </p:cNvGraphicFramePr>
          <p:nvPr/>
        </p:nvGraphicFramePr>
        <p:xfrm>
          <a:off x="457200" y="1512888"/>
          <a:ext cx="2667000" cy="3497261"/>
        </p:xfrm>
        <a:graphic>
          <a:graphicData uri="http://schemas.openxmlformats.org/drawingml/2006/table">
            <a:tbl>
              <a:tblPr firstRow="1" bandRow="1">
                <a:tableStyleId>{5C22544A-7EE6-4342-B048-85BDC9FD1C3A}</a:tableStyleId>
              </a:tblPr>
              <a:tblGrid>
                <a:gridCol w="2667000"/>
              </a:tblGrid>
              <a:tr h="649743">
                <a:tc>
                  <a:txBody>
                    <a:bodyPr/>
                    <a:lstStyle/>
                    <a:p>
                      <a:pPr algn="ctr" fontAlgn="ctr"/>
                      <a:r>
                        <a:rPr lang="en-US" altLang="zh-CN" sz="2400" dirty="0" smtClean="0"/>
                        <a:t>1.</a:t>
                      </a:r>
                      <a:r>
                        <a:rPr lang="zh-CN" altLang="en-US" sz="2400" dirty="0" smtClean="0"/>
                        <a:t>组织机构</a:t>
                      </a:r>
                      <a:endParaRPr lang="zh-CN" altLang="en-US" sz="2400" dirty="0"/>
                    </a:p>
                  </a:txBody>
                  <a:tcPr marL="91442" marR="91442" marT="66135" marB="66135" anchor="ctr">
                    <a:lnB w="38100" cmpd="sng">
                      <a:noFill/>
                    </a:lnB>
                    <a:solidFill>
                      <a:schemeClr val="tx1"/>
                    </a:solidFill>
                  </a:tcPr>
                </a:tc>
              </a:tr>
              <a:tr h="876685">
                <a:tc>
                  <a:txBody>
                    <a:bodyPr/>
                    <a:lstStyle/>
                    <a:p>
                      <a:pPr algn="l" fontAlgn="ctr"/>
                      <a:r>
                        <a:rPr lang="zh-CN" altLang="en-US" sz="1600" dirty="0" smtClean="0"/>
                        <a:t>要成立安全生产委员会，主要负责人担任安委会主任</a:t>
                      </a:r>
                      <a:endParaRPr lang="zh-CN" altLang="en-US" sz="1600" dirty="0"/>
                    </a:p>
                  </a:txBody>
                  <a:tcPr marL="91442" marR="91442" marT="66135" marB="66135" anchor="ctr">
                    <a:lnL w="12700" cmpd="sng">
                      <a:noFill/>
                    </a:lnL>
                    <a:lnR w="12700" cmpd="sng">
                      <a:noFill/>
                    </a:lnR>
                    <a:lnT w="38100" cmpd="sng">
                      <a:noFill/>
                    </a:lnT>
                    <a:lnB w="12700" cmpd="sng">
                      <a:noFill/>
                    </a:lnB>
                    <a:lnTlToBr w="12700" cmpd="sng">
                      <a:noFill/>
                      <a:prstDash val="solid"/>
                    </a:lnTlToBr>
                    <a:lnBlToTr w="12700" cmpd="sng">
                      <a:noFill/>
                      <a:prstDash val="solid"/>
                    </a:lnBlToTr>
                    <a:noFill/>
                  </a:tcPr>
                </a:tc>
              </a:tr>
              <a:tr h="940310">
                <a:tc>
                  <a:txBody>
                    <a:bodyPr/>
                    <a:lstStyle/>
                    <a:p>
                      <a:pPr algn="l" fontAlgn="ctr"/>
                      <a:r>
                        <a:rPr lang="zh-CN" altLang="en-US" sz="1600" dirty="0" smtClean="0"/>
                        <a:t>要建立工作制度和例会制度，明确安全生产工作负责人</a:t>
                      </a:r>
                      <a:endParaRPr lang="zh-CN" altLang="en-US" sz="1600" dirty="0"/>
                    </a:p>
                  </a:txBody>
                  <a:tcPr marL="91442" marR="91442" marT="66135" marB="6613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1030523">
                <a:tc>
                  <a:txBody>
                    <a:bodyPr/>
                    <a:lstStyle/>
                    <a:p>
                      <a:pPr algn="l" fontAlgn="ctr"/>
                      <a:r>
                        <a:rPr lang="zh-CN" altLang="en-US" sz="1600" dirty="0" smtClean="0"/>
                        <a:t>要定期召开安委会会议，总结安全生产工作完成情况</a:t>
                      </a:r>
                      <a:endParaRPr lang="zh-CN" altLang="en-US" sz="1600" dirty="0"/>
                    </a:p>
                  </a:txBody>
                  <a:tcPr marL="91442" marR="91442" marT="66135" marB="6613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2" name="图示 1"/>
          <p:cNvGraphicFramePr/>
          <p:nvPr/>
        </p:nvGraphicFramePr>
        <p:xfrm>
          <a:off x="2895484" y="1428780"/>
          <a:ext cx="6096000" cy="3403540"/>
        </p:xfrm>
        <a:graphic>
          <a:graphicData uri="http://schemas.openxmlformats.org/drawingml/2006/diagram">
            <dgm:relIds xmlns:dgm="http://schemas.openxmlformats.org/drawingml/2006/diagram" xmlns:r="http://schemas.openxmlformats.org/officeDocument/2006/relationships" r:dm="rId1" r:lo="rId2" r:qs="rId3" r:cs="rId4"/>
          </a:graphicData>
        </a:graphic>
      </p:graphicFrame>
      <p:graphicFrame>
        <p:nvGraphicFramePr>
          <p:cNvPr id="3" name="表格 2"/>
          <p:cNvGraphicFramePr>
            <a:graphicFrameLocks noGrp="1"/>
          </p:cNvGraphicFramePr>
          <p:nvPr/>
        </p:nvGraphicFramePr>
        <p:xfrm>
          <a:off x="381000" y="1436688"/>
          <a:ext cx="2514600" cy="2620963"/>
        </p:xfrm>
        <a:graphic>
          <a:graphicData uri="http://schemas.openxmlformats.org/drawingml/2006/table">
            <a:tbl>
              <a:tblPr firstRow="1" bandRow="1">
                <a:tableStyleId>{5C22544A-7EE6-4342-B048-85BDC9FD1C3A}</a:tableStyleId>
              </a:tblPr>
              <a:tblGrid>
                <a:gridCol w="2514600"/>
              </a:tblGrid>
              <a:tr h="649839">
                <a:tc>
                  <a:txBody>
                    <a:bodyPr/>
                    <a:lstStyle/>
                    <a:p>
                      <a:pPr algn="ctr" fontAlgn="ctr"/>
                      <a:r>
                        <a:rPr lang="en-US" altLang="zh-CN" sz="2400" dirty="0" smtClean="0"/>
                        <a:t>2.</a:t>
                      </a:r>
                      <a:r>
                        <a:rPr lang="zh-CN" altLang="en-US" sz="2400" dirty="0" smtClean="0"/>
                        <a:t>人员配置</a:t>
                      </a:r>
                      <a:endParaRPr lang="zh-CN" altLang="en-US" sz="2400" dirty="0"/>
                    </a:p>
                  </a:txBody>
                  <a:tcPr marL="91442" marR="91442" marT="66145" marB="66145" anchor="ctr">
                    <a:lnB w="38100" cmpd="sng">
                      <a:noFill/>
                    </a:lnB>
                    <a:solidFill>
                      <a:schemeClr val="tx1"/>
                    </a:solidFill>
                  </a:tcPr>
                </a:tc>
              </a:tr>
              <a:tr h="940449">
                <a:tc>
                  <a:txBody>
                    <a:bodyPr/>
                    <a:lstStyle/>
                    <a:p>
                      <a:pPr algn="l" fontAlgn="ctr"/>
                      <a:r>
                        <a:rPr lang="zh-CN" altLang="en-US" sz="1600" dirty="0" smtClean="0"/>
                        <a:t>子公司总经理是安全生产第一责任人，安全总监是安全工作负责人</a:t>
                      </a:r>
                      <a:endParaRPr lang="zh-CN" altLang="en-US" sz="1600" dirty="0"/>
                    </a:p>
                  </a:txBody>
                  <a:tcPr marL="91442" marR="91442" marT="66145" marB="6614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r h="1030675">
                <a:tc>
                  <a:txBody>
                    <a:bodyPr/>
                    <a:lstStyle/>
                    <a:p>
                      <a:pPr algn="l" fontAlgn="ctr"/>
                      <a:r>
                        <a:rPr lang="zh-CN" altLang="en-US" sz="1600" dirty="0" smtClean="0"/>
                        <a:t>项目安全经理，专、兼职安全管理人员负责监督安全工作落实情况</a:t>
                      </a:r>
                      <a:endParaRPr lang="zh-CN" altLang="en-US" sz="1600" dirty="0"/>
                    </a:p>
                  </a:txBody>
                  <a:tcPr marL="91442" marR="91442" marT="66145" marB="66145" anchor="ctr">
                    <a:lnL w="12700" cmpd="sng">
                      <a:noFill/>
                    </a:lnL>
                    <a:lnR w="12700" cmpd="sng">
                      <a:noFill/>
                    </a:lnR>
                    <a:lnT w="12700" cmpd="sng">
                      <a:noFill/>
                    </a:lnT>
                    <a:lnB w="12700" cmpd="sng">
                      <a:noFill/>
                    </a:lnB>
                    <a:lnTlToBr w="12700" cmpd="sng">
                      <a:noFill/>
                      <a:prstDash val="solid"/>
                    </a:lnTlToBr>
                    <a:lnBlToTr w="12700" cmpd="sng">
                      <a:noFill/>
                      <a:prstDash val="solid"/>
                    </a:lnBlToTr>
                    <a:noFill/>
                  </a:tcPr>
                </a:tc>
              </a:tr>
            </a:tbl>
          </a:graphicData>
        </a:graphic>
      </p:graphicFrame>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 Box 6"/>
          <p:cNvSpPr txBox="1">
            <a:spLocks noChangeArrowheads="1"/>
          </p:cNvSpPr>
          <p:nvPr/>
        </p:nvSpPr>
        <p:spPr bwMode="auto">
          <a:xfrm>
            <a:off x="6892925" y="800100"/>
            <a:ext cx="22367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ea typeface="宋体" panose="02010600030101010101" pitchFamily="2" charset="-122"/>
              </a:defRPr>
            </a:lvl1pPr>
            <a:lvl2pPr marL="742950" indent="-285750">
              <a:defRPr>
                <a:solidFill>
                  <a:schemeClr val="tx1"/>
                </a:solidFill>
                <a:latin typeface="Arial" panose="020B0604020202020204" pitchFamily="34" charset="0"/>
                <a:ea typeface="宋体" panose="02010600030101010101" pitchFamily="2" charset="-122"/>
              </a:defRPr>
            </a:lvl2pPr>
            <a:lvl3pPr marL="1143000" indent="-228600">
              <a:defRPr>
                <a:solidFill>
                  <a:schemeClr val="tx1"/>
                </a:solidFill>
                <a:latin typeface="Arial" panose="020B0604020202020204" pitchFamily="34" charset="0"/>
                <a:ea typeface="宋体" panose="02010600030101010101" pitchFamily="2" charset="-122"/>
              </a:defRPr>
            </a:lvl3pPr>
            <a:lvl4pPr marL="1600200" indent="-228600">
              <a:defRPr>
                <a:solidFill>
                  <a:schemeClr val="tx1"/>
                </a:solidFill>
                <a:latin typeface="Arial" panose="020B0604020202020204" pitchFamily="34" charset="0"/>
                <a:ea typeface="宋体" panose="02010600030101010101" pitchFamily="2" charset="-122"/>
              </a:defRPr>
            </a:lvl4pPr>
            <a:lvl5pPr marL="2057400" indent="-228600">
              <a:defRPr>
                <a:solidFill>
                  <a:schemeClr val="tx1"/>
                </a:solidFill>
                <a:latin typeface="Arial" panose="020B0604020202020204" pitchFamily="34"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Arial" panose="020B0604020202020204" pitchFamily="34" charset="0"/>
                <a:ea typeface="宋体" panose="02010600030101010101" pitchFamily="2" charset="-122"/>
              </a:defRPr>
            </a:lvl9pPr>
          </a:lstStyle>
          <a:p>
            <a:pPr algn="r">
              <a:buSzPct val="100000"/>
            </a:pPr>
            <a:r>
              <a:rPr lang="zh-CN" altLang="en-US" sz="2000">
                <a:solidFill>
                  <a:srgbClr val="292929"/>
                </a:solidFill>
                <a:latin typeface="黑体" panose="02010609060101010101" charset="-122"/>
                <a:ea typeface="文鼎CS中黑" pitchFamily="49" charset="-122"/>
              </a:rPr>
              <a:t>安全管理体系介绍</a:t>
            </a:r>
            <a:endParaRPr lang="zh-CN" altLang="en-US" sz="2000">
              <a:solidFill>
                <a:srgbClr val="292929"/>
              </a:solidFill>
              <a:latin typeface="黑体" panose="02010609060101010101" charset="-122"/>
              <a:ea typeface="文鼎CS中黑" pitchFamily="49" charset="-122"/>
            </a:endParaRPr>
          </a:p>
        </p:txBody>
      </p:sp>
      <p:graphicFrame>
        <p:nvGraphicFramePr>
          <p:cNvPr id="4" name="表格 3"/>
          <p:cNvGraphicFramePr>
            <a:graphicFrameLocks noGrp="1"/>
          </p:cNvGraphicFramePr>
          <p:nvPr/>
        </p:nvGraphicFramePr>
        <p:xfrm>
          <a:off x="381000" y="1200150"/>
          <a:ext cx="8458200" cy="3873499"/>
        </p:xfrm>
        <a:graphic>
          <a:graphicData uri="http://schemas.openxmlformats.org/drawingml/2006/table">
            <a:tbl>
              <a:tblPr firstRow="1" bandRow="1">
                <a:tableStyleId>{5C22544A-7EE6-4342-B048-85BDC9FD1C3A}</a:tableStyleId>
              </a:tblPr>
              <a:tblGrid>
                <a:gridCol w="1066882"/>
                <a:gridCol w="3886163"/>
                <a:gridCol w="1447781"/>
                <a:gridCol w="2057374"/>
              </a:tblGrid>
              <a:tr h="396268">
                <a:tc gridSpan="4">
                  <a:txBody>
                    <a:bodyPr/>
                    <a:lstStyle/>
                    <a:p>
                      <a:pPr algn="ctr"/>
                      <a:r>
                        <a:rPr lang="zh-CN" altLang="en-US" sz="2000" dirty="0" smtClean="0"/>
                        <a:t>投资类子公司安全管理人员配备标准</a:t>
                      </a:r>
                      <a:endParaRPr lang="zh-CN" altLang="en-US" sz="2000" dirty="0"/>
                    </a:p>
                  </a:txBody>
                  <a:tcPr marL="91444" marR="91444" marT="45732" marB="45732" anchor="ctr">
                    <a:solidFill>
                      <a:srgbClr val="C00000"/>
                    </a:solidFill>
                  </a:tcPr>
                </a:tc>
                <a:tc hMerge="1">
                  <a:tcPr/>
                </a:tc>
                <a:tc hMerge="1">
                  <a:tcPr/>
                </a:tc>
                <a:tc hMerge="1">
                  <a:tcPr/>
                </a:tc>
              </a:tr>
              <a:tr h="337657">
                <a:tc>
                  <a:txBody>
                    <a:bodyPr/>
                    <a:lstStyle/>
                    <a:p>
                      <a:pPr algn="ctr"/>
                      <a:r>
                        <a:rPr lang="zh-CN" altLang="en-US" sz="1200" dirty="0" smtClean="0">
                          <a:solidFill>
                            <a:schemeClr val="bg1"/>
                          </a:solidFill>
                        </a:rPr>
                        <a:t>单位类别</a:t>
                      </a:r>
                      <a:endParaRPr lang="zh-CN" altLang="en-US" sz="1200" dirty="0">
                        <a:solidFill>
                          <a:schemeClr val="bg1"/>
                        </a:solidFill>
                      </a:endParaRPr>
                    </a:p>
                  </a:txBody>
                  <a:tcPr marL="91444" marR="91444" marT="45732" marB="45732" anchor="ctr">
                    <a:solidFill>
                      <a:schemeClr val="tx1"/>
                    </a:solidFill>
                  </a:tcPr>
                </a:tc>
                <a:tc>
                  <a:txBody>
                    <a:bodyPr/>
                    <a:lstStyle/>
                    <a:p>
                      <a:pPr algn="ctr"/>
                      <a:r>
                        <a:rPr lang="zh-CN" altLang="en-US" sz="1200" dirty="0" smtClean="0">
                          <a:solidFill>
                            <a:schemeClr val="bg1"/>
                          </a:solidFill>
                        </a:rPr>
                        <a:t>配备标准</a:t>
                      </a:r>
                      <a:endParaRPr lang="zh-CN" altLang="en-US" sz="1200" dirty="0">
                        <a:solidFill>
                          <a:schemeClr val="bg1"/>
                        </a:solidFill>
                      </a:endParaRPr>
                    </a:p>
                  </a:txBody>
                  <a:tcPr marL="91444" marR="91444" marT="45732" marB="45732" anchor="ctr">
                    <a:solidFill>
                      <a:schemeClr val="tx1"/>
                    </a:solidFill>
                  </a:tcPr>
                </a:tc>
                <a:tc>
                  <a:txBody>
                    <a:bodyPr/>
                    <a:lstStyle/>
                    <a:p>
                      <a:pPr algn="ctr"/>
                      <a:r>
                        <a:rPr lang="zh-CN" altLang="en-US" sz="1200" dirty="0" smtClean="0">
                          <a:solidFill>
                            <a:schemeClr val="bg1"/>
                          </a:solidFill>
                        </a:rPr>
                        <a:t>持证要求</a:t>
                      </a:r>
                      <a:endParaRPr lang="zh-CN" altLang="en-US" sz="1200" dirty="0">
                        <a:solidFill>
                          <a:schemeClr val="bg1"/>
                        </a:solidFill>
                      </a:endParaRPr>
                    </a:p>
                  </a:txBody>
                  <a:tcPr marL="91444" marR="91444" marT="45732" marB="45732" anchor="ctr">
                    <a:solidFill>
                      <a:schemeClr val="tx1"/>
                    </a:solidFill>
                  </a:tcPr>
                </a:tc>
                <a:tc>
                  <a:txBody>
                    <a:bodyPr/>
                    <a:lstStyle/>
                    <a:p>
                      <a:pPr algn="ctr"/>
                      <a:r>
                        <a:rPr lang="zh-CN" altLang="en-US" sz="1200" dirty="0" smtClean="0">
                          <a:solidFill>
                            <a:schemeClr val="bg1"/>
                          </a:solidFill>
                        </a:rPr>
                        <a:t>适用对象</a:t>
                      </a:r>
                      <a:endParaRPr lang="zh-CN" altLang="en-US" sz="1200" dirty="0">
                        <a:solidFill>
                          <a:schemeClr val="bg1"/>
                        </a:solidFill>
                      </a:endParaRPr>
                    </a:p>
                  </a:txBody>
                  <a:tcPr marL="91444" marR="91444" marT="45732" marB="45732" anchor="ctr">
                    <a:solidFill>
                      <a:schemeClr val="tx1"/>
                    </a:solidFill>
                  </a:tcPr>
                </a:tc>
              </a:tr>
              <a:tr h="548670">
                <a:tc>
                  <a:txBody>
                    <a:bodyPr/>
                    <a:lstStyle/>
                    <a:p>
                      <a:pPr algn="ctr">
                        <a:lnSpc>
                          <a:spcPct val="125000"/>
                        </a:lnSpc>
                      </a:pPr>
                      <a:r>
                        <a:rPr lang="zh-CN" altLang="en-US" sz="800" dirty="0" smtClean="0">
                          <a:latin typeface="+mn-ea"/>
                          <a:ea typeface="+mn-ea"/>
                        </a:rPr>
                        <a:t>子公司</a:t>
                      </a:r>
                      <a:endParaRPr lang="zh-CN" altLang="en-US" sz="800" dirty="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从业人员不足</a:t>
                      </a:r>
                      <a:r>
                        <a:rPr lang="en-US" altLang="zh-CN" sz="800" dirty="0" smtClean="0">
                          <a:latin typeface="+mn-ea"/>
                          <a:ea typeface="+mn-ea"/>
                        </a:rPr>
                        <a:t>100</a:t>
                      </a:r>
                      <a:r>
                        <a:rPr lang="zh-CN" altLang="en-US" sz="800" dirty="0" smtClean="0">
                          <a:latin typeface="+mn-ea"/>
                          <a:ea typeface="+mn-ea"/>
                        </a:rPr>
                        <a:t>人的，应至少配备</a:t>
                      </a:r>
                      <a:r>
                        <a:rPr lang="en-US" altLang="zh-CN" sz="800" dirty="0" smtClean="0">
                          <a:latin typeface="+mn-ea"/>
                          <a:ea typeface="+mn-ea"/>
                        </a:rPr>
                        <a:t>1</a:t>
                      </a:r>
                      <a:r>
                        <a:rPr lang="zh-CN" altLang="en-US" sz="800" dirty="0" smtClean="0">
                          <a:latin typeface="+mn-ea"/>
                          <a:ea typeface="+mn-ea"/>
                        </a:rPr>
                        <a:t>名专职安全管理人员；</a:t>
                      </a:r>
                      <a:endParaRPr lang="en-US" altLang="zh-CN" sz="800" dirty="0" smtClean="0">
                        <a:latin typeface="+mn-ea"/>
                        <a:ea typeface="+mn-ea"/>
                      </a:endParaRPr>
                    </a:p>
                    <a:p>
                      <a:pPr algn="l">
                        <a:lnSpc>
                          <a:spcPct val="125000"/>
                        </a:lnSpc>
                      </a:pPr>
                      <a:r>
                        <a:rPr lang="zh-CN" altLang="en-US" sz="800" dirty="0" smtClean="0">
                          <a:latin typeface="+mn-ea"/>
                          <a:ea typeface="+mn-ea"/>
                        </a:rPr>
                        <a:t>从业人员超过</a:t>
                      </a:r>
                      <a:r>
                        <a:rPr lang="en-US" altLang="zh-CN" sz="800" dirty="0" smtClean="0">
                          <a:latin typeface="+mn-ea"/>
                          <a:ea typeface="+mn-ea"/>
                        </a:rPr>
                        <a:t>100</a:t>
                      </a:r>
                      <a:r>
                        <a:rPr lang="zh-CN" altLang="en-US" sz="800" dirty="0" smtClean="0">
                          <a:latin typeface="+mn-ea"/>
                          <a:ea typeface="+mn-ea"/>
                        </a:rPr>
                        <a:t>人的，应当设置安全生产管理机构并配备至少</a:t>
                      </a:r>
                      <a:r>
                        <a:rPr lang="en-US" altLang="zh-CN" sz="800" dirty="0" smtClean="0">
                          <a:latin typeface="+mn-ea"/>
                          <a:ea typeface="+mn-ea"/>
                        </a:rPr>
                        <a:t>2</a:t>
                      </a:r>
                      <a:r>
                        <a:rPr lang="zh-CN" altLang="en-US" sz="800" dirty="0" smtClean="0">
                          <a:latin typeface="+mn-ea"/>
                          <a:ea typeface="+mn-ea"/>
                        </a:rPr>
                        <a:t>名专职安全生产管理人员。</a:t>
                      </a:r>
                      <a:endParaRPr lang="en-US" altLang="zh-CN" sz="800" dirty="0" smtClean="0">
                        <a:latin typeface="+mn-ea"/>
                        <a:ea typeface="+mn-ea"/>
                      </a:endParaRPr>
                    </a:p>
                  </a:txBody>
                  <a:tcPr marL="91444" marR="91444" marT="45732" marB="45732"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专职安全管理人员应持有建安</a:t>
                      </a:r>
                      <a:r>
                        <a:rPr lang="en-US" altLang="zh-CN" sz="800" dirty="0" smtClean="0">
                          <a:latin typeface="+mn-ea"/>
                          <a:ea typeface="+mn-ea"/>
                        </a:rPr>
                        <a:t>C</a:t>
                      </a:r>
                      <a:r>
                        <a:rPr lang="zh-CN" altLang="en-US" sz="800" dirty="0" smtClean="0">
                          <a:latin typeface="+mn-ea"/>
                          <a:ea typeface="+mn-ea"/>
                        </a:rPr>
                        <a:t>证或交安</a:t>
                      </a:r>
                      <a:r>
                        <a:rPr lang="en-US" altLang="zh-CN" sz="800" dirty="0" smtClean="0">
                          <a:latin typeface="+mn-ea"/>
                          <a:ea typeface="+mn-ea"/>
                        </a:rPr>
                        <a:t>C</a:t>
                      </a:r>
                      <a:r>
                        <a:rPr lang="zh-CN" altLang="en-US" sz="800" dirty="0" smtClean="0">
                          <a:latin typeface="+mn-ea"/>
                          <a:ea typeface="+mn-ea"/>
                        </a:rPr>
                        <a:t>证</a:t>
                      </a:r>
                      <a:endParaRPr lang="zh-CN" altLang="en-US" sz="800" dirty="0" smtClean="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投资类子公司和纯投资类项目部</a:t>
                      </a:r>
                      <a:endParaRPr lang="zh-CN" altLang="en-US" sz="800" dirty="0">
                        <a:latin typeface="+mn-ea"/>
                        <a:ea typeface="+mn-ea"/>
                      </a:endParaRPr>
                    </a:p>
                  </a:txBody>
                  <a:tcPr marL="91444" marR="91444" marT="45732" marB="45732" anchor="ctr"/>
                </a:tc>
              </a:tr>
              <a:tr h="1188760">
                <a:tc>
                  <a:txBody>
                    <a:bodyPr/>
                    <a:lstStyle/>
                    <a:p>
                      <a:pPr algn="ctr">
                        <a:lnSpc>
                          <a:spcPct val="125000"/>
                        </a:lnSpc>
                      </a:pPr>
                      <a:r>
                        <a:rPr lang="zh-CN" altLang="en-US" sz="800" dirty="0" smtClean="0">
                          <a:latin typeface="+mn-ea"/>
                          <a:ea typeface="+mn-ea"/>
                        </a:rPr>
                        <a:t>房建类项目</a:t>
                      </a:r>
                      <a:endParaRPr lang="zh-CN" altLang="en-US" sz="800" dirty="0">
                        <a:latin typeface="+mn-ea"/>
                        <a:ea typeface="+mn-ea"/>
                      </a:endParaRPr>
                    </a:p>
                  </a:txBody>
                  <a:tcPr marL="91444" marR="91444" marT="45732" marB="45732" anchor="ctr"/>
                </a:tc>
                <a:tc>
                  <a:txBody>
                    <a:bodyPr/>
                    <a:lstStyle/>
                    <a:p>
                      <a:r>
                        <a:rPr lang="zh-CN" altLang="en-US" sz="800" kern="1200" dirty="0" smtClean="0">
                          <a:solidFill>
                            <a:schemeClr val="dk1"/>
                          </a:solidFill>
                          <a:latin typeface="+mn-ea"/>
                          <a:ea typeface="+mn-ea"/>
                          <a:cs typeface="+mn-cs"/>
                        </a:rPr>
                        <a:t>总承包单位：</a:t>
                      </a:r>
                      <a:endParaRPr lang="en-US" altLang="zh-CN" sz="800" kern="1200" dirty="0" smtClean="0">
                        <a:solidFill>
                          <a:schemeClr val="dk1"/>
                        </a:solidFill>
                        <a:latin typeface="+mn-ea"/>
                        <a:ea typeface="+mn-ea"/>
                        <a:cs typeface="+mn-cs"/>
                      </a:endParaRPr>
                    </a:p>
                    <a:p>
                      <a:pPr marL="0" marR="0" indent="0" algn="l" defTabSz="914400" rtl="0" eaLnBrk="1" fontAlgn="auto" latinLnBrk="0" hangingPunct="1">
                        <a:lnSpc>
                          <a:spcPct val="100000"/>
                        </a:lnSpc>
                        <a:spcBef>
                          <a:spcPts val="0"/>
                        </a:spcBef>
                        <a:spcAft>
                          <a:spcPts val="0"/>
                        </a:spcAft>
                        <a:buClrTx/>
                        <a:buSzTx/>
                        <a:buFontTx/>
                        <a:buNone/>
                        <a:defRPr/>
                      </a:pPr>
                      <a:r>
                        <a:rPr lang="zh-CN" altLang="en-US" sz="800" kern="1200" smtClean="0">
                          <a:solidFill>
                            <a:schemeClr val="dk1"/>
                          </a:solidFill>
                          <a:latin typeface="+mn-ea"/>
                          <a:ea typeface="+mn-ea"/>
                          <a:cs typeface="+mn-cs"/>
                        </a:rPr>
                        <a:t>（一）建筑工程、装修工程按照建筑面积配备：</a:t>
                      </a:r>
                      <a:endParaRPr lang="zh-CN" altLang="en-US" sz="800" kern="1200" smtClean="0">
                        <a:solidFill>
                          <a:schemeClr val="dk1"/>
                        </a:solidFill>
                        <a:latin typeface="+mn-ea"/>
                        <a:ea typeface="+mn-ea"/>
                        <a:cs typeface="+mn-cs"/>
                      </a:endParaRPr>
                    </a:p>
                    <a:p>
                      <a:r>
                        <a:rPr lang="en-US" altLang="zh-CN" sz="800" kern="120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万平方米以下的工程不少于</a:t>
                      </a:r>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人；</a:t>
                      </a:r>
                      <a:endParaRPr lang="zh-CN" altLang="en-US" sz="800" kern="1200" dirty="0" smtClean="0">
                        <a:solidFill>
                          <a:schemeClr val="dk1"/>
                        </a:solidFill>
                        <a:latin typeface="+mn-ea"/>
                        <a:ea typeface="+mn-ea"/>
                        <a:cs typeface="+mn-cs"/>
                      </a:endParaRPr>
                    </a:p>
                    <a:p>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万～</a:t>
                      </a:r>
                      <a:r>
                        <a:rPr lang="en-US" altLang="zh-CN" sz="800" kern="1200" dirty="0" smtClean="0">
                          <a:solidFill>
                            <a:schemeClr val="dk1"/>
                          </a:solidFill>
                          <a:latin typeface="+mn-ea"/>
                          <a:ea typeface="+mn-ea"/>
                          <a:cs typeface="+mn-cs"/>
                        </a:rPr>
                        <a:t>5</a:t>
                      </a:r>
                      <a:r>
                        <a:rPr lang="zh-CN" altLang="en-US" sz="800" kern="1200" dirty="0" smtClean="0">
                          <a:solidFill>
                            <a:schemeClr val="dk1"/>
                          </a:solidFill>
                          <a:latin typeface="+mn-ea"/>
                          <a:ea typeface="+mn-ea"/>
                          <a:cs typeface="+mn-cs"/>
                        </a:rPr>
                        <a:t>万平方米的工程不少于</a:t>
                      </a:r>
                      <a:r>
                        <a:rPr lang="en-US" altLang="zh-CN" sz="800" kern="1200" dirty="0" smtClean="0">
                          <a:solidFill>
                            <a:schemeClr val="dk1"/>
                          </a:solidFill>
                          <a:latin typeface="+mn-ea"/>
                          <a:ea typeface="+mn-ea"/>
                          <a:cs typeface="+mn-cs"/>
                        </a:rPr>
                        <a:t>2</a:t>
                      </a:r>
                      <a:r>
                        <a:rPr lang="zh-CN" altLang="en-US" sz="800" kern="1200" dirty="0" smtClean="0">
                          <a:solidFill>
                            <a:schemeClr val="dk1"/>
                          </a:solidFill>
                          <a:latin typeface="+mn-ea"/>
                          <a:ea typeface="+mn-ea"/>
                          <a:cs typeface="+mn-cs"/>
                        </a:rPr>
                        <a:t>人；</a:t>
                      </a:r>
                      <a:endParaRPr lang="zh-CN" altLang="en-US" sz="800" kern="1200" dirty="0" smtClean="0">
                        <a:solidFill>
                          <a:schemeClr val="dk1"/>
                        </a:solidFill>
                        <a:latin typeface="+mn-ea"/>
                        <a:ea typeface="+mn-ea"/>
                        <a:cs typeface="+mn-cs"/>
                      </a:endParaRPr>
                    </a:p>
                    <a:p>
                      <a:r>
                        <a:rPr lang="en-US" altLang="zh-CN" sz="800" kern="1200" dirty="0" smtClean="0">
                          <a:solidFill>
                            <a:schemeClr val="dk1"/>
                          </a:solidFill>
                          <a:latin typeface="+mn-ea"/>
                          <a:ea typeface="+mn-ea"/>
                          <a:cs typeface="+mn-cs"/>
                        </a:rPr>
                        <a:t>5</a:t>
                      </a:r>
                      <a:r>
                        <a:rPr lang="zh-CN" altLang="en-US" sz="800" kern="1200" dirty="0" smtClean="0">
                          <a:solidFill>
                            <a:schemeClr val="dk1"/>
                          </a:solidFill>
                          <a:latin typeface="+mn-ea"/>
                          <a:ea typeface="+mn-ea"/>
                          <a:cs typeface="+mn-cs"/>
                        </a:rPr>
                        <a:t>万平方米及以上的工程不少于</a:t>
                      </a:r>
                      <a:r>
                        <a:rPr lang="en-US" altLang="zh-CN" sz="800" kern="1200" dirty="0" smtClean="0">
                          <a:solidFill>
                            <a:schemeClr val="dk1"/>
                          </a:solidFill>
                          <a:latin typeface="+mn-ea"/>
                          <a:ea typeface="+mn-ea"/>
                          <a:cs typeface="+mn-cs"/>
                        </a:rPr>
                        <a:t>3</a:t>
                      </a:r>
                      <a:r>
                        <a:rPr lang="zh-CN" altLang="en-US" sz="800" kern="1200" dirty="0" smtClean="0">
                          <a:solidFill>
                            <a:schemeClr val="dk1"/>
                          </a:solidFill>
                          <a:latin typeface="+mn-ea"/>
                          <a:ea typeface="+mn-ea"/>
                          <a:cs typeface="+mn-cs"/>
                        </a:rPr>
                        <a:t>人，且按专业配备专职安全生产管理人员。</a:t>
                      </a:r>
                      <a:endParaRPr lang="zh-CN" altLang="en-US" sz="800" kern="1200" dirty="0" smtClean="0">
                        <a:solidFill>
                          <a:schemeClr val="dk1"/>
                        </a:solidFill>
                        <a:latin typeface="+mn-ea"/>
                        <a:ea typeface="+mn-ea"/>
                        <a:cs typeface="+mn-cs"/>
                      </a:endParaRPr>
                    </a:p>
                    <a:p>
                      <a:r>
                        <a:rPr lang="zh-CN" altLang="en-US" sz="800" kern="1200" smtClean="0">
                          <a:solidFill>
                            <a:schemeClr val="dk1"/>
                          </a:solidFill>
                          <a:latin typeface="+mn-ea"/>
                          <a:ea typeface="+mn-ea"/>
                          <a:cs typeface="+mn-cs"/>
                        </a:rPr>
                        <a:t>（</a:t>
                      </a:r>
                      <a:r>
                        <a:rPr lang="zh-CN" altLang="en-US" sz="800" kern="1200" dirty="0" smtClean="0">
                          <a:solidFill>
                            <a:schemeClr val="dk1"/>
                          </a:solidFill>
                          <a:latin typeface="+mn-ea"/>
                          <a:ea typeface="+mn-ea"/>
                          <a:cs typeface="+mn-cs"/>
                        </a:rPr>
                        <a:t>二）土木工程、线路管道、设备安装工程按照工程合同价配备：</a:t>
                      </a:r>
                      <a:endParaRPr lang="zh-CN" altLang="en-US" sz="800" kern="1200" dirty="0" smtClean="0">
                        <a:solidFill>
                          <a:schemeClr val="dk1"/>
                        </a:solidFill>
                        <a:latin typeface="+mn-ea"/>
                        <a:ea typeface="+mn-ea"/>
                        <a:cs typeface="+mn-cs"/>
                      </a:endParaRPr>
                    </a:p>
                    <a:p>
                      <a:r>
                        <a:rPr lang="en-US" altLang="zh-CN" sz="800" kern="1200" smtClean="0">
                          <a:solidFill>
                            <a:schemeClr val="dk1"/>
                          </a:solidFill>
                          <a:latin typeface="+mn-ea"/>
                          <a:ea typeface="+mn-ea"/>
                          <a:cs typeface="+mn-cs"/>
                        </a:rPr>
                        <a:t>5000</a:t>
                      </a:r>
                      <a:r>
                        <a:rPr lang="zh-CN" altLang="en-US" sz="800" kern="1200" dirty="0" smtClean="0">
                          <a:solidFill>
                            <a:schemeClr val="dk1"/>
                          </a:solidFill>
                          <a:latin typeface="+mn-ea"/>
                          <a:ea typeface="+mn-ea"/>
                          <a:cs typeface="+mn-cs"/>
                        </a:rPr>
                        <a:t>万元以下的工程不少于</a:t>
                      </a:r>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人；</a:t>
                      </a:r>
                      <a:endParaRPr lang="zh-CN" altLang="en-US" sz="800" kern="1200" dirty="0" smtClean="0">
                        <a:solidFill>
                          <a:schemeClr val="dk1"/>
                        </a:solidFill>
                        <a:latin typeface="+mn-ea"/>
                        <a:ea typeface="+mn-ea"/>
                        <a:cs typeface="+mn-cs"/>
                      </a:endParaRPr>
                    </a:p>
                    <a:p>
                      <a:r>
                        <a:rPr lang="en-US" altLang="zh-CN" sz="800" kern="1200" smtClean="0">
                          <a:solidFill>
                            <a:schemeClr val="dk1"/>
                          </a:solidFill>
                          <a:latin typeface="+mn-ea"/>
                          <a:ea typeface="+mn-ea"/>
                          <a:cs typeface="+mn-cs"/>
                        </a:rPr>
                        <a:t>5000</a:t>
                      </a:r>
                      <a:r>
                        <a:rPr lang="zh-CN" altLang="en-US" sz="800" kern="1200" dirty="0" smtClean="0">
                          <a:solidFill>
                            <a:schemeClr val="dk1"/>
                          </a:solidFill>
                          <a:latin typeface="+mn-ea"/>
                          <a:ea typeface="+mn-ea"/>
                          <a:cs typeface="+mn-cs"/>
                        </a:rPr>
                        <a:t>万～</a:t>
                      </a:r>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亿元的工程不少于</a:t>
                      </a:r>
                      <a:r>
                        <a:rPr lang="en-US" altLang="zh-CN" sz="800" kern="1200" dirty="0" smtClean="0">
                          <a:solidFill>
                            <a:schemeClr val="dk1"/>
                          </a:solidFill>
                          <a:latin typeface="+mn-ea"/>
                          <a:ea typeface="+mn-ea"/>
                          <a:cs typeface="+mn-cs"/>
                        </a:rPr>
                        <a:t>2</a:t>
                      </a:r>
                      <a:r>
                        <a:rPr lang="zh-CN" altLang="en-US" sz="800" kern="1200" dirty="0" smtClean="0">
                          <a:solidFill>
                            <a:schemeClr val="dk1"/>
                          </a:solidFill>
                          <a:latin typeface="+mn-ea"/>
                          <a:ea typeface="+mn-ea"/>
                          <a:cs typeface="+mn-cs"/>
                        </a:rPr>
                        <a:t>人；</a:t>
                      </a:r>
                      <a:endParaRPr lang="zh-CN" altLang="en-US" sz="800" kern="1200" dirty="0" smtClean="0">
                        <a:solidFill>
                          <a:schemeClr val="dk1"/>
                        </a:solidFill>
                        <a:latin typeface="+mn-ea"/>
                        <a:ea typeface="+mn-ea"/>
                        <a:cs typeface="+mn-cs"/>
                      </a:endParaRPr>
                    </a:p>
                    <a:p>
                      <a:r>
                        <a:rPr lang="en-US" altLang="zh-CN" sz="800" kern="120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亿元及以上的工程不少于</a:t>
                      </a:r>
                      <a:r>
                        <a:rPr lang="en-US" altLang="zh-CN" sz="800" kern="1200" dirty="0" smtClean="0">
                          <a:solidFill>
                            <a:schemeClr val="dk1"/>
                          </a:solidFill>
                          <a:latin typeface="+mn-ea"/>
                          <a:ea typeface="+mn-ea"/>
                          <a:cs typeface="+mn-cs"/>
                        </a:rPr>
                        <a:t>3</a:t>
                      </a:r>
                      <a:r>
                        <a:rPr lang="zh-CN" altLang="en-US" sz="800" kern="1200" smtClean="0">
                          <a:solidFill>
                            <a:schemeClr val="dk1"/>
                          </a:solidFill>
                          <a:latin typeface="+mn-ea"/>
                          <a:ea typeface="+mn-ea"/>
                          <a:cs typeface="+mn-cs"/>
                        </a:rPr>
                        <a:t>人，且按专业配备专职安全生产管理人员。</a:t>
                      </a:r>
                      <a:endParaRPr lang="zh-CN" altLang="en-US" sz="800" kern="1200" dirty="0">
                        <a:solidFill>
                          <a:schemeClr val="dk1"/>
                        </a:solidFill>
                        <a:latin typeface="+mn-ea"/>
                        <a:ea typeface="+mn-ea"/>
                        <a:cs typeface="+mn-cs"/>
                      </a:endParaRPr>
                    </a:p>
                  </a:txBody>
                  <a:tcPr marL="91444" marR="91444" marT="45732" marB="45732"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项目经理应持有建安</a:t>
                      </a:r>
                      <a:r>
                        <a:rPr lang="en-US" altLang="zh-CN" sz="800" dirty="0" smtClean="0">
                          <a:latin typeface="+mn-ea"/>
                          <a:ea typeface="+mn-ea"/>
                        </a:rPr>
                        <a:t>B</a:t>
                      </a:r>
                      <a:r>
                        <a:rPr lang="zh-CN" altLang="en-US" sz="800" dirty="0" smtClean="0">
                          <a:latin typeface="+mn-ea"/>
                          <a:ea typeface="+mn-ea"/>
                        </a:rPr>
                        <a:t>证；专职安全管理人员应持有建安</a:t>
                      </a:r>
                      <a:r>
                        <a:rPr lang="en-US" altLang="zh-CN" sz="800" dirty="0" smtClean="0">
                          <a:latin typeface="+mn-ea"/>
                          <a:ea typeface="+mn-ea"/>
                        </a:rPr>
                        <a:t>C</a:t>
                      </a:r>
                      <a:r>
                        <a:rPr lang="zh-CN" altLang="en-US" sz="800" dirty="0" smtClean="0">
                          <a:latin typeface="+mn-ea"/>
                          <a:ea typeface="+mn-ea"/>
                        </a:rPr>
                        <a:t>证</a:t>
                      </a:r>
                      <a:endParaRPr lang="zh-CN" altLang="en-US" sz="800" dirty="0" smtClean="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我方借牌的，按此要求配备；</a:t>
                      </a:r>
                      <a:endParaRPr lang="en-US" altLang="zh-CN" sz="800" dirty="0" smtClean="0">
                        <a:latin typeface="+mn-ea"/>
                        <a:ea typeface="+mn-ea"/>
                      </a:endParaRPr>
                    </a:p>
                    <a:p>
                      <a:pPr algn="l">
                        <a:lnSpc>
                          <a:spcPct val="125000"/>
                        </a:lnSpc>
                      </a:pPr>
                      <a:r>
                        <a:rPr lang="zh-CN" altLang="en-US" sz="800" dirty="0" smtClean="0">
                          <a:latin typeface="+mn-ea"/>
                          <a:ea typeface="+mn-ea"/>
                        </a:rPr>
                        <a:t>工程局借牌的，要求工程局按此配备；</a:t>
                      </a:r>
                      <a:endParaRPr lang="en-US" altLang="zh-CN" sz="800" dirty="0" smtClean="0">
                        <a:latin typeface="+mn-ea"/>
                        <a:ea typeface="+mn-ea"/>
                      </a:endParaRPr>
                    </a:p>
                  </a:txBody>
                  <a:tcPr marL="91444" marR="91444" marT="45732" marB="45732" anchor="ctr"/>
                </a:tc>
              </a:tr>
              <a:tr h="701072">
                <a:tc>
                  <a:txBody>
                    <a:bodyPr/>
                    <a:lstStyle/>
                    <a:p>
                      <a:pPr algn="ctr">
                        <a:lnSpc>
                          <a:spcPct val="125000"/>
                        </a:lnSpc>
                      </a:pPr>
                      <a:r>
                        <a:rPr lang="zh-CN" altLang="en-US" sz="800" dirty="0" smtClean="0">
                          <a:latin typeface="+mn-ea"/>
                          <a:ea typeface="+mn-ea"/>
                        </a:rPr>
                        <a:t>公路类项目</a:t>
                      </a:r>
                      <a:endParaRPr lang="zh-CN" altLang="en-US" sz="800" dirty="0">
                        <a:latin typeface="+mn-ea"/>
                        <a:ea typeface="+mn-ea"/>
                      </a:endParaRPr>
                    </a:p>
                  </a:txBody>
                  <a:tcPr marL="91444" marR="91444" marT="45732" marB="45732" anchor="ctr"/>
                </a:tc>
                <a:tc>
                  <a:txBody>
                    <a:bodyPr/>
                    <a:lstStyle/>
                    <a:p>
                      <a:pPr algn="l">
                        <a:lnSpc>
                          <a:spcPct val="125000"/>
                        </a:lnSpc>
                      </a:pPr>
                      <a:r>
                        <a:rPr lang="zh-CN" altLang="en-US" sz="800" kern="1200" dirty="0" smtClean="0">
                          <a:solidFill>
                            <a:schemeClr val="dk1"/>
                          </a:solidFill>
                          <a:latin typeface="+mn-ea"/>
                          <a:ea typeface="+mn-ea"/>
                          <a:cs typeface="+mn-cs"/>
                        </a:rPr>
                        <a:t>施工单位：</a:t>
                      </a:r>
                      <a:endParaRPr lang="en-US" altLang="zh-CN" sz="800" kern="1200" dirty="0" smtClean="0">
                        <a:solidFill>
                          <a:schemeClr val="dk1"/>
                        </a:solidFill>
                        <a:latin typeface="+mn-ea"/>
                        <a:ea typeface="+mn-ea"/>
                        <a:cs typeface="+mn-cs"/>
                      </a:endParaRPr>
                    </a:p>
                    <a:p>
                      <a:pPr algn="l">
                        <a:lnSpc>
                          <a:spcPct val="125000"/>
                        </a:lnSpc>
                      </a:pPr>
                      <a:r>
                        <a:rPr lang="zh-CN" altLang="en-US" sz="800" kern="1200" dirty="0" smtClean="0">
                          <a:solidFill>
                            <a:schemeClr val="dk1"/>
                          </a:solidFill>
                          <a:latin typeface="+mn-ea"/>
                          <a:ea typeface="+mn-ea"/>
                          <a:cs typeface="+mn-cs"/>
                        </a:rPr>
                        <a:t>按照年度施工产值配备专职安全生产管理人员，不足</a:t>
                      </a:r>
                      <a:r>
                        <a:rPr lang="en-US" altLang="zh-CN" sz="800" kern="1200" dirty="0" smtClean="0">
                          <a:solidFill>
                            <a:schemeClr val="dk1"/>
                          </a:solidFill>
                          <a:latin typeface="+mn-ea"/>
                          <a:ea typeface="+mn-ea"/>
                          <a:cs typeface="+mn-cs"/>
                        </a:rPr>
                        <a:t>5000</a:t>
                      </a:r>
                      <a:r>
                        <a:rPr lang="zh-CN" altLang="en-US" sz="800" kern="1200" dirty="0" smtClean="0">
                          <a:solidFill>
                            <a:schemeClr val="dk1"/>
                          </a:solidFill>
                          <a:latin typeface="+mn-ea"/>
                          <a:ea typeface="+mn-ea"/>
                          <a:cs typeface="+mn-cs"/>
                        </a:rPr>
                        <a:t>万元的至少配备</a:t>
                      </a:r>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名；</a:t>
                      </a:r>
                      <a:endParaRPr lang="en-US" altLang="zh-CN" sz="800" kern="1200" dirty="0" smtClean="0">
                        <a:solidFill>
                          <a:schemeClr val="dk1"/>
                        </a:solidFill>
                        <a:latin typeface="+mn-ea"/>
                        <a:ea typeface="+mn-ea"/>
                        <a:cs typeface="+mn-cs"/>
                      </a:endParaRPr>
                    </a:p>
                    <a:p>
                      <a:pPr algn="l">
                        <a:lnSpc>
                          <a:spcPct val="125000"/>
                        </a:lnSpc>
                      </a:pPr>
                      <a:r>
                        <a:rPr lang="en-US" altLang="zh-CN" sz="800" kern="1200" dirty="0" smtClean="0">
                          <a:solidFill>
                            <a:schemeClr val="dk1"/>
                          </a:solidFill>
                          <a:latin typeface="+mn-ea"/>
                          <a:ea typeface="+mn-ea"/>
                          <a:cs typeface="+mn-cs"/>
                        </a:rPr>
                        <a:t>5000</a:t>
                      </a:r>
                      <a:r>
                        <a:rPr lang="zh-CN" altLang="en-US" sz="800" kern="1200" dirty="0" smtClean="0">
                          <a:solidFill>
                            <a:schemeClr val="dk1"/>
                          </a:solidFill>
                          <a:latin typeface="+mn-ea"/>
                          <a:ea typeface="+mn-ea"/>
                          <a:cs typeface="+mn-cs"/>
                        </a:rPr>
                        <a:t>万元以上不足</a:t>
                      </a:r>
                      <a:r>
                        <a:rPr lang="en-US" altLang="zh-CN" sz="800" kern="1200" dirty="0" smtClean="0">
                          <a:solidFill>
                            <a:schemeClr val="dk1"/>
                          </a:solidFill>
                          <a:latin typeface="+mn-ea"/>
                          <a:ea typeface="+mn-ea"/>
                          <a:cs typeface="+mn-cs"/>
                        </a:rPr>
                        <a:t>2</a:t>
                      </a:r>
                      <a:r>
                        <a:rPr lang="zh-CN" altLang="en-US" sz="800" kern="1200" dirty="0" smtClean="0">
                          <a:solidFill>
                            <a:schemeClr val="dk1"/>
                          </a:solidFill>
                          <a:latin typeface="+mn-ea"/>
                          <a:ea typeface="+mn-ea"/>
                          <a:cs typeface="+mn-cs"/>
                        </a:rPr>
                        <a:t>亿元的按每</a:t>
                      </a:r>
                      <a:r>
                        <a:rPr lang="en-US" altLang="zh-CN" sz="800" kern="1200" dirty="0" smtClean="0">
                          <a:solidFill>
                            <a:schemeClr val="dk1"/>
                          </a:solidFill>
                          <a:latin typeface="+mn-ea"/>
                          <a:ea typeface="+mn-ea"/>
                          <a:cs typeface="+mn-cs"/>
                        </a:rPr>
                        <a:t>5000</a:t>
                      </a:r>
                      <a:r>
                        <a:rPr lang="zh-CN" altLang="en-US" sz="800" kern="1200" dirty="0" smtClean="0">
                          <a:solidFill>
                            <a:schemeClr val="dk1"/>
                          </a:solidFill>
                          <a:latin typeface="+mn-ea"/>
                          <a:ea typeface="+mn-ea"/>
                          <a:cs typeface="+mn-cs"/>
                        </a:rPr>
                        <a:t>万元不少于</a:t>
                      </a:r>
                      <a:r>
                        <a:rPr lang="en-US" altLang="zh-CN" sz="800" kern="1200" dirty="0" smtClean="0">
                          <a:solidFill>
                            <a:schemeClr val="dk1"/>
                          </a:solidFill>
                          <a:latin typeface="+mn-ea"/>
                          <a:ea typeface="+mn-ea"/>
                          <a:cs typeface="+mn-cs"/>
                        </a:rPr>
                        <a:t>1</a:t>
                      </a:r>
                      <a:r>
                        <a:rPr lang="zh-CN" altLang="en-US" sz="800" kern="1200" dirty="0" smtClean="0">
                          <a:solidFill>
                            <a:schemeClr val="dk1"/>
                          </a:solidFill>
                          <a:latin typeface="+mn-ea"/>
                          <a:ea typeface="+mn-ea"/>
                          <a:cs typeface="+mn-cs"/>
                        </a:rPr>
                        <a:t>名的比例配备；</a:t>
                      </a:r>
                      <a:endParaRPr lang="en-US" altLang="zh-CN" sz="800" kern="1200" dirty="0" smtClean="0">
                        <a:solidFill>
                          <a:schemeClr val="dk1"/>
                        </a:solidFill>
                        <a:latin typeface="+mn-ea"/>
                        <a:ea typeface="+mn-ea"/>
                        <a:cs typeface="+mn-cs"/>
                      </a:endParaRPr>
                    </a:p>
                    <a:p>
                      <a:pPr algn="l">
                        <a:lnSpc>
                          <a:spcPct val="125000"/>
                        </a:lnSpc>
                      </a:pPr>
                      <a:r>
                        <a:rPr lang="en-US" altLang="zh-CN" sz="800" kern="1200" dirty="0" smtClean="0">
                          <a:solidFill>
                            <a:schemeClr val="dk1"/>
                          </a:solidFill>
                          <a:latin typeface="+mn-ea"/>
                          <a:ea typeface="+mn-ea"/>
                          <a:cs typeface="+mn-cs"/>
                        </a:rPr>
                        <a:t>2</a:t>
                      </a:r>
                      <a:r>
                        <a:rPr lang="zh-CN" altLang="en-US" sz="800" kern="1200" dirty="0" smtClean="0">
                          <a:solidFill>
                            <a:schemeClr val="dk1"/>
                          </a:solidFill>
                          <a:latin typeface="+mn-ea"/>
                          <a:ea typeface="+mn-ea"/>
                          <a:cs typeface="+mn-cs"/>
                        </a:rPr>
                        <a:t>亿元以上的不少于</a:t>
                      </a:r>
                      <a:r>
                        <a:rPr lang="en-US" altLang="zh-CN" sz="800" kern="1200" dirty="0" smtClean="0">
                          <a:solidFill>
                            <a:schemeClr val="dk1"/>
                          </a:solidFill>
                          <a:latin typeface="+mn-ea"/>
                          <a:ea typeface="+mn-ea"/>
                          <a:cs typeface="+mn-cs"/>
                        </a:rPr>
                        <a:t>5</a:t>
                      </a:r>
                      <a:r>
                        <a:rPr lang="zh-CN" altLang="en-US" sz="800" kern="1200" dirty="0" smtClean="0">
                          <a:solidFill>
                            <a:schemeClr val="dk1"/>
                          </a:solidFill>
                          <a:latin typeface="+mn-ea"/>
                          <a:ea typeface="+mn-ea"/>
                          <a:cs typeface="+mn-cs"/>
                        </a:rPr>
                        <a:t>名，且按专业配备。 </a:t>
                      </a:r>
                      <a:endParaRPr lang="en-US" altLang="zh-CN" sz="800" kern="1200" dirty="0" smtClean="0">
                        <a:solidFill>
                          <a:schemeClr val="dk1"/>
                        </a:solidFill>
                        <a:latin typeface="+mn-ea"/>
                        <a:ea typeface="+mn-ea"/>
                        <a:cs typeface="+mn-cs"/>
                      </a:endParaRPr>
                    </a:p>
                  </a:txBody>
                  <a:tcPr marL="91444" marR="91444" marT="45732" marB="45732"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项目经理应持有交安</a:t>
                      </a:r>
                      <a:r>
                        <a:rPr lang="en-US" altLang="zh-CN" sz="800" dirty="0" smtClean="0">
                          <a:latin typeface="+mn-ea"/>
                          <a:ea typeface="+mn-ea"/>
                        </a:rPr>
                        <a:t>B</a:t>
                      </a:r>
                      <a:r>
                        <a:rPr lang="zh-CN" altLang="en-US" sz="800" dirty="0" smtClean="0">
                          <a:latin typeface="+mn-ea"/>
                          <a:ea typeface="+mn-ea"/>
                        </a:rPr>
                        <a:t>证；专职安全管理人员应持有交安</a:t>
                      </a:r>
                      <a:r>
                        <a:rPr lang="en-US" altLang="zh-CN" sz="800" dirty="0" smtClean="0">
                          <a:latin typeface="+mn-ea"/>
                          <a:ea typeface="+mn-ea"/>
                        </a:rPr>
                        <a:t>C</a:t>
                      </a:r>
                      <a:r>
                        <a:rPr lang="zh-CN" altLang="en-US" sz="800" dirty="0" smtClean="0">
                          <a:latin typeface="+mn-ea"/>
                          <a:ea typeface="+mn-ea"/>
                        </a:rPr>
                        <a:t>证</a:t>
                      </a:r>
                      <a:endParaRPr lang="en-US" altLang="zh-CN" sz="800" dirty="0" smtClean="0">
                        <a:latin typeface="+mn-ea"/>
                        <a:ea typeface="+mn-ea"/>
                      </a:endParaRPr>
                    </a:p>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具体以当地要求为准</a:t>
                      </a:r>
                      <a:endParaRPr lang="zh-CN" altLang="en-US" sz="800" dirty="0" smtClean="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我方借牌的，按此要求配备；</a:t>
                      </a:r>
                      <a:endParaRPr lang="en-US" altLang="zh-CN" sz="800" dirty="0" smtClean="0">
                        <a:latin typeface="+mn-ea"/>
                        <a:ea typeface="+mn-ea"/>
                      </a:endParaRPr>
                    </a:p>
                    <a:p>
                      <a:pPr algn="l">
                        <a:lnSpc>
                          <a:spcPct val="125000"/>
                        </a:lnSpc>
                      </a:pPr>
                      <a:r>
                        <a:rPr lang="zh-CN" altLang="en-US" sz="800" dirty="0" smtClean="0">
                          <a:latin typeface="+mn-ea"/>
                          <a:ea typeface="+mn-ea"/>
                        </a:rPr>
                        <a:t>工程局借牌的，要求工程局按此配备；</a:t>
                      </a:r>
                      <a:endParaRPr lang="en-US" altLang="zh-CN" sz="800" dirty="0" smtClean="0">
                        <a:latin typeface="+mn-ea"/>
                        <a:ea typeface="+mn-ea"/>
                      </a:endParaRPr>
                    </a:p>
                  </a:txBody>
                  <a:tcPr marL="91444" marR="91444" marT="45732" marB="45732" anchor="ctr"/>
                </a:tc>
              </a:tr>
              <a:tr h="701072">
                <a:tc>
                  <a:txBody>
                    <a:bodyPr/>
                    <a:lstStyle/>
                    <a:p>
                      <a:pPr algn="ctr">
                        <a:lnSpc>
                          <a:spcPct val="125000"/>
                        </a:lnSpc>
                      </a:pPr>
                      <a:r>
                        <a:rPr lang="zh-CN" altLang="en-US" sz="800" dirty="0" smtClean="0">
                          <a:latin typeface="+mn-ea"/>
                          <a:ea typeface="+mn-ea"/>
                        </a:rPr>
                        <a:t>市政类项目</a:t>
                      </a:r>
                      <a:endParaRPr lang="zh-CN" altLang="en-US" sz="800" dirty="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根据项目类型，按照房建类项目或公路类项目配备标准设置。</a:t>
                      </a:r>
                      <a:endParaRPr lang="en-US" altLang="zh-CN" sz="800" dirty="0" smtClean="0">
                        <a:latin typeface="+mn-ea"/>
                        <a:ea typeface="+mn-ea"/>
                      </a:endParaRPr>
                    </a:p>
                  </a:txBody>
                  <a:tcPr marL="91444" marR="91444" marT="45732" marB="45732" anchor="ctr"/>
                </a:tc>
                <a:tc>
                  <a:txBody>
                    <a:bodyPr/>
                    <a:lstStyle/>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项目经理应持有建安或交安</a:t>
                      </a:r>
                      <a:r>
                        <a:rPr lang="en-US" altLang="zh-CN" sz="800" dirty="0" smtClean="0">
                          <a:latin typeface="+mn-ea"/>
                          <a:ea typeface="+mn-ea"/>
                        </a:rPr>
                        <a:t>B</a:t>
                      </a:r>
                      <a:r>
                        <a:rPr lang="zh-CN" altLang="en-US" sz="800" dirty="0" smtClean="0">
                          <a:latin typeface="+mn-ea"/>
                          <a:ea typeface="+mn-ea"/>
                        </a:rPr>
                        <a:t>证；专职安全管理人员应持有建安或交安</a:t>
                      </a:r>
                      <a:r>
                        <a:rPr lang="en-US" altLang="zh-CN" sz="800" dirty="0" smtClean="0">
                          <a:latin typeface="+mn-ea"/>
                          <a:ea typeface="+mn-ea"/>
                        </a:rPr>
                        <a:t>C</a:t>
                      </a:r>
                      <a:r>
                        <a:rPr lang="zh-CN" altLang="en-US" sz="800" dirty="0" smtClean="0">
                          <a:latin typeface="+mn-ea"/>
                          <a:ea typeface="+mn-ea"/>
                        </a:rPr>
                        <a:t>证</a:t>
                      </a:r>
                      <a:endParaRPr lang="en-US" altLang="zh-CN" sz="800" dirty="0" smtClean="0">
                        <a:latin typeface="+mn-ea"/>
                        <a:ea typeface="+mn-ea"/>
                      </a:endParaRPr>
                    </a:p>
                    <a:p>
                      <a:pPr marL="0" marR="0" indent="0" algn="l" defTabSz="914400" rtl="0" eaLnBrk="1" fontAlgn="auto" latinLnBrk="0" hangingPunct="1">
                        <a:lnSpc>
                          <a:spcPct val="125000"/>
                        </a:lnSpc>
                        <a:spcBef>
                          <a:spcPts val="0"/>
                        </a:spcBef>
                        <a:spcAft>
                          <a:spcPts val="0"/>
                        </a:spcAft>
                        <a:buClrTx/>
                        <a:buSzTx/>
                        <a:buFontTx/>
                        <a:buNone/>
                        <a:defRPr/>
                      </a:pPr>
                      <a:r>
                        <a:rPr lang="zh-CN" altLang="en-US" sz="800" dirty="0" smtClean="0">
                          <a:latin typeface="+mn-ea"/>
                          <a:ea typeface="+mn-ea"/>
                        </a:rPr>
                        <a:t>具体以当地要求为准</a:t>
                      </a:r>
                      <a:endParaRPr lang="zh-CN" altLang="en-US" sz="800" dirty="0" smtClean="0">
                        <a:latin typeface="+mn-ea"/>
                        <a:ea typeface="+mn-ea"/>
                      </a:endParaRPr>
                    </a:p>
                  </a:txBody>
                  <a:tcPr marL="91444" marR="91444" marT="45732" marB="45732" anchor="ctr"/>
                </a:tc>
                <a:tc>
                  <a:txBody>
                    <a:bodyPr/>
                    <a:lstStyle/>
                    <a:p>
                      <a:pPr algn="l">
                        <a:lnSpc>
                          <a:spcPct val="125000"/>
                        </a:lnSpc>
                      </a:pPr>
                      <a:r>
                        <a:rPr lang="zh-CN" altLang="en-US" sz="800" dirty="0" smtClean="0">
                          <a:latin typeface="+mn-ea"/>
                          <a:ea typeface="+mn-ea"/>
                        </a:rPr>
                        <a:t>我方借牌的，按此要求配备；</a:t>
                      </a:r>
                      <a:endParaRPr lang="en-US" altLang="zh-CN" sz="800" dirty="0" smtClean="0">
                        <a:latin typeface="+mn-ea"/>
                        <a:ea typeface="+mn-ea"/>
                      </a:endParaRPr>
                    </a:p>
                    <a:p>
                      <a:pPr algn="l">
                        <a:lnSpc>
                          <a:spcPct val="125000"/>
                        </a:lnSpc>
                      </a:pPr>
                      <a:r>
                        <a:rPr lang="zh-CN" altLang="en-US" sz="800" dirty="0" smtClean="0">
                          <a:latin typeface="+mn-ea"/>
                          <a:ea typeface="+mn-ea"/>
                        </a:rPr>
                        <a:t>工程局借牌的，要求工程局按此配备；</a:t>
                      </a:r>
                      <a:endParaRPr lang="en-US" altLang="zh-CN" sz="800" dirty="0" smtClean="0">
                        <a:latin typeface="+mn-ea"/>
                        <a:ea typeface="+mn-ea"/>
                      </a:endParaRPr>
                    </a:p>
                  </a:txBody>
                  <a:tcPr marL="91444" marR="91444" marT="45732" marB="45732" anchor="ctr"/>
                </a:tc>
              </a:tr>
            </a:tbl>
          </a:graphicData>
        </a:graphic>
      </p:graphicFrame>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2_nordridesign.com">
  <a:themeElements>
    <a:clrScheme name="2_nordridesign.com 1">
      <a:dk1>
        <a:srgbClr val="000000"/>
      </a:dk1>
      <a:lt1>
        <a:srgbClr val="FFFFFF"/>
      </a:lt1>
      <a:dk2>
        <a:srgbClr val="000000"/>
      </a:dk2>
      <a:lt2>
        <a:srgbClr val="808080"/>
      </a:lt2>
      <a:accent1>
        <a:srgbClr val="336699"/>
      </a:accent1>
      <a:accent2>
        <a:srgbClr val="45ACDF"/>
      </a:accent2>
      <a:accent3>
        <a:srgbClr val="FFFFFF"/>
      </a:accent3>
      <a:accent4>
        <a:srgbClr val="000000"/>
      </a:accent4>
      <a:accent5>
        <a:srgbClr val="ADB8CA"/>
      </a:accent5>
      <a:accent6>
        <a:srgbClr val="3E9BCA"/>
      </a:accent6>
      <a:hlink>
        <a:srgbClr val="0099CC"/>
      </a:hlink>
      <a:folHlink>
        <a:srgbClr val="66CCFF"/>
      </a:folHlink>
    </a:clrScheme>
    <a:fontScheme name="中建国际">
      <a:majorFont>
        <a:latin typeface="Arial"/>
        <a:ea typeface="文鼎CS大黑"/>
        <a:cs typeface=""/>
      </a:majorFont>
      <a:minorFont>
        <a:latin typeface="微软雅黑"/>
        <a:ea typeface="文鼎CS中黑"/>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spPr>
      <a:bodyPr vert="horz" wrap="square" lIns="91440" tIns="45720" rIns="91440" bIns="45720" numCol="1" anchor="t" anchorCtr="0" compatLnSpc="1"/>
      <a:lstStyle>
        <a:defPPr marL="0" marR="0" indent="0" algn="l" defTabSz="914400" rtl="0" eaLnBrk="0" fontAlgn="base" latinLnBrk="0" hangingPunct="0">
          <a:lnSpc>
            <a:spcPct val="100000"/>
          </a:lnSpc>
          <a:spcBef>
            <a:spcPct val="0"/>
          </a:spcBef>
          <a:spcAft>
            <a:spcPct val="0"/>
          </a:spcAft>
          <a:buClrTx/>
          <a:buSzTx/>
          <a:buFont typeface="Arial" panose="020B0604020202020204" pitchFamily="34" charset="0"/>
          <a:buNone/>
          <a:defRPr kumimoji="0" lang="zh-CN" altLang="zh-CN" sz="1800" b="0" i="0" u="none" strike="noStrike" cap="none" normalizeH="0" baseline="0" smtClean="0">
            <a:ln>
              <a:noFill/>
            </a:ln>
            <a:solidFill>
              <a:schemeClr val="tx1"/>
            </a:solidFill>
            <a:effectLst/>
            <a:latin typeface="Arial" panose="020B0604020202020204" pitchFamily="34" charset="0"/>
            <a:ea typeface="宋体" panose="02010600030101010101" pitchFamily="2" charset="-122"/>
          </a:defRPr>
        </a:defPPr>
      </a:lstStyle>
    </a:lnDef>
  </a:objectDefaults>
  <a:extraClrSchemeLst>
    <a:extraClrScheme>
      <a:clrScheme name="2_nordridesign.com 1">
        <a:dk1>
          <a:srgbClr val="000000"/>
        </a:dk1>
        <a:lt1>
          <a:srgbClr val="FFFFFF"/>
        </a:lt1>
        <a:dk2>
          <a:srgbClr val="000000"/>
        </a:dk2>
        <a:lt2>
          <a:srgbClr val="808080"/>
        </a:lt2>
        <a:accent1>
          <a:srgbClr val="336699"/>
        </a:accent1>
        <a:accent2>
          <a:srgbClr val="45ACDF"/>
        </a:accent2>
        <a:accent3>
          <a:srgbClr val="FFFFFF"/>
        </a:accent3>
        <a:accent4>
          <a:srgbClr val="000000"/>
        </a:accent4>
        <a:accent5>
          <a:srgbClr val="ADB8CA"/>
        </a:accent5>
        <a:accent6>
          <a:srgbClr val="3E9BCA"/>
        </a:accent6>
        <a:hlink>
          <a:srgbClr val="0099CC"/>
        </a:hlink>
        <a:folHlink>
          <a:srgbClr val="66CCFF"/>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336699"/>
      </a:accent1>
      <a:accent2>
        <a:srgbClr val="45ACDF"/>
      </a:accent2>
      <a:accent3>
        <a:srgbClr val="FFFFFF"/>
      </a:accent3>
      <a:accent4>
        <a:srgbClr val="000000"/>
      </a:accent4>
      <a:accent5>
        <a:srgbClr val="ADB8CA"/>
      </a:accent5>
      <a:accent6>
        <a:srgbClr val="3E9BCA"/>
      </a:accent6>
      <a:hlink>
        <a:srgbClr val="0099CC"/>
      </a:hlink>
      <a:folHlink>
        <a:srgbClr val="66CC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3852</Words>
  <Application>WPS 演示</Application>
  <PresentationFormat>全屏显示(16:9)</PresentationFormat>
  <Paragraphs>556</Paragraphs>
  <Slides>50</Slides>
  <Notes>50</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50</vt:i4>
      </vt:variant>
    </vt:vector>
  </HeadingPairs>
  <TitlesOfParts>
    <vt:vector size="64" baseType="lpstr">
      <vt:lpstr>Arial</vt:lpstr>
      <vt:lpstr>宋体</vt:lpstr>
      <vt:lpstr>Wingdings</vt:lpstr>
      <vt:lpstr>文鼎CS大黑</vt:lpstr>
      <vt:lpstr>黑体</vt:lpstr>
      <vt:lpstr>PMingLiU</vt:lpstr>
      <vt:lpstr>Times New Roman</vt:lpstr>
      <vt:lpstr>微软雅黑</vt:lpstr>
      <vt:lpstr>文鼎CS中黑</vt:lpstr>
      <vt:lpstr>Arial Unicode MS</vt:lpstr>
      <vt:lpstr>楷体</vt:lpstr>
      <vt:lpstr>Arial Black</vt:lpstr>
      <vt:lpstr>文鼎CS大黑</vt:lpstr>
      <vt:lpstr>2_nordridesign.com</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2017年安委会第一次会议工作报告</dc:title>
  <dc:creator>李斌斌</dc:creator>
  <cp:lastModifiedBy>A呀土豆baby</cp:lastModifiedBy>
  <cp:revision>1424</cp:revision>
  <cp:lastPrinted>2017-11-04T02:15:00Z</cp:lastPrinted>
  <dcterms:created xsi:type="dcterms:W3CDTF">2021-04-14T00:39:13Z</dcterms:created>
  <dcterms:modified xsi:type="dcterms:W3CDTF">2021-04-14T00:50:13Z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2052-11.1.0.10314</vt:lpwstr>
  </property>
</Properties>
</file>